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"/>
  </p:notesMasterIdLst>
  <p:sldIdLst>
    <p:sldId id="259" r:id="rId2"/>
    <p:sldId id="268" r:id="rId3"/>
    <p:sldId id="262" r:id="rId4"/>
    <p:sldId id="265" r:id="rId5"/>
    <p:sldId id="263" r:id="rId6"/>
    <p:sldId id="261" r:id="rId7"/>
    <p:sldId id="269" r:id="rId8"/>
    <p:sldId id="270" r:id="rId9"/>
    <p:sldId id="27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8A4132-1F34-4976-9CF0-09E15B480C38}">
          <p14:sldIdLst>
            <p14:sldId id="259"/>
            <p14:sldId id="268"/>
            <p14:sldId id="262"/>
            <p14:sldId id="265"/>
            <p14:sldId id="263"/>
            <p14:sldId id="261"/>
            <p14:sldId id="269"/>
            <p14:sldId id="270"/>
            <p14:sldId id="27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D97B0-1C36-488C-A3EF-FE5C9003A287}" type="datetimeFigureOut">
              <a:rPr lang="uk-UA" smtClean="0"/>
              <a:t>12.10.2017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F58A8-1956-49AA-A344-DDB0123305E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31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3568" y="620688"/>
            <a:ext cx="7992888" cy="44644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ctr">
            <a:normAutofit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dk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 smtClean="0">
                <a:solidFill>
                  <a:schemeClr val="bg1"/>
                </a:solidFill>
              </a:rPr>
              <a:t>Майстер-клас :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</a:rPr>
              <a:t>Технологія виготовлення брелоку їжачка</a:t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sz="3600" dirty="0" smtClean="0">
                <a:solidFill>
                  <a:schemeClr val="bg1"/>
                </a:solidFill>
              </a:rPr>
              <a:t>5-6 клас</a:t>
            </a:r>
            <a:r>
              <a:rPr lang="uk-UA" dirty="0" smtClean="0">
                <a:solidFill>
                  <a:schemeClr val="bg1"/>
                </a:solidFill>
              </a:rPr>
              <a:t/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sz="2700" i="1" dirty="0" smtClean="0">
                <a:solidFill>
                  <a:schemeClr val="bg1"/>
                </a:solidFill>
              </a:rPr>
              <a:t>Основна техніка : робота з фетром.</a:t>
            </a:r>
            <a:br>
              <a:rPr lang="uk-UA" sz="2700" i="1" dirty="0" smtClean="0">
                <a:solidFill>
                  <a:schemeClr val="bg1"/>
                </a:solidFill>
              </a:rPr>
            </a:br>
            <a:r>
              <a:rPr lang="uk-UA" sz="2700" i="1" dirty="0" smtClean="0">
                <a:solidFill>
                  <a:schemeClr val="bg1"/>
                </a:solidFill>
              </a:rPr>
              <a:t>додаткова: ручні шви,оздоблення помпонами.</a:t>
            </a:r>
            <a:endParaRPr lang="uk-UA" sz="2700" i="1" dirty="0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81128"/>
            <a:ext cx="3262313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12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3746885">
            <a:off x="2260802" y="-1180795"/>
            <a:ext cx="1066800" cy="615391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Виготовлення шаблону та розкрій виробу.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211960" y="3032955"/>
            <a:ext cx="4503676" cy="122413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lvl="0"/>
            <a:r>
              <a:rPr lang="uk-UA" sz="2800" b="1" dirty="0">
                <a:solidFill>
                  <a:prstClr val="black"/>
                </a:solidFill>
              </a:rPr>
              <a:t>Діаметр внутрішнього </a:t>
            </a:r>
            <a:r>
              <a:rPr lang="uk-UA" sz="2800" b="1" dirty="0" err="1">
                <a:solidFill>
                  <a:prstClr val="black"/>
                </a:solidFill>
              </a:rPr>
              <a:t>кола-</a:t>
            </a:r>
            <a:r>
              <a:rPr lang="uk-UA" sz="2800" b="1" dirty="0">
                <a:solidFill>
                  <a:prstClr val="black"/>
                </a:solidFill>
              </a:rPr>
              <a:t> 1см, зовнішнього -2,5 см.</a:t>
            </a:r>
          </a:p>
          <a:p>
            <a:endParaRPr lang="uk-UA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3635896" y="5578500"/>
            <a:ext cx="5244334" cy="108199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/>
              <a:t>Вирізати з </a:t>
            </a:r>
            <a:r>
              <a:rPr lang="uk-UA" b="1" dirty="0" smtClean="0"/>
              <a:t>фетру  </a:t>
            </a:r>
            <a:r>
              <a:rPr lang="uk-UA" b="1" dirty="0"/>
              <a:t>2 деталі основи без припусків на шви</a:t>
            </a:r>
            <a:r>
              <a:rPr lang="uk-UA" dirty="0"/>
              <a:t>.</a:t>
            </a:r>
          </a:p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94" y="404664"/>
            <a:ext cx="3346319" cy="250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2366" y="3644218"/>
            <a:ext cx="302892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9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39903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Основу обшити петельним швом.</a:t>
            </a:r>
            <a:endParaRPr lang="uk-UA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1916832"/>
            <a:ext cx="43688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38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4528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/>
              <a:t>Виготовлення помпона.</a:t>
            </a:r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700808"/>
            <a:ext cx="3312368" cy="257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628800"/>
            <a:ext cx="2736304" cy="269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5"/>
          <p:cNvSpPr txBox="1">
            <a:spLocks/>
          </p:cNvSpPr>
          <p:nvPr/>
        </p:nvSpPr>
        <p:spPr>
          <a:xfrm>
            <a:off x="611560" y="4293096"/>
            <a:ext cx="8179934" cy="23488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smtClean="0">
                <a:solidFill>
                  <a:schemeClr val="bg1"/>
                </a:solidFill>
              </a:rPr>
              <a:t>Намотати нитки довжини 6 см, в складеному вигляді -3 см.</a:t>
            </a:r>
          </a:p>
          <a:p>
            <a:r>
              <a:rPr lang="uk-UA" b="1" dirty="0" smtClean="0">
                <a:solidFill>
                  <a:schemeClr val="bg1"/>
                </a:solidFill>
              </a:rPr>
              <a:t>Чим більше ниток, тим пишніший помпон.</a:t>
            </a:r>
          </a:p>
        </p:txBody>
      </p:sp>
    </p:spTree>
    <p:extLst>
      <p:ext uri="{BB962C8B-B14F-4D97-AF65-F5344CB8AC3E}">
        <p14:creationId xmlns:p14="http://schemas.microsoft.com/office/powerpoint/2010/main" val="386113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89040"/>
            <a:ext cx="262102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18482" y="4155505"/>
            <a:ext cx="2492437" cy="244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62" y="1343906"/>
            <a:ext cx="2895199" cy="251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17" y="332656"/>
            <a:ext cx="3522291" cy="129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056992" y="2852936"/>
            <a:ext cx="3899384" cy="1440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8000" b="1" dirty="0" smtClean="0">
                <a:solidFill>
                  <a:schemeClr val="bg1"/>
                </a:solidFill>
              </a:rPr>
              <a:t>Підготовлені нитки пронизати через внутрішнє коло та розрізати боки</a:t>
            </a:r>
            <a:endParaRPr lang="uk-UA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31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69" y="908720"/>
            <a:ext cx="278268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24744"/>
            <a:ext cx="255982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101083" y="151756"/>
            <a:ext cx="2526682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8600" b="1" dirty="0" smtClean="0">
                <a:solidFill>
                  <a:schemeClr val="bg1"/>
                </a:solidFill>
              </a:rPr>
              <a:t>Порівняти по контуру </a:t>
            </a:r>
            <a:endParaRPr lang="uk-UA" sz="8600" b="1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5" y="121196"/>
            <a:ext cx="2808311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8600" b="1" dirty="0" smtClean="0">
                <a:solidFill>
                  <a:schemeClr val="bg1"/>
                </a:solidFill>
              </a:rPr>
              <a:t>Розкласти нитки по колу</a:t>
            </a:r>
            <a:endParaRPr lang="uk-UA" sz="86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201" y="3933055"/>
            <a:ext cx="2844031" cy="278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627784" y="4293096"/>
            <a:ext cx="2858417" cy="1440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11200" b="1" dirty="0" smtClean="0">
                <a:solidFill>
                  <a:schemeClr val="bg1"/>
                </a:solidFill>
              </a:rPr>
              <a:t>Пришити бусину на місце очей</a:t>
            </a:r>
            <a:endParaRPr lang="uk-UA" sz="1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5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rot="5400000">
            <a:off x="374574" y="167678"/>
            <a:ext cx="2925652" cy="3452976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/>
              <a:t>Сплести косичку в </a:t>
            </a:r>
          </a:p>
          <a:p>
            <a:pPr algn="ctr"/>
            <a:r>
              <a:rPr lang="uk-UA" sz="3600" b="1" dirty="0" smtClean="0"/>
              <a:t>6 см,</a:t>
            </a:r>
          </a:p>
          <a:p>
            <a:pPr algn="ctr"/>
            <a:r>
              <a:rPr lang="uk-UA" sz="3600" b="1" dirty="0" smtClean="0"/>
              <a:t>зв'язати по краям</a:t>
            </a:r>
            <a:r>
              <a:rPr lang="uk-UA" sz="3600" b="0" dirty="0" smtClean="0"/>
              <a:t>.</a:t>
            </a:r>
            <a:endParaRPr lang="uk-UA" sz="3600" b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 rot="5400000">
            <a:off x="323528" y="3427124"/>
            <a:ext cx="2664296" cy="301752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/>
              <a:t>Пришити петельку зверху.</a:t>
            </a:r>
            <a:endParaRPr lang="uk-UA" sz="4000" b="1" dirty="0"/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952" y="476672"/>
            <a:ext cx="3688400" cy="276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3888" y="3103191"/>
            <a:ext cx="4545760" cy="375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175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158" y="1340768"/>
            <a:ext cx="6399185" cy="5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dirty="0" smtClean="0"/>
              <a:t>Брелок-їжачок готовий.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26278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4618856" cy="139903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Варіанти виробів</a:t>
            </a:r>
            <a:br>
              <a:rPr lang="uk-UA" b="1" dirty="0" smtClean="0">
                <a:solidFill>
                  <a:schemeClr val="tx1"/>
                </a:solidFill>
              </a:rPr>
            </a:b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4941168"/>
            <a:ext cx="6624736" cy="1440160"/>
          </a:xfrm>
        </p:spPr>
        <p:txBody>
          <a:bodyPr/>
          <a:lstStyle/>
          <a:p>
            <a:r>
              <a:rPr lang="uk-UA" sz="2800" b="1" dirty="0" smtClean="0"/>
              <a:t>Використані джерела</a:t>
            </a:r>
            <a:r>
              <a:rPr lang="ru-RU" sz="2800" b="1" dirty="0"/>
              <a:t>:</a:t>
            </a:r>
            <a:endParaRPr lang="en-US" sz="2800" b="1" dirty="0" smtClean="0"/>
          </a:p>
          <a:p>
            <a:r>
              <a:rPr lang="en-US" sz="1800" b="1" dirty="0"/>
              <a:t>https://www.bakerross.co.uk/hedgehog-pom-pom-decoration-kits</a:t>
            </a:r>
            <a:endParaRPr lang="uk-UA" sz="1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2654"/>
            <a:ext cx="3499247" cy="438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2616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277</TotalTime>
  <Words>87</Words>
  <Application>Microsoft Office PowerPoint</Application>
  <PresentationFormat>Экран (4:3)</PresentationFormat>
  <Paragraphs>21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Яркая</vt:lpstr>
      <vt:lpstr>Презентация PowerPoint</vt:lpstr>
      <vt:lpstr>Виготовлення шаблону та розкрій виробу.</vt:lpstr>
      <vt:lpstr>Основу обшити петельним швом.</vt:lpstr>
      <vt:lpstr>Виготовлення помпона.</vt:lpstr>
      <vt:lpstr>Презентация PowerPoint</vt:lpstr>
      <vt:lpstr>Презентация PowerPoint</vt:lpstr>
      <vt:lpstr>Презентация PowerPoint</vt:lpstr>
      <vt:lpstr>Брелок-їжачок готовий.</vt:lpstr>
      <vt:lpstr>Варіанти виробів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29</cp:revision>
  <dcterms:created xsi:type="dcterms:W3CDTF">2017-10-09T06:34:24Z</dcterms:created>
  <dcterms:modified xsi:type="dcterms:W3CDTF">2017-10-12T16:32:49Z</dcterms:modified>
</cp:coreProperties>
</file>