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7" r:id="rId2"/>
    <p:sldId id="256" r:id="rId3"/>
    <p:sldId id="257" r:id="rId4"/>
    <p:sldId id="258" r:id="rId5"/>
    <p:sldId id="272" r:id="rId6"/>
    <p:sldId id="260" r:id="rId7"/>
    <p:sldId id="279" r:id="rId8"/>
    <p:sldId id="273" r:id="rId9"/>
    <p:sldId id="261" r:id="rId10"/>
    <p:sldId id="276" r:id="rId11"/>
    <p:sldId id="262" r:id="rId12"/>
    <p:sldId id="264" r:id="rId13"/>
    <p:sldId id="286" r:id="rId14"/>
    <p:sldId id="265" r:id="rId15"/>
    <p:sldId id="274" r:id="rId16"/>
    <p:sldId id="267" r:id="rId17"/>
    <p:sldId id="275" r:id="rId18"/>
    <p:sldId id="277" r:id="rId19"/>
    <p:sldId id="278" r:id="rId20"/>
    <p:sldId id="271" r:id="rId21"/>
    <p:sldId id="282" r:id="rId22"/>
    <p:sldId id="285" r:id="rId23"/>
    <p:sldId id="288" r:id="rId24"/>
  </p:sldIdLst>
  <p:sldSz cx="12192000" cy="6858000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97766B33-D7DC-458E-8489-1AF9334DA371}">
          <p14:sldIdLst>
            <p14:sldId id="287"/>
            <p14:sldId id="256"/>
            <p14:sldId id="257"/>
            <p14:sldId id="258"/>
            <p14:sldId id="272"/>
            <p14:sldId id="260"/>
            <p14:sldId id="279"/>
            <p14:sldId id="273"/>
          </p14:sldIdLst>
        </p14:section>
        <p14:section name="Раздел без заголовка" id="{B2E5CCCD-3CED-4E45-B4B2-843B41700C68}">
          <p14:sldIdLst>
            <p14:sldId id="261"/>
            <p14:sldId id="276"/>
            <p14:sldId id="262"/>
            <p14:sldId id="264"/>
            <p14:sldId id="286"/>
          </p14:sldIdLst>
        </p14:section>
        <p14:section name="Раздел без заголовка" id="{A73DA41E-0BC8-4E10-AFCC-2C0146B45E76}">
          <p14:sldIdLst>
            <p14:sldId id="265"/>
            <p14:sldId id="274"/>
            <p14:sldId id="267"/>
            <p14:sldId id="275"/>
            <p14:sldId id="277"/>
            <p14:sldId id="278"/>
          </p14:sldIdLst>
        </p14:section>
        <p14:section name="Раздел без заголовка" id="{17D3AAE9-07D1-4922-9DBF-CB4552F55DE8}">
          <p14:sldIdLst>
            <p14:sldId id="271"/>
            <p14:sldId id="282"/>
            <p14:sldId id="285"/>
            <p14:sldId id="28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53" autoAdjust="0"/>
    <p:restoredTop sz="94660"/>
  </p:normalViewPr>
  <p:slideViewPr>
    <p:cSldViewPr snapToGrid="0">
      <p:cViewPr varScale="1">
        <p:scale>
          <a:sx n="74" d="100"/>
          <a:sy n="74" d="100"/>
        </p:scale>
        <p:origin x="58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A687F7C-07FB-4FBE-A05D-21AD1E096AFA}" type="doc">
      <dgm:prSet loTypeId="urn:microsoft.com/office/officeart/2005/8/layout/target3" loCatId="relationship" qsTypeId="urn:microsoft.com/office/officeart/2005/8/quickstyle/simple1#3" qsCatId="simple" csTypeId="urn:microsoft.com/office/officeart/2005/8/colors/accent1_2#1" csCatId="accent1"/>
      <dgm:spPr/>
      <dgm:t>
        <a:bodyPr/>
        <a:lstStyle/>
        <a:p>
          <a:endParaRPr lang="uk-UA"/>
        </a:p>
      </dgm:t>
    </dgm:pt>
    <dgm:pt modelId="{76BD60CF-161D-442C-9EFB-5D4B224C3020}">
      <dgm:prSet custT="1"/>
      <dgm:spPr/>
      <dgm:t>
        <a:bodyPr/>
        <a:lstStyle/>
        <a:p>
          <a:pPr rtl="0"/>
          <a:r>
            <a:rPr lang="uk-UA" sz="2400" dirty="0" smtClean="0"/>
            <a:t>лелека</a:t>
          </a:r>
          <a:endParaRPr lang="uk-UA" sz="2400" dirty="0"/>
        </a:p>
      </dgm:t>
    </dgm:pt>
    <dgm:pt modelId="{C55EC794-B5FB-4462-B7F1-0EAD99139F26}" type="parTrans" cxnId="{106FC320-7FCF-4B03-9FC7-B5B7400A3557}">
      <dgm:prSet/>
      <dgm:spPr/>
      <dgm:t>
        <a:bodyPr/>
        <a:lstStyle/>
        <a:p>
          <a:endParaRPr lang="uk-UA"/>
        </a:p>
      </dgm:t>
    </dgm:pt>
    <dgm:pt modelId="{EAF74E54-6C60-49EE-B125-83F0A5A891E5}" type="sibTrans" cxnId="{106FC320-7FCF-4B03-9FC7-B5B7400A3557}">
      <dgm:prSet/>
      <dgm:spPr/>
      <dgm:t>
        <a:bodyPr/>
        <a:lstStyle/>
        <a:p>
          <a:endParaRPr lang="uk-UA"/>
        </a:p>
      </dgm:t>
    </dgm:pt>
    <dgm:pt modelId="{3F3123E8-88FA-41A8-8492-2393D3BA04F7}" type="pres">
      <dgm:prSet presAssocID="{1A687F7C-07FB-4FBE-A05D-21AD1E096AFA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0899D03E-FA6E-48AF-9724-9FF43CA05B75}" type="pres">
      <dgm:prSet presAssocID="{76BD60CF-161D-442C-9EFB-5D4B224C3020}" presName="circle1" presStyleLbl="node1" presStyleIdx="0" presStyleCnt="1"/>
      <dgm:spPr/>
    </dgm:pt>
    <dgm:pt modelId="{5B647BFC-50D8-42F6-B6F5-A1F1C9E9BD1F}" type="pres">
      <dgm:prSet presAssocID="{76BD60CF-161D-442C-9EFB-5D4B224C3020}" presName="space" presStyleCnt="0"/>
      <dgm:spPr/>
    </dgm:pt>
    <dgm:pt modelId="{3CFB8F98-170E-4D62-A76B-3560826AE41F}" type="pres">
      <dgm:prSet presAssocID="{76BD60CF-161D-442C-9EFB-5D4B224C3020}" presName="rect1" presStyleLbl="alignAcc1" presStyleIdx="0" presStyleCnt="1"/>
      <dgm:spPr/>
      <dgm:t>
        <a:bodyPr/>
        <a:lstStyle/>
        <a:p>
          <a:endParaRPr lang="uk-UA"/>
        </a:p>
      </dgm:t>
    </dgm:pt>
    <dgm:pt modelId="{49664211-70F5-4008-95A7-26DA59CEBA17}" type="pres">
      <dgm:prSet presAssocID="{76BD60CF-161D-442C-9EFB-5D4B224C3020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106FC320-7FCF-4B03-9FC7-B5B7400A3557}" srcId="{1A687F7C-07FB-4FBE-A05D-21AD1E096AFA}" destId="{76BD60CF-161D-442C-9EFB-5D4B224C3020}" srcOrd="0" destOrd="0" parTransId="{C55EC794-B5FB-4462-B7F1-0EAD99139F26}" sibTransId="{EAF74E54-6C60-49EE-B125-83F0A5A891E5}"/>
    <dgm:cxn modelId="{0DF8CBE3-F966-4295-A028-C31249ED2F05}" type="presOf" srcId="{76BD60CF-161D-442C-9EFB-5D4B224C3020}" destId="{3CFB8F98-170E-4D62-A76B-3560826AE41F}" srcOrd="0" destOrd="0" presId="urn:microsoft.com/office/officeart/2005/8/layout/target3"/>
    <dgm:cxn modelId="{6F889637-7ABA-4DBD-9CC6-6065DE0B729B}" type="presOf" srcId="{76BD60CF-161D-442C-9EFB-5D4B224C3020}" destId="{49664211-70F5-4008-95A7-26DA59CEBA17}" srcOrd="1" destOrd="0" presId="urn:microsoft.com/office/officeart/2005/8/layout/target3"/>
    <dgm:cxn modelId="{BEBE77DB-57A4-40C1-8BFA-78F622E32118}" type="presOf" srcId="{1A687F7C-07FB-4FBE-A05D-21AD1E096AFA}" destId="{3F3123E8-88FA-41A8-8492-2393D3BA04F7}" srcOrd="0" destOrd="0" presId="urn:microsoft.com/office/officeart/2005/8/layout/target3"/>
    <dgm:cxn modelId="{4FD1E3B4-9C30-41EF-B54A-51E4EEC93771}" type="presParOf" srcId="{3F3123E8-88FA-41A8-8492-2393D3BA04F7}" destId="{0899D03E-FA6E-48AF-9724-9FF43CA05B75}" srcOrd="0" destOrd="0" presId="urn:microsoft.com/office/officeart/2005/8/layout/target3"/>
    <dgm:cxn modelId="{AAC53BD6-356C-4F56-B354-5F0AC9F9222C}" type="presParOf" srcId="{3F3123E8-88FA-41A8-8492-2393D3BA04F7}" destId="{5B647BFC-50D8-42F6-B6F5-A1F1C9E9BD1F}" srcOrd="1" destOrd="0" presId="urn:microsoft.com/office/officeart/2005/8/layout/target3"/>
    <dgm:cxn modelId="{7D82605B-69DC-4EFC-9C9E-823E07772159}" type="presParOf" srcId="{3F3123E8-88FA-41A8-8492-2393D3BA04F7}" destId="{3CFB8F98-170E-4D62-A76B-3560826AE41F}" srcOrd="2" destOrd="0" presId="urn:microsoft.com/office/officeart/2005/8/layout/target3"/>
    <dgm:cxn modelId="{14CCC03A-EE89-4130-9F9B-6DE58E51D06A}" type="presParOf" srcId="{3F3123E8-88FA-41A8-8492-2393D3BA04F7}" destId="{49664211-70F5-4008-95A7-26DA59CEBA17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85A0F92-B172-4C1A-8B65-214BF1808BA4}" type="doc">
      <dgm:prSet loTypeId="urn:microsoft.com/office/officeart/2005/8/layout/target3" loCatId="relationship" qsTypeId="urn:microsoft.com/office/officeart/2005/8/quickstyle/simple1#4" qsCatId="simple" csTypeId="urn:microsoft.com/office/officeart/2005/8/colors/accent1_2#2" csCatId="accent1"/>
      <dgm:spPr/>
      <dgm:t>
        <a:bodyPr/>
        <a:lstStyle/>
        <a:p>
          <a:endParaRPr lang="uk-UA"/>
        </a:p>
      </dgm:t>
    </dgm:pt>
    <dgm:pt modelId="{11D7DAE0-B6FC-458F-8BFF-A2DBBEE9CB0B}">
      <dgm:prSet/>
      <dgm:spPr/>
      <dgm:t>
        <a:bodyPr/>
        <a:lstStyle/>
        <a:p>
          <a:pPr rtl="0"/>
          <a:r>
            <a:rPr lang="uk-UA" dirty="0" smtClean="0"/>
            <a:t>бусол</a:t>
          </a:r>
          <a:endParaRPr lang="uk-UA" dirty="0"/>
        </a:p>
      </dgm:t>
    </dgm:pt>
    <dgm:pt modelId="{035A9D2E-6B5B-4467-80DE-53BF4CEDD8C5}" type="parTrans" cxnId="{FCE315FA-E6BD-4AFF-9D09-96260C8B05AB}">
      <dgm:prSet/>
      <dgm:spPr/>
      <dgm:t>
        <a:bodyPr/>
        <a:lstStyle/>
        <a:p>
          <a:endParaRPr lang="uk-UA"/>
        </a:p>
      </dgm:t>
    </dgm:pt>
    <dgm:pt modelId="{A692B8B0-86A1-431A-AE12-AF11968D9404}" type="sibTrans" cxnId="{FCE315FA-E6BD-4AFF-9D09-96260C8B05AB}">
      <dgm:prSet/>
      <dgm:spPr/>
      <dgm:t>
        <a:bodyPr/>
        <a:lstStyle/>
        <a:p>
          <a:endParaRPr lang="uk-UA"/>
        </a:p>
      </dgm:t>
    </dgm:pt>
    <dgm:pt modelId="{E8328AD1-51D6-4FD8-9A4D-4ACC3C04F564}" type="pres">
      <dgm:prSet presAssocID="{385A0F92-B172-4C1A-8B65-214BF1808BA4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8E9667A6-F18D-4D3B-9B78-76AAF616FF7F}" type="pres">
      <dgm:prSet presAssocID="{11D7DAE0-B6FC-458F-8BFF-A2DBBEE9CB0B}" presName="circle1" presStyleLbl="node1" presStyleIdx="0" presStyleCnt="1"/>
      <dgm:spPr/>
    </dgm:pt>
    <dgm:pt modelId="{54F2AF72-E578-4943-AD60-E84F7127F34C}" type="pres">
      <dgm:prSet presAssocID="{11D7DAE0-B6FC-458F-8BFF-A2DBBEE9CB0B}" presName="space" presStyleCnt="0"/>
      <dgm:spPr/>
    </dgm:pt>
    <dgm:pt modelId="{859A6B52-727B-4CC5-B305-90F0957A12F7}" type="pres">
      <dgm:prSet presAssocID="{11D7DAE0-B6FC-458F-8BFF-A2DBBEE9CB0B}" presName="rect1" presStyleLbl="alignAcc1" presStyleIdx="0" presStyleCnt="1"/>
      <dgm:spPr/>
      <dgm:t>
        <a:bodyPr/>
        <a:lstStyle/>
        <a:p>
          <a:endParaRPr lang="uk-UA"/>
        </a:p>
      </dgm:t>
    </dgm:pt>
    <dgm:pt modelId="{F354C072-146D-42CA-8716-294B99CCE59B}" type="pres">
      <dgm:prSet presAssocID="{11D7DAE0-B6FC-458F-8BFF-A2DBBEE9CB0B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2AF5B0DE-E0DC-4524-A947-05B149A1A40C}" type="presOf" srcId="{11D7DAE0-B6FC-458F-8BFF-A2DBBEE9CB0B}" destId="{859A6B52-727B-4CC5-B305-90F0957A12F7}" srcOrd="0" destOrd="0" presId="urn:microsoft.com/office/officeart/2005/8/layout/target3"/>
    <dgm:cxn modelId="{FCE315FA-E6BD-4AFF-9D09-96260C8B05AB}" srcId="{385A0F92-B172-4C1A-8B65-214BF1808BA4}" destId="{11D7DAE0-B6FC-458F-8BFF-A2DBBEE9CB0B}" srcOrd="0" destOrd="0" parTransId="{035A9D2E-6B5B-4467-80DE-53BF4CEDD8C5}" sibTransId="{A692B8B0-86A1-431A-AE12-AF11968D9404}"/>
    <dgm:cxn modelId="{FE0915F4-9AA5-42C9-94C8-CEAA1C0150D6}" type="presOf" srcId="{385A0F92-B172-4C1A-8B65-214BF1808BA4}" destId="{E8328AD1-51D6-4FD8-9A4D-4ACC3C04F564}" srcOrd="0" destOrd="0" presId="urn:microsoft.com/office/officeart/2005/8/layout/target3"/>
    <dgm:cxn modelId="{B308286A-FD89-458C-9FFF-AC62F9AABA15}" type="presOf" srcId="{11D7DAE0-B6FC-458F-8BFF-A2DBBEE9CB0B}" destId="{F354C072-146D-42CA-8716-294B99CCE59B}" srcOrd="1" destOrd="0" presId="urn:microsoft.com/office/officeart/2005/8/layout/target3"/>
    <dgm:cxn modelId="{FCE48741-D144-4027-BA3F-CAA7EBD45A49}" type="presParOf" srcId="{E8328AD1-51D6-4FD8-9A4D-4ACC3C04F564}" destId="{8E9667A6-F18D-4D3B-9B78-76AAF616FF7F}" srcOrd="0" destOrd="0" presId="urn:microsoft.com/office/officeart/2005/8/layout/target3"/>
    <dgm:cxn modelId="{8CD6E674-3D3B-4434-AB0D-CE04B4FF2ECE}" type="presParOf" srcId="{E8328AD1-51D6-4FD8-9A4D-4ACC3C04F564}" destId="{54F2AF72-E578-4943-AD60-E84F7127F34C}" srcOrd="1" destOrd="0" presId="urn:microsoft.com/office/officeart/2005/8/layout/target3"/>
    <dgm:cxn modelId="{DE7D755E-08AF-4214-8782-115C4D34494D}" type="presParOf" srcId="{E8328AD1-51D6-4FD8-9A4D-4ACC3C04F564}" destId="{859A6B52-727B-4CC5-B305-90F0957A12F7}" srcOrd="2" destOrd="0" presId="urn:microsoft.com/office/officeart/2005/8/layout/target3"/>
    <dgm:cxn modelId="{DCF39D40-6F95-48BA-B0CB-B371DC9664F1}" type="presParOf" srcId="{E8328AD1-51D6-4FD8-9A4D-4ACC3C04F564}" destId="{F354C072-146D-42CA-8716-294B99CCE59B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8EC1AC3-F2EA-44E7-AF1A-56CE859B0D6E}" type="doc">
      <dgm:prSet loTypeId="urn:microsoft.com/office/officeart/2005/8/layout/target3" loCatId="relationship" qsTypeId="urn:microsoft.com/office/officeart/2005/8/quickstyle/simple1#5" qsCatId="simple" csTypeId="urn:microsoft.com/office/officeart/2005/8/colors/accent1_2#3" csCatId="accent1"/>
      <dgm:spPr/>
      <dgm:t>
        <a:bodyPr/>
        <a:lstStyle/>
        <a:p>
          <a:endParaRPr lang="uk-UA"/>
        </a:p>
      </dgm:t>
    </dgm:pt>
    <dgm:pt modelId="{C4CBC911-CA83-4E9B-9462-CEBEFE0E512C}">
      <dgm:prSet/>
      <dgm:spPr/>
      <dgm:t>
        <a:bodyPr/>
        <a:lstStyle/>
        <a:p>
          <a:pPr rtl="0"/>
          <a:r>
            <a:rPr lang="uk-UA" dirty="0" smtClean="0"/>
            <a:t>гайстер</a:t>
          </a:r>
          <a:endParaRPr lang="uk-UA" dirty="0"/>
        </a:p>
      </dgm:t>
    </dgm:pt>
    <dgm:pt modelId="{73540B4E-7A30-4166-A9FF-F00E3379C6B8}" type="parTrans" cxnId="{1D43E49A-5CF3-42CB-95B7-5BB29FF174CF}">
      <dgm:prSet/>
      <dgm:spPr/>
      <dgm:t>
        <a:bodyPr/>
        <a:lstStyle/>
        <a:p>
          <a:endParaRPr lang="uk-UA"/>
        </a:p>
      </dgm:t>
    </dgm:pt>
    <dgm:pt modelId="{A0D181AC-AE19-442E-8665-5953C3BF7D32}" type="sibTrans" cxnId="{1D43E49A-5CF3-42CB-95B7-5BB29FF174CF}">
      <dgm:prSet/>
      <dgm:spPr/>
      <dgm:t>
        <a:bodyPr/>
        <a:lstStyle/>
        <a:p>
          <a:endParaRPr lang="uk-UA"/>
        </a:p>
      </dgm:t>
    </dgm:pt>
    <dgm:pt modelId="{02018E55-846E-4FEE-B4D2-E440D4F4D55B}" type="pres">
      <dgm:prSet presAssocID="{98EC1AC3-F2EA-44E7-AF1A-56CE859B0D6E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EF60975C-03AF-4D09-BA12-7B1F35F1C2AB}" type="pres">
      <dgm:prSet presAssocID="{C4CBC911-CA83-4E9B-9462-CEBEFE0E512C}" presName="circle1" presStyleLbl="node1" presStyleIdx="0" presStyleCnt="1"/>
      <dgm:spPr/>
    </dgm:pt>
    <dgm:pt modelId="{4BCDF52A-8EED-4144-A66D-A8625146A22B}" type="pres">
      <dgm:prSet presAssocID="{C4CBC911-CA83-4E9B-9462-CEBEFE0E512C}" presName="space" presStyleCnt="0"/>
      <dgm:spPr/>
    </dgm:pt>
    <dgm:pt modelId="{0BBBB336-5951-4B5C-97ED-49419F9EFDD0}" type="pres">
      <dgm:prSet presAssocID="{C4CBC911-CA83-4E9B-9462-CEBEFE0E512C}" presName="rect1" presStyleLbl="alignAcc1" presStyleIdx="0" presStyleCnt="1" custLinFactY="-85888" custLinFactNeighborX="-178" custLinFactNeighborY="-100000"/>
      <dgm:spPr/>
      <dgm:t>
        <a:bodyPr/>
        <a:lstStyle/>
        <a:p>
          <a:endParaRPr lang="uk-UA"/>
        </a:p>
      </dgm:t>
    </dgm:pt>
    <dgm:pt modelId="{B7016085-055C-4275-85B0-3F31539E7F7A}" type="pres">
      <dgm:prSet presAssocID="{C4CBC911-CA83-4E9B-9462-CEBEFE0E512C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4F301722-0A00-4505-8103-17E172B459C4}" type="presOf" srcId="{C4CBC911-CA83-4E9B-9462-CEBEFE0E512C}" destId="{0BBBB336-5951-4B5C-97ED-49419F9EFDD0}" srcOrd="0" destOrd="0" presId="urn:microsoft.com/office/officeart/2005/8/layout/target3"/>
    <dgm:cxn modelId="{6C1513BC-E425-451D-8479-3682815CF0F0}" type="presOf" srcId="{98EC1AC3-F2EA-44E7-AF1A-56CE859B0D6E}" destId="{02018E55-846E-4FEE-B4D2-E440D4F4D55B}" srcOrd="0" destOrd="0" presId="urn:microsoft.com/office/officeart/2005/8/layout/target3"/>
    <dgm:cxn modelId="{1D43E49A-5CF3-42CB-95B7-5BB29FF174CF}" srcId="{98EC1AC3-F2EA-44E7-AF1A-56CE859B0D6E}" destId="{C4CBC911-CA83-4E9B-9462-CEBEFE0E512C}" srcOrd="0" destOrd="0" parTransId="{73540B4E-7A30-4166-A9FF-F00E3379C6B8}" sibTransId="{A0D181AC-AE19-442E-8665-5953C3BF7D32}"/>
    <dgm:cxn modelId="{9F44E9DD-28CD-420C-8FB0-304F0A7712F9}" type="presOf" srcId="{C4CBC911-CA83-4E9B-9462-CEBEFE0E512C}" destId="{B7016085-055C-4275-85B0-3F31539E7F7A}" srcOrd="1" destOrd="0" presId="urn:microsoft.com/office/officeart/2005/8/layout/target3"/>
    <dgm:cxn modelId="{1715D4FD-E8DA-4AC6-AD09-5107B731370D}" type="presParOf" srcId="{02018E55-846E-4FEE-B4D2-E440D4F4D55B}" destId="{EF60975C-03AF-4D09-BA12-7B1F35F1C2AB}" srcOrd="0" destOrd="0" presId="urn:microsoft.com/office/officeart/2005/8/layout/target3"/>
    <dgm:cxn modelId="{74D2808D-BC3A-44BA-9084-23059BF9E079}" type="presParOf" srcId="{02018E55-846E-4FEE-B4D2-E440D4F4D55B}" destId="{4BCDF52A-8EED-4144-A66D-A8625146A22B}" srcOrd="1" destOrd="0" presId="urn:microsoft.com/office/officeart/2005/8/layout/target3"/>
    <dgm:cxn modelId="{923B1F6B-3325-4E72-B905-EAB8DB4B7E0D}" type="presParOf" srcId="{02018E55-846E-4FEE-B4D2-E440D4F4D55B}" destId="{0BBBB336-5951-4B5C-97ED-49419F9EFDD0}" srcOrd="2" destOrd="0" presId="urn:microsoft.com/office/officeart/2005/8/layout/target3"/>
    <dgm:cxn modelId="{1A7D941D-BB70-48B9-8606-2A89F7ED3775}" type="presParOf" srcId="{02018E55-846E-4FEE-B4D2-E440D4F4D55B}" destId="{B7016085-055C-4275-85B0-3F31539E7F7A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BB8DCCD-7217-4F40-BC98-F72542DB9A0C}" type="doc">
      <dgm:prSet loTypeId="urn:microsoft.com/office/officeart/2005/8/layout/target3" loCatId="relationship" qsTypeId="urn:microsoft.com/office/officeart/2005/8/quickstyle/simple1#6" qsCatId="simple" csTypeId="urn:microsoft.com/office/officeart/2005/8/colors/accent1_2#4" csCatId="accent1"/>
      <dgm:spPr/>
      <dgm:t>
        <a:bodyPr/>
        <a:lstStyle/>
        <a:p>
          <a:endParaRPr lang="uk-UA"/>
        </a:p>
      </dgm:t>
    </dgm:pt>
    <dgm:pt modelId="{14C8DC12-6979-4E9A-A69D-77A739B0302E}">
      <dgm:prSet/>
      <dgm:spPr/>
      <dgm:t>
        <a:bodyPr/>
        <a:lstStyle/>
        <a:p>
          <a:pPr rtl="0"/>
          <a:r>
            <a:rPr lang="uk-UA" dirty="0" smtClean="0"/>
            <a:t>бузьок</a:t>
          </a:r>
          <a:endParaRPr lang="uk-UA" dirty="0"/>
        </a:p>
      </dgm:t>
    </dgm:pt>
    <dgm:pt modelId="{A443C986-4EE9-441D-B626-C18DA6FDCA6C}" type="parTrans" cxnId="{B62768D1-87D2-4EC3-9260-9808D583FA60}">
      <dgm:prSet/>
      <dgm:spPr/>
      <dgm:t>
        <a:bodyPr/>
        <a:lstStyle/>
        <a:p>
          <a:endParaRPr lang="uk-UA"/>
        </a:p>
      </dgm:t>
    </dgm:pt>
    <dgm:pt modelId="{1C611BF0-D24A-430E-B6AE-602332CC0CE6}" type="sibTrans" cxnId="{B62768D1-87D2-4EC3-9260-9808D583FA60}">
      <dgm:prSet/>
      <dgm:spPr/>
      <dgm:t>
        <a:bodyPr/>
        <a:lstStyle/>
        <a:p>
          <a:endParaRPr lang="uk-UA"/>
        </a:p>
      </dgm:t>
    </dgm:pt>
    <dgm:pt modelId="{39FCE318-A48B-4960-82CF-0509AAE82D3B}" type="pres">
      <dgm:prSet presAssocID="{3BB8DCCD-7217-4F40-BC98-F72542DB9A0C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AFCCFF75-86B1-481A-AEF6-EEE035985D23}" type="pres">
      <dgm:prSet presAssocID="{14C8DC12-6979-4E9A-A69D-77A739B0302E}" presName="circle1" presStyleLbl="node1" presStyleIdx="0" presStyleCnt="1" custLinFactNeighborY="0"/>
      <dgm:spPr/>
    </dgm:pt>
    <dgm:pt modelId="{9BBE99B6-09BB-47CF-9324-25124659D3A2}" type="pres">
      <dgm:prSet presAssocID="{14C8DC12-6979-4E9A-A69D-77A739B0302E}" presName="space" presStyleCnt="0"/>
      <dgm:spPr/>
    </dgm:pt>
    <dgm:pt modelId="{4C71CC3E-6CF7-43F0-A432-A13CFB95F3A1}" type="pres">
      <dgm:prSet presAssocID="{14C8DC12-6979-4E9A-A69D-77A739B0302E}" presName="rect1" presStyleLbl="alignAcc1" presStyleIdx="0" presStyleCnt="1"/>
      <dgm:spPr/>
      <dgm:t>
        <a:bodyPr/>
        <a:lstStyle/>
        <a:p>
          <a:endParaRPr lang="uk-UA"/>
        </a:p>
      </dgm:t>
    </dgm:pt>
    <dgm:pt modelId="{D332D158-15E1-41A2-AC18-D45360D828BD}" type="pres">
      <dgm:prSet presAssocID="{14C8DC12-6979-4E9A-A69D-77A739B0302E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A65A11C3-5C02-462E-96A3-178687F6BE98}" type="presOf" srcId="{3BB8DCCD-7217-4F40-BC98-F72542DB9A0C}" destId="{39FCE318-A48B-4960-82CF-0509AAE82D3B}" srcOrd="0" destOrd="0" presId="urn:microsoft.com/office/officeart/2005/8/layout/target3"/>
    <dgm:cxn modelId="{B62768D1-87D2-4EC3-9260-9808D583FA60}" srcId="{3BB8DCCD-7217-4F40-BC98-F72542DB9A0C}" destId="{14C8DC12-6979-4E9A-A69D-77A739B0302E}" srcOrd="0" destOrd="0" parTransId="{A443C986-4EE9-441D-B626-C18DA6FDCA6C}" sibTransId="{1C611BF0-D24A-430E-B6AE-602332CC0CE6}"/>
    <dgm:cxn modelId="{F52E08D7-F550-42FE-A70D-C7BC2ACA5751}" type="presOf" srcId="{14C8DC12-6979-4E9A-A69D-77A739B0302E}" destId="{D332D158-15E1-41A2-AC18-D45360D828BD}" srcOrd="1" destOrd="0" presId="urn:microsoft.com/office/officeart/2005/8/layout/target3"/>
    <dgm:cxn modelId="{D1BF5AD2-8DAB-4F67-AB89-4E0785CF2B01}" type="presOf" srcId="{14C8DC12-6979-4E9A-A69D-77A739B0302E}" destId="{4C71CC3E-6CF7-43F0-A432-A13CFB95F3A1}" srcOrd="0" destOrd="0" presId="urn:microsoft.com/office/officeart/2005/8/layout/target3"/>
    <dgm:cxn modelId="{F8959221-EF65-44D4-B454-9D2AE4E40302}" type="presParOf" srcId="{39FCE318-A48B-4960-82CF-0509AAE82D3B}" destId="{AFCCFF75-86B1-481A-AEF6-EEE035985D23}" srcOrd="0" destOrd="0" presId="urn:microsoft.com/office/officeart/2005/8/layout/target3"/>
    <dgm:cxn modelId="{A0B3E15D-838B-4032-8FCF-2259F291C70A}" type="presParOf" srcId="{39FCE318-A48B-4960-82CF-0509AAE82D3B}" destId="{9BBE99B6-09BB-47CF-9324-25124659D3A2}" srcOrd="1" destOrd="0" presId="urn:microsoft.com/office/officeart/2005/8/layout/target3"/>
    <dgm:cxn modelId="{C02FE678-51D9-4B34-8F4D-72004B57DCDC}" type="presParOf" srcId="{39FCE318-A48B-4960-82CF-0509AAE82D3B}" destId="{4C71CC3E-6CF7-43F0-A432-A13CFB95F3A1}" srcOrd="2" destOrd="0" presId="urn:microsoft.com/office/officeart/2005/8/layout/target3"/>
    <dgm:cxn modelId="{A3F551B1-83F5-4C6E-BE54-B8E41D6A032A}" type="presParOf" srcId="{39FCE318-A48B-4960-82CF-0509AAE82D3B}" destId="{D332D158-15E1-41A2-AC18-D45360D828BD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23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066E869-B5DE-4DAC-8AB4-5EB688B77AF2}" type="doc">
      <dgm:prSet loTypeId="urn:microsoft.com/office/officeart/2005/8/layout/target3" loCatId="relationship" qsTypeId="urn:microsoft.com/office/officeart/2005/8/quickstyle/simple1#7" qsCatId="simple" csTypeId="urn:microsoft.com/office/officeart/2005/8/colors/accent1_2#5" csCatId="accent1"/>
      <dgm:spPr/>
      <dgm:t>
        <a:bodyPr/>
        <a:lstStyle/>
        <a:p>
          <a:endParaRPr lang="uk-UA"/>
        </a:p>
      </dgm:t>
    </dgm:pt>
    <dgm:pt modelId="{49243E1D-3F8F-4DE6-A264-88D6D62CB5AC}">
      <dgm:prSet/>
      <dgm:spPr/>
      <dgm:t>
        <a:bodyPr/>
        <a:lstStyle/>
        <a:p>
          <a:pPr rtl="0"/>
          <a:r>
            <a:rPr lang="uk-UA" dirty="0" smtClean="0"/>
            <a:t>чорногуз</a:t>
          </a:r>
          <a:endParaRPr lang="uk-UA" dirty="0"/>
        </a:p>
      </dgm:t>
    </dgm:pt>
    <dgm:pt modelId="{653B14B0-BAF4-46AF-BED2-9A7C6EC9E363}" type="parTrans" cxnId="{8886E881-A530-404D-8F16-FB621C5CF741}">
      <dgm:prSet/>
      <dgm:spPr/>
      <dgm:t>
        <a:bodyPr/>
        <a:lstStyle/>
        <a:p>
          <a:endParaRPr lang="uk-UA"/>
        </a:p>
      </dgm:t>
    </dgm:pt>
    <dgm:pt modelId="{77B553AB-26BD-4BF0-8489-822CB184D96B}" type="sibTrans" cxnId="{8886E881-A530-404D-8F16-FB621C5CF741}">
      <dgm:prSet/>
      <dgm:spPr/>
      <dgm:t>
        <a:bodyPr/>
        <a:lstStyle/>
        <a:p>
          <a:endParaRPr lang="uk-UA"/>
        </a:p>
      </dgm:t>
    </dgm:pt>
    <dgm:pt modelId="{1E493B9E-72AB-4484-9E57-2489AE0F2B7C}" type="pres">
      <dgm:prSet presAssocID="{2066E869-B5DE-4DAC-8AB4-5EB688B77AF2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FEA390B4-3845-4BEC-B6E6-3AADD05FFAD1}" type="pres">
      <dgm:prSet presAssocID="{49243E1D-3F8F-4DE6-A264-88D6D62CB5AC}" presName="circle1" presStyleLbl="node1" presStyleIdx="0" presStyleCnt="1"/>
      <dgm:spPr/>
    </dgm:pt>
    <dgm:pt modelId="{34F282E9-BBE7-4CF4-9027-C8804FAC64A5}" type="pres">
      <dgm:prSet presAssocID="{49243E1D-3F8F-4DE6-A264-88D6D62CB5AC}" presName="space" presStyleCnt="0"/>
      <dgm:spPr/>
    </dgm:pt>
    <dgm:pt modelId="{2E21D15C-D8A1-4E6C-9003-71B5F9247FCC}" type="pres">
      <dgm:prSet presAssocID="{49243E1D-3F8F-4DE6-A264-88D6D62CB5AC}" presName="rect1" presStyleLbl="alignAcc1" presStyleIdx="0" presStyleCnt="1" custLinFactNeighborX="-2019" custLinFactNeighborY="1614"/>
      <dgm:spPr/>
      <dgm:t>
        <a:bodyPr/>
        <a:lstStyle/>
        <a:p>
          <a:endParaRPr lang="uk-UA"/>
        </a:p>
      </dgm:t>
    </dgm:pt>
    <dgm:pt modelId="{E0510A61-7D7E-4DD2-8ED1-64608FA99745}" type="pres">
      <dgm:prSet presAssocID="{49243E1D-3F8F-4DE6-A264-88D6D62CB5AC}" presName="rect1ParTxNoCh" presStyleLbl="alignAcc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7BD8E81F-256F-4F6D-A80F-E0D8E9077DE6}" type="presOf" srcId="{2066E869-B5DE-4DAC-8AB4-5EB688B77AF2}" destId="{1E493B9E-72AB-4484-9E57-2489AE0F2B7C}" srcOrd="0" destOrd="0" presId="urn:microsoft.com/office/officeart/2005/8/layout/target3"/>
    <dgm:cxn modelId="{1343E013-C6A9-49A7-BAE4-5B128DD603B6}" type="presOf" srcId="{49243E1D-3F8F-4DE6-A264-88D6D62CB5AC}" destId="{2E21D15C-D8A1-4E6C-9003-71B5F9247FCC}" srcOrd="0" destOrd="0" presId="urn:microsoft.com/office/officeart/2005/8/layout/target3"/>
    <dgm:cxn modelId="{BFAB3452-2CD2-498C-833D-18CC76524CF2}" type="presOf" srcId="{49243E1D-3F8F-4DE6-A264-88D6D62CB5AC}" destId="{E0510A61-7D7E-4DD2-8ED1-64608FA99745}" srcOrd="1" destOrd="0" presId="urn:microsoft.com/office/officeart/2005/8/layout/target3"/>
    <dgm:cxn modelId="{8886E881-A530-404D-8F16-FB621C5CF741}" srcId="{2066E869-B5DE-4DAC-8AB4-5EB688B77AF2}" destId="{49243E1D-3F8F-4DE6-A264-88D6D62CB5AC}" srcOrd="0" destOrd="0" parTransId="{653B14B0-BAF4-46AF-BED2-9A7C6EC9E363}" sibTransId="{77B553AB-26BD-4BF0-8489-822CB184D96B}"/>
    <dgm:cxn modelId="{D2FC662E-67BB-4524-A60C-940F3C49D552}" type="presParOf" srcId="{1E493B9E-72AB-4484-9E57-2489AE0F2B7C}" destId="{FEA390B4-3845-4BEC-B6E6-3AADD05FFAD1}" srcOrd="0" destOrd="0" presId="urn:microsoft.com/office/officeart/2005/8/layout/target3"/>
    <dgm:cxn modelId="{89ADBC97-2239-4630-BD7B-CA91FF18C8E2}" type="presParOf" srcId="{1E493B9E-72AB-4484-9E57-2489AE0F2B7C}" destId="{34F282E9-BBE7-4CF4-9027-C8804FAC64A5}" srcOrd="1" destOrd="0" presId="urn:microsoft.com/office/officeart/2005/8/layout/target3"/>
    <dgm:cxn modelId="{D4721183-EC03-4A80-A945-24DB2F9B0F79}" type="presParOf" srcId="{1E493B9E-72AB-4484-9E57-2489AE0F2B7C}" destId="{2E21D15C-D8A1-4E6C-9003-71B5F9247FCC}" srcOrd="2" destOrd="0" presId="urn:microsoft.com/office/officeart/2005/8/layout/target3"/>
    <dgm:cxn modelId="{07BD5C4F-98A4-471B-8946-AFA9322EB931}" type="presParOf" srcId="{1E493B9E-72AB-4484-9E57-2489AE0F2B7C}" destId="{E0510A61-7D7E-4DD2-8ED1-64608FA99745}" srcOrd="3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2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99D03E-FA6E-48AF-9724-9FF43CA05B75}">
      <dsp:nvSpPr>
        <dsp:cNvPr id="0" name=""/>
        <dsp:cNvSpPr/>
      </dsp:nvSpPr>
      <dsp:spPr>
        <a:xfrm>
          <a:off x="0" y="0"/>
          <a:ext cx="797960" cy="797960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CFB8F98-170E-4D62-A76B-3560826AE41F}">
      <dsp:nvSpPr>
        <dsp:cNvPr id="0" name=""/>
        <dsp:cNvSpPr/>
      </dsp:nvSpPr>
      <dsp:spPr>
        <a:xfrm>
          <a:off x="398980" y="0"/>
          <a:ext cx="1744160" cy="79796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лелека</a:t>
          </a:r>
          <a:endParaRPr lang="uk-UA" sz="2400" kern="1200" dirty="0"/>
        </a:p>
      </dsp:txBody>
      <dsp:txXfrm>
        <a:off x="398980" y="0"/>
        <a:ext cx="1744160" cy="7979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9667A6-F18D-4D3B-9B78-76AAF616FF7F}">
      <dsp:nvSpPr>
        <dsp:cNvPr id="0" name=""/>
        <dsp:cNvSpPr/>
      </dsp:nvSpPr>
      <dsp:spPr>
        <a:xfrm>
          <a:off x="0" y="0"/>
          <a:ext cx="714379" cy="714379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9A6B52-727B-4CC5-B305-90F0957A12F7}">
      <dsp:nvSpPr>
        <dsp:cNvPr id="0" name=""/>
        <dsp:cNvSpPr/>
      </dsp:nvSpPr>
      <dsp:spPr>
        <a:xfrm>
          <a:off x="357189" y="0"/>
          <a:ext cx="1000132" cy="71437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500" kern="1200" dirty="0" smtClean="0"/>
            <a:t>бусол</a:t>
          </a:r>
          <a:endParaRPr lang="uk-UA" sz="2500" kern="1200" dirty="0"/>
        </a:p>
      </dsp:txBody>
      <dsp:txXfrm>
        <a:off x="357189" y="0"/>
        <a:ext cx="1000132" cy="71437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60975C-03AF-4D09-BA12-7B1F35F1C2AB}">
      <dsp:nvSpPr>
        <dsp:cNvPr id="0" name=""/>
        <dsp:cNvSpPr/>
      </dsp:nvSpPr>
      <dsp:spPr>
        <a:xfrm>
          <a:off x="0" y="0"/>
          <a:ext cx="869398" cy="869398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BBB336-5951-4B5C-97ED-49419F9EFDD0}">
      <dsp:nvSpPr>
        <dsp:cNvPr id="0" name=""/>
        <dsp:cNvSpPr/>
      </dsp:nvSpPr>
      <dsp:spPr>
        <a:xfrm>
          <a:off x="431657" y="0"/>
          <a:ext cx="1708441" cy="869398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/>
            <a:t>гайстер</a:t>
          </a:r>
          <a:endParaRPr lang="uk-UA" sz="3200" kern="1200" dirty="0"/>
        </a:p>
      </dsp:txBody>
      <dsp:txXfrm>
        <a:off x="431657" y="0"/>
        <a:ext cx="1708441" cy="86939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FCCFF75-86B1-481A-AEF6-EEE035985D23}">
      <dsp:nvSpPr>
        <dsp:cNvPr id="0" name=""/>
        <dsp:cNvSpPr/>
      </dsp:nvSpPr>
      <dsp:spPr>
        <a:xfrm>
          <a:off x="0" y="0"/>
          <a:ext cx="747417" cy="747417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71CC3E-6CF7-43F0-A432-A13CFB95F3A1}">
      <dsp:nvSpPr>
        <dsp:cNvPr id="0" name=""/>
        <dsp:cNvSpPr/>
      </dsp:nvSpPr>
      <dsp:spPr>
        <a:xfrm>
          <a:off x="373708" y="0"/>
          <a:ext cx="1269365" cy="74741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2870" tIns="102870" rIns="102870" bIns="102870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700" kern="1200" dirty="0" smtClean="0"/>
            <a:t>бузьок</a:t>
          </a:r>
          <a:endParaRPr lang="uk-UA" sz="2700" kern="1200" dirty="0"/>
        </a:p>
      </dsp:txBody>
      <dsp:txXfrm>
        <a:off x="373708" y="0"/>
        <a:ext cx="1269365" cy="74741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A390B4-3845-4BEC-B6E6-3AADD05FFAD1}">
      <dsp:nvSpPr>
        <dsp:cNvPr id="0" name=""/>
        <dsp:cNvSpPr/>
      </dsp:nvSpPr>
      <dsp:spPr>
        <a:xfrm>
          <a:off x="0" y="0"/>
          <a:ext cx="797960" cy="797960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E21D15C-D8A1-4E6C-9003-71B5F9247FCC}">
      <dsp:nvSpPr>
        <dsp:cNvPr id="0" name=""/>
        <dsp:cNvSpPr/>
      </dsp:nvSpPr>
      <dsp:spPr>
        <a:xfrm>
          <a:off x="365207" y="0"/>
          <a:ext cx="1672722" cy="79796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600" kern="1200" dirty="0" smtClean="0"/>
            <a:t>чорногуз</a:t>
          </a:r>
          <a:endParaRPr lang="uk-UA" sz="2600" kern="1200" dirty="0"/>
        </a:p>
      </dsp:txBody>
      <dsp:txXfrm>
        <a:off x="365207" y="0"/>
        <a:ext cx="1672722" cy="7979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7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25566ADB-9C5B-47F1-86F9-4FEA34E37AF7}" type="datetimeFigureOut">
              <a:rPr lang="uk-UA" smtClean="0"/>
              <a:t>15.03.2017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E7265CF5-90B0-48E0-B01A-A59970779A6E}" type="slidenum">
              <a:rPr lang="uk-UA" smtClean="0"/>
              <a:t>‹#›</a:t>
            </a:fld>
            <a:endParaRPr lang="uk-UA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01413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66ADB-9C5B-47F1-86F9-4FEA34E37AF7}" type="datetimeFigureOut">
              <a:rPr lang="uk-UA" smtClean="0"/>
              <a:t>15.03.2017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65CF5-90B0-48E0-B01A-A59970779A6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865440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66ADB-9C5B-47F1-86F9-4FEA34E37AF7}" type="datetimeFigureOut">
              <a:rPr lang="uk-UA" smtClean="0"/>
              <a:t>15.03.2017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65CF5-90B0-48E0-B01A-A59970779A6E}" type="slidenum">
              <a:rPr lang="uk-UA" smtClean="0"/>
              <a:t>‹#›</a:t>
            </a:fld>
            <a:endParaRPr lang="uk-UA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8076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66ADB-9C5B-47F1-86F9-4FEA34E37AF7}" type="datetimeFigureOut">
              <a:rPr lang="uk-UA" smtClean="0"/>
              <a:t>15.03.2017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65CF5-90B0-48E0-B01A-A59970779A6E}" type="slidenum">
              <a:rPr lang="uk-UA" smtClean="0"/>
              <a:t>‹#›</a:t>
            </a:fld>
            <a:endParaRPr lang="uk-UA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58494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66ADB-9C5B-47F1-86F9-4FEA34E37AF7}" type="datetimeFigureOut">
              <a:rPr lang="uk-UA" smtClean="0"/>
              <a:t>15.03.2017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65CF5-90B0-48E0-B01A-A59970779A6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584980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66ADB-9C5B-47F1-86F9-4FEA34E37AF7}" type="datetimeFigureOut">
              <a:rPr lang="uk-UA" smtClean="0"/>
              <a:t>15.03.2017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65CF5-90B0-48E0-B01A-A59970779A6E}" type="slidenum">
              <a:rPr lang="uk-UA" smtClean="0"/>
              <a:t>‹#›</a:t>
            </a:fld>
            <a:endParaRPr lang="uk-UA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77414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66ADB-9C5B-47F1-86F9-4FEA34E37AF7}" type="datetimeFigureOut">
              <a:rPr lang="uk-UA" smtClean="0"/>
              <a:t>15.03.2017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65CF5-90B0-48E0-B01A-A59970779A6E}" type="slidenum">
              <a:rPr lang="uk-UA" smtClean="0"/>
              <a:t>‹#›</a:t>
            </a:fld>
            <a:endParaRPr lang="uk-UA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77542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66ADB-9C5B-47F1-86F9-4FEA34E37AF7}" type="datetimeFigureOut">
              <a:rPr lang="uk-UA" smtClean="0"/>
              <a:t>15.03.2017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65CF5-90B0-48E0-B01A-A59970779A6E}" type="slidenum">
              <a:rPr lang="uk-UA" smtClean="0"/>
              <a:t>‹#›</a:t>
            </a:fld>
            <a:endParaRPr lang="uk-UA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43904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66ADB-9C5B-47F1-86F9-4FEA34E37AF7}" type="datetimeFigureOut">
              <a:rPr lang="uk-UA" smtClean="0"/>
              <a:t>15.03.2017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65CF5-90B0-48E0-B01A-A59970779A6E}" type="slidenum">
              <a:rPr lang="uk-UA" smtClean="0"/>
              <a:t>‹#›</a:t>
            </a:fld>
            <a:endParaRPr lang="uk-UA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3598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66ADB-9C5B-47F1-86F9-4FEA34E37AF7}" type="datetimeFigureOut">
              <a:rPr lang="uk-UA" smtClean="0"/>
              <a:t>15.03.2017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65CF5-90B0-48E0-B01A-A59970779A6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103401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66ADB-9C5B-47F1-86F9-4FEA34E37AF7}" type="datetimeFigureOut">
              <a:rPr lang="uk-UA" smtClean="0"/>
              <a:t>15.03.2017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65CF5-90B0-48E0-B01A-A59970779A6E}" type="slidenum">
              <a:rPr lang="uk-UA" smtClean="0"/>
              <a:t>‹#›</a:t>
            </a:fld>
            <a:endParaRPr lang="uk-UA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10804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66ADB-9C5B-47F1-86F9-4FEA34E37AF7}" type="datetimeFigureOut">
              <a:rPr lang="uk-UA" smtClean="0"/>
              <a:t>15.03.2017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65CF5-90B0-48E0-B01A-A59970779A6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282841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66ADB-9C5B-47F1-86F9-4FEA34E37AF7}" type="datetimeFigureOut">
              <a:rPr lang="uk-UA" smtClean="0"/>
              <a:t>15.03.2017</a:t>
            </a:fld>
            <a:endParaRPr lang="uk-UA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65CF5-90B0-48E0-B01A-A59970779A6E}" type="slidenum">
              <a:rPr lang="uk-UA" smtClean="0"/>
              <a:t>‹#›</a:t>
            </a:fld>
            <a:endParaRPr lang="uk-UA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1208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66ADB-9C5B-47F1-86F9-4FEA34E37AF7}" type="datetimeFigureOut">
              <a:rPr lang="uk-UA" smtClean="0"/>
              <a:t>15.03.2017</a:t>
            </a:fld>
            <a:endParaRPr lang="uk-U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65CF5-90B0-48E0-B01A-A59970779A6E}" type="slidenum">
              <a:rPr lang="uk-UA" smtClean="0"/>
              <a:t>‹#›</a:t>
            </a:fld>
            <a:endParaRPr lang="uk-UA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88367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66ADB-9C5B-47F1-86F9-4FEA34E37AF7}" type="datetimeFigureOut">
              <a:rPr lang="uk-UA" smtClean="0"/>
              <a:t>15.03.2017</a:t>
            </a:fld>
            <a:endParaRPr lang="uk-U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65CF5-90B0-48E0-B01A-A59970779A6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474720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66ADB-9C5B-47F1-86F9-4FEA34E37AF7}" type="datetimeFigureOut">
              <a:rPr lang="uk-UA" smtClean="0"/>
              <a:t>15.03.2017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65CF5-90B0-48E0-B01A-A59970779A6E}" type="slidenum">
              <a:rPr lang="uk-UA" smtClean="0"/>
              <a:t>‹#›</a:t>
            </a:fld>
            <a:endParaRPr lang="uk-UA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94479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566ADB-9C5B-47F1-86F9-4FEA34E37AF7}" type="datetimeFigureOut">
              <a:rPr lang="uk-UA" smtClean="0"/>
              <a:t>15.03.2017</a:t>
            </a:fld>
            <a:endParaRPr lang="uk-UA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65CF5-90B0-48E0-B01A-A59970779A6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412209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25566ADB-9C5B-47F1-86F9-4FEA34E37AF7}" type="datetimeFigureOut">
              <a:rPr lang="uk-UA" smtClean="0"/>
              <a:t>15.03.2017</a:t>
            </a:fld>
            <a:endParaRPr lang="uk-UA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uk-U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E7265CF5-90B0-48E0-B01A-A59970779A6E}" type="slidenum">
              <a:rPr lang="uk-UA" smtClean="0"/>
              <a:t>‹#›</a:t>
            </a:fld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580760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ru.wikipedia.org/wiki/%D0%A4%D0%B0%D0%B9%D0%BB:%D0%A1%D1%82%D0%B0%D1%82%D1%83%D1%8F_%D0%AE%D0%BF%D0%B8%D1%82%D0%B5%D1%80%D0%B0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upload.wikimedia.org/wikipedia/commons/8/8a/BoerenWagen_PM05.jp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18" Type="http://schemas.microsoft.com/office/2007/relationships/diagramDrawing" Target="../diagrams/drawing3.xml"/><Relationship Id="rId26" Type="http://schemas.openxmlformats.org/officeDocument/2006/relationships/diagramQuickStyle" Target="../diagrams/quickStyle5.xml"/><Relationship Id="rId3" Type="http://schemas.openxmlformats.org/officeDocument/2006/relationships/image" Target="../media/image8.jpeg"/><Relationship Id="rId21" Type="http://schemas.openxmlformats.org/officeDocument/2006/relationships/diagramQuickStyle" Target="../diagrams/quickStyle4.xml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17" Type="http://schemas.openxmlformats.org/officeDocument/2006/relationships/diagramColors" Target="../diagrams/colors3.xml"/><Relationship Id="rId25" Type="http://schemas.openxmlformats.org/officeDocument/2006/relationships/diagramLayout" Target="../diagrams/layout5.xml"/><Relationship Id="rId2" Type="http://schemas.openxmlformats.org/officeDocument/2006/relationships/image" Target="../media/image2.jpeg"/><Relationship Id="rId16" Type="http://schemas.openxmlformats.org/officeDocument/2006/relationships/diagramQuickStyle" Target="../diagrams/quickStyle3.xml"/><Relationship Id="rId20" Type="http://schemas.openxmlformats.org/officeDocument/2006/relationships/diagramLayout" Target="../diagrams/layout4.xml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24" Type="http://schemas.openxmlformats.org/officeDocument/2006/relationships/diagramData" Target="../diagrams/data5.xml"/><Relationship Id="rId5" Type="http://schemas.openxmlformats.org/officeDocument/2006/relationships/diagramLayout" Target="../diagrams/layout1.xml"/><Relationship Id="rId15" Type="http://schemas.openxmlformats.org/officeDocument/2006/relationships/diagramLayout" Target="../diagrams/layout3.xml"/><Relationship Id="rId23" Type="http://schemas.microsoft.com/office/2007/relationships/diagramDrawing" Target="../diagrams/drawing4.xml"/><Relationship Id="rId28" Type="http://schemas.microsoft.com/office/2007/relationships/diagramDrawing" Target="../diagrams/drawing5.xml"/><Relationship Id="rId10" Type="http://schemas.openxmlformats.org/officeDocument/2006/relationships/diagramLayout" Target="../diagrams/layout2.xml"/><Relationship Id="rId19" Type="http://schemas.openxmlformats.org/officeDocument/2006/relationships/diagramData" Target="../diagrams/data4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Relationship Id="rId14" Type="http://schemas.openxmlformats.org/officeDocument/2006/relationships/diagramData" Target="../diagrams/data3.xml"/><Relationship Id="rId22" Type="http://schemas.openxmlformats.org/officeDocument/2006/relationships/diagramColors" Target="../diagrams/colors4.xml"/><Relationship Id="rId27" Type="http://schemas.openxmlformats.org/officeDocument/2006/relationships/diagramColors" Target="../diagrams/colors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Picture 7" descr="Картинки по запросу незалежність україни картинк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2152"/>
            <a:ext cx="12240000" cy="65290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6751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1232" y="4629485"/>
            <a:ext cx="5918250" cy="1260420"/>
          </a:xfrm>
        </p:spPr>
        <p:txBody>
          <a:bodyPr>
            <a:normAutofit fontScale="90000"/>
          </a:bodyPr>
          <a:lstStyle/>
          <a:p>
            <a:r>
              <a:rPr lang="uk-UA" altLang="uk-UA" sz="2800" dirty="0"/>
              <a:t>                       </a:t>
            </a:r>
            <a:r>
              <a:rPr lang="uk-UA" altLang="uk-UA" sz="2800" i="1" dirty="0">
                <a:solidFill>
                  <a:schemeClr val="tx1"/>
                </a:solidFill>
                <a:latin typeface="Comic Sans MS" panose="030F0702030302020204" pitchFamily="66" charset="0"/>
              </a:rPr>
              <a:t>Живемо постійно в парі,</a:t>
            </a:r>
            <a:br>
              <a:rPr lang="uk-UA" altLang="uk-UA" sz="2800" i="1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uk-UA" altLang="uk-UA" sz="2800" i="1" dirty="0">
                <a:solidFill>
                  <a:schemeClr val="tx1"/>
                </a:solidFill>
                <a:latin typeface="Comic Sans MS" panose="030F0702030302020204" pitchFamily="66" charset="0"/>
              </a:rPr>
              <a:t>                    </a:t>
            </a:r>
            <a:r>
              <a:rPr lang="uk-UA" altLang="uk-UA" sz="2800" i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Та </a:t>
            </a:r>
            <a:r>
              <a:rPr lang="uk-UA" altLang="uk-UA" sz="2800" i="1" dirty="0">
                <a:solidFill>
                  <a:schemeClr val="tx1"/>
                </a:solidFill>
                <a:latin typeface="Comic Sans MS" panose="030F0702030302020204" pitchFamily="66" charset="0"/>
              </a:rPr>
              <a:t>не в злагоді – у сварі.</a:t>
            </a:r>
            <a:br>
              <a:rPr lang="uk-UA" altLang="uk-UA" sz="2800" i="1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uk-UA" altLang="uk-UA" sz="2800" i="1" dirty="0">
                <a:solidFill>
                  <a:schemeClr val="tx1"/>
                </a:solidFill>
                <a:latin typeface="Comic Sans MS" panose="030F0702030302020204" pitchFamily="66" charset="0"/>
              </a:rPr>
              <a:t>                    </a:t>
            </a:r>
            <a:r>
              <a:rPr lang="uk-UA" altLang="uk-UA" sz="2800" i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Все </a:t>
            </a:r>
            <a:r>
              <a:rPr lang="uk-UA" altLang="uk-UA" sz="2800" i="1" dirty="0">
                <a:solidFill>
                  <a:schemeClr val="tx1"/>
                </a:solidFill>
                <a:latin typeface="Comic Sans MS" panose="030F0702030302020204" pitchFamily="66" charset="0"/>
              </a:rPr>
              <a:t>ми робим залюбки,</a:t>
            </a:r>
            <a:br>
              <a:rPr lang="uk-UA" altLang="uk-UA" sz="2800" i="1" dirty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uk-UA" altLang="uk-UA" sz="2800" i="1" dirty="0">
                <a:solidFill>
                  <a:schemeClr val="tx1"/>
                </a:solidFill>
                <a:latin typeface="Comic Sans MS" panose="030F0702030302020204" pitchFamily="66" charset="0"/>
              </a:rPr>
              <a:t>              </a:t>
            </a:r>
            <a:r>
              <a:rPr lang="uk-UA" altLang="uk-UA" sz="2800" i="1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 </a:t>
            </a:r>
            <a:r>
              <a:rPr lang="uk-UA" altLang="uk-UA" sz="2800" i="1" dirty="0">
                <a:solidFill>
                  <a:schemeClr val="tx1"/>
                </a:solidFill>
                <a:latin typeface="Comic Sans MS" panose="030F0702030302020204" pitchFamily="66" charset="0"/>
              </a:rPr>
              <a:t>Але завжди навпаки.</a:t>
            </a:r>
            <a:endParaRPr lang="ru-RU" altLang="uk-UA" sz="2800" i="1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pic>
        <p:nvPicPr>
          <p:cNvPr id="13" name="Picture 4" descr="C:\Documents and Settings\Admin\Мои документы\Text\Lyuda\CD1-Klipart\WMF\PROJ_MGR\MOUSE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225507" y="2095444"/>
            <a:ext cx="4322763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4" descr="C:\Documents and Settings\Admin\Мои документы\Text\Lyuda\CD1-Klipart\WMF\PROJ_MGR\MOUSE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203" y="4190944"/>
            <a:ext cx="2057400" cy="199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1040822" y="1951148"/>
            <a:ext cx="4397359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uk-UA" sz="32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ВИСОКО – НИЗЬКО 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421732" y="1017068"/>
            <a:ext cx="4032899" cy="58477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uk-UA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ГОЛОСНО – ТИХО 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874273" y="3251268"/>
            <a:ext cx="184731" cy="175432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endParaRPr lang="uk-UA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>
              <a:defRPr/>
            </a:pP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8077201" y="1225902"/>
            <a:ext cx="3054041" cy="923330"/>
          </a:xfrm>
          <a:prstGeom prst="rect">
            <a:avLst/>
          </a:prstGeom>
          <a:noFill/>
        </p:spPr>
        <p:txBody>
          <a:bodyPr wrap="none">
            <a:prstTxWarp prst="textCascadeUp">
              <a:avLst/>
            </a:prstTxWarp>
            <a:spAutoFit/>
          </a:bodyPr>
          <a:lstStyle/>
          <a:p>
            <a:pPr algn="ctr">
              <a:defRPr/>
            </a:pPr>
            <a:r>
              <a:rPr lang="uk-UA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60007" dir="2000400" sy="-30000" kx="-800400" algn="bl" rotWithShape="0">
                    <a:prstClr val="black">
                      <a:alpha val="20000"/>
                    </a:prstClr>
                  </a:outerShdw>
                </a:effectLst>
              </a:rPr>
              <a:t>ВЕЛИКА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60007" dir="2000400" sy="-30000" kx="-800400" algn="bl" rotWithShape="0">
                  <a:prstClr val="black">
                    <a:alpha val="20000"/>
                  </a:prst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245659" y="3356849"/>
            <a:ext cx="2256195" cy="923330"/>
          </a:xfrm>
          <a:prstGeom prst="rect">
            <a:avLst/>
          </a:prstGeom>
          <a:noFill/>
        </p:spPr>
        <p:txBody>
          <a:bodyPr wrap="none">
            <a:prstTxWarp prst="textCascadeDown">
              <a:avLst/>
            </a:prstTxWarp>
            <a:spAutoFit/>
          </a:bodyPr>
          <a:lstStyle/>
          <a:p>
            <a:pPr algn="ctr">
              <a:defRPr/>
            </a:pPr>
            <a:r>
              <a:rPr lang="uk-UA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МАЛА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17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0E0AF4BF-16E7-4119-AE51-2EE69CC2F026}" type="slidenum">
              <a:rPr lang="ru-RU" altLang="uk-UA"/>
              <a:pPr eaLnBrk="1" hangingPunct="1"/>
              <a:t>10</a:t>
            </a:fld>
            <a:endParaRPr lang="ru-RU" altLang="uk-UA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195214" y="3061910"/>
            <a:ext cx="48819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solidFill>
                  <a:schemeClr val="accent4"/>
                </a:soli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ДЕНЬ – НІЧ </a:t>
            </a:r>
            <a:endParaRPr lang="ru-RU" sz="3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solidFill>
                <a:schemeClr val="accent4"/>
              </a:soli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55082127"/>
      </p:ext>
    </p:extLst>
  </p:cSld>
  <p:clrMapOvr>
    <a:masterClrMapping/>
  </p:clrMapOvr>
  <p:transition spd="slow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33502" y="1016000"/>
            <a:ext cx="9601196" cy="2717800"/>
          </a:xfrm>
        </p:spPr>
        <p:txBody>
          <a:bodyPr>
            <a:noAutofit/>
          </a:bodyPr>
          <a:lstStyle/>
          <a:p>
            <a:r>
              <a:rPr lang="uk-UA" sz="6000" dirty="0" smtClean="0"/>
              <a:t/>
            </a:r>
            <a:br>
              <a:rPr lang="uk-UA" sz="6000" dirty="0" smtClean="0"/>
            </a:br>
            <a:r>
              <a:rPr lang="uk-UA" sz="6000" dirty="0"/>
              <a:t/>
            </a:r>
            <a:br>
              <a:rPr lang="uk-UA" sz="6000" dirty="0"/>
            </a:br>
            <a:r>
              <a:rPr lang="uk-UA" sz="6000" dirty="0" smtClean="0"/>
              <a:t/>
            </a:r>
            <a:br>
              <a:rPr lang="uk-UA" sz="6000" dirty="0" smtClean="0"/>
            </a:br>
            <a:r>
              <a:rPr lang="uk-UA" sz="4000" b="1" dirty="0" smtClean="0"/>
              <a:t>Доберіть антоніми до словосполучень:</a:t>
            </a:r>
            <a:br>
              <a:rPr lang="uk-UA" sz="4000" b="1" dirty="0" smtClean="0"/>
            </a:br>
            <a:r>
              <a:rPr lang="uk-UA" sz="4000" b="1" dirty="0"/>
              <a:t/>
            </a:r>
            <a:br>
              <a:rPr lang="uk-UA" sz="4000" b="1" dirty="0"/>
            </a:br>
            <a:r>
              <a:rPr lang="uk-UA" sz="5400" dirty="0" smtClean="0"/>
              <a:t>Старий дуб </a:t>
            </a:r>
            <a:r>
              <a:rPr lang="uk-UA" sz="5400" dirty="0"/>
              <a:t>–</a:t>
            </a:r>
            <a:r>
              <a:rPr lang="uk-UA" sz="5400" dirty="0" smtClean="0"/>
              <a:t/>
            </a:r>
            <a:br>
              <a:rPr lang="uk-UA" sz="5400" dirty="0" smtClean="0"/>
            </a:br>
            <a:r>
              <a:rPr lang="uk-UA" sz="5400" dirty="0" smtClean="0"/>
              <a:t>Тиха погода </a:t>
            </a:r>
            <a:r>
              <a:rPr lang="uk-UA" sz="5400" dirty="0"/>
              <a:t>–</a:t>
            </a:r>
            <a:r>
              <a:rPr lang="uk-UA" sz="5400" dirty="0" smtClean="0"/>
              <a:t/>
            </a:r>
            <a:br>
              <a:rPr lang="uk-UA" sz="5400" dirty="0" smtClean="0"/>
            </a:br>
            <a:r>
              <a:rPr lang="uk-UA" sz="5400" dirty="0" smtClean="0"/>
              <a:t>Тиха вулиця –</a:t>
            </a:r>
            <a:r>
              <a:rPr lang="uk-UA" sz="5400" dirty="0"/>
              <a:t/>
            </a:r>
            <a:br>
              <a:rPr lang="uk-UA" sz="5400" dirty="0"/>
            </a:br>
            <a:r>
              <a:rPr lang="uk-UA" sz="5400" dirty="0"/>
              <a:t>З</a:t>
            </a:r>
            <a:r>
              <a:rPr lang="uk-UA" sz="5400" dirty="0" smtClean="0"/>
              <a:t>елений плід –</a:t>
            </a:r>
            <a:br>
              <a:rPr lang="uk-UA" sz="5400" dirty="0" smtClean="0"/>
            </a:br>
            <a:r>
              <a:rPr lang="uk-UA" sz="5400" dirty="0" smtClean="0"/>
              <a:t>Зелений юнак </a:t>
            </a:r>
            <a:r>
              <a:rPr lang="uk-UA" sz="5400" dirty="0"/>
              <a:t>–</a:t>
            </a:r>
            <a:r>
              <a:rPr lang="uk-UA" sz="5400" dirty="0" smtClean="0"/>
              <a:t>  </a:t>
            </a:r>
            <a:endParaRPr lang="uk-UA" sz="6600" dirty="0"/>
          </a:p>
        </p:txBody>
      </p:sp>
    </p:spTree>
    <p:extLst>
      <p:ext uri="{BB962C8B-B14F-4D97-AF65-F5344CB8AC3E}">
        <p14:creationId xmlns:p14="http://schemas.microsoft.com/office/powerpoint/2010/main" val="895359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1" y="621524"/>
            <a:ext cx="9601196" cy="1303867"/>
          </a:xfrm>
        </p:spPr>
        <p:txBody>
          <a:bodyPr>
            <a:normAutofit fontScale="90000"/>
          </a:bodyPr>
          <a:lstStyle/>
          <a:p>
            <a:r>
              <a:rPr lang="uk-UA" sz="6000" b="1" dirty="0">
                <a:solidFill>
                  <a:schemeClr val="tx1"/>
                </a:solidFill>
              </a:rPr>
              <a:t>Виберіть з речень антоніми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8490" y="2556931"/>
            <a:ext cx="10599313" cy="3676443"/>
          </a:xfrm>
        </p:spPr>
        <p:txBody>
          <a:bodyPr>
            <a:normAutofit fontScale="925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uk-UA" sz="3900" dirty="0" smtClean="0">
                <a:latin typeface="Century" panose="02040604050505020304" pitchFamily="18" charset="0"/>
              </a:rPr>
              <a:t>Вчення світ, а невчення тьма.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sz="3900" dirty="0" smtClean="0">
                <a:latin typeface="Century" panose="02040604050505020304" pitchFamily="18" charset="0"/>
              </a:rPr>
              <a:t>Як є початок, то й буде кінець.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sz="3900" dirty="0" smtClean="0">
                <a:latin typeface="Century" panose="02040604050505020304" pitchFamily="18" charset="0"/>
              </a:rPr>
              <a:t>Правда кривду переважить.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sz="3900" dirty="0" smtClean="0">
                <a:latin typeface="Century" panose="02040604050505020304" pitchFamily="18" charset="0"/>
              </a:rPr>
              <a:t>Взимку сонце так сміється, що вікна плачуть.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sz="3900" dirty="0" smtClean="0">
                <a:latin typeface="Century" panose="02040604050505020304" pitchFamily="18" charset="0"/>
              </a:rPr>
              <a:t>М’яко стелиться, та твердо спати.</a:t>
            </a:r>
          </a:p>
          <a:p>
            <a:pPr marL="0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575486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4" name="фізхвилинка Україно, ми твоя надія (1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90152" y="-49883"/>
            <a:ext cx="12282152" cy="6907884"/>
          </a:xfrm>
        </p:spPr>
      </p:pic>
    </p:spTree>
    <p:extLst>
      <p:ext uri="{BB962C8B-B14F-4D97-AF65-F5344CB8AC3E}">
        <p14:creationId xmlns:p14="http://schemas.microsoft.com/office/powerpoint/2010/main" val="3731366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705277" y="1352281"/>
            <a:ext cx="6815669" cy="3760631"/>
          </a:xfrm>
        </p:spPr>
        <p:txBody>
          <a:bodyPr/>
          <a:lstStyle/>
          <a:p>
            <a:r>
              <a:rPr lang="uk-UA" b="1" dirty="0" smtClean="0"/>
              <a:t>Омоніми</a:t>
            </a:r>
            <a:r>
              <a:rPr lang="uk-UA" dirty="0" smtClean="0"/>
              <a:t> – це слова, однакові за звучанням або написанням, але різні за значенням.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230635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4" name="WordArt 8"/>
          <p:cNvSpPr>
            <a:spLocks noChangeArrowheads="1" noChangeShapeType="1" noTextEdit="1"/>
          </p:cNvSpPr>
          <p:nvPr/>
        </p:nvSpPr>
        <p:spPr bwMode="auto">
          <a:xfrm>
            <a:off x="3557588" y="770733"/>
            <a:ext cx="5400675" cy="10080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4400" b="1" kern="10" dirty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</a:rPr>
              <a:t>ОМОНІМИ</a:t>
            </a:r>
          </a:p>
        </p:txBody>
      </p:sp>
      <p:sp>
        <p:nvSpPr>
          <p:cNvPr id="80905" name="WordArt 9"/>
          <p:cNvSpPr>
            <a:spLocks noChangeArrowheads="1" noChangeShapeType="1" noTextEdit="1"/>
          </p:cNvSpPr>
          <p:nvPr/>
        </p:nvSpPr>
        <p:spPr bwMode="auto">
          <a:xfrm>
            <a:off x="925913" y="1778796"/>
            <a:ext cx="2303462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FF6600"/>
                    </a:gs>
                    <a:gs pos="100000">
                      <a:srgbClr val="FFCC66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990000"/>
                  </a:outerShdw>
                </a:effectLst>
                <a:latin typeface="Comic Sans MS" panose="030F0702030302020204" pitchFamily="66" charset="0"/>
              </a:rPr>
              <a:t>Лава</a:t>
            </a:r>
          </a:p>
        </p:txBody>
      </p:sp>
      <p:pic>
        <p:nvPicPr>
          <p:cNvPr id="80907" name="Picture 11" descr="hb_roma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182" y="2924176"/>
            <a:ext cx="2819400" cy="211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908" name="WordArt 12"/>
          <p:cNvSpPr>
            <a:spLocks noChangeArrowheads="1" noChangeShapeType="1" noTextEdit="1"/>
          </p:cNvSpPr>
          <p:nvPr/>
        </p:nvSpPr>
        <p:spPr bwMode="auto">
          <a:xfrm>
            <a:off x="673096" y="5388045"/>
            <a:ext cx="3240088" cy="5762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2400" b="1" kern="10" dirty="0">
                <a:gradFill rotWithShape="1">
                  <a:gsLst>
                    <a:gs pos="0">
                      <a:srgbClr val="660033"/>
                    </a:gs>
                    <a:gs pos="100000">
                      <a:srgbClr val="2F001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Бойовий порядок</a:t>
            </a:r>
          </a:p>
        </p:txBody>
      </p:sp>
      <p:pic>
        <p:nvPicPr>
          <p:cNvPr id="80910" name="Picture 14" descr="skamejka-lk-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2809" y="3132865"/>
            <a:ext cx="2828925" cy="234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911" name="WordArt 15"/>
          <p:cNvSpPr>
            <a:spLocks noChangeArrowheads="1" noChangeShapeType="1" noTextEdit="1"/>
          </p:cNvSpPr>
          <p:nvPr/>
        </p:nvSpPr>
        <p:spPr bwMode="auto">
          <a:xfrm>
            <a:off x="8237533" y="5476015"/>
            <a:ext cx="3419475" cy="5048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700" b="1" kern="10" dirty="0">
                <a:gradFill rotWithShape="1">
                  <a:gsLst>
                    <a:gs pos="0">
                      <a:srgbClr val="660033"/>
                    </a:gs>
                    <a:gs pos="100000">
                      <a:srgbClr val="2F001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Вид </a:t>
            </a:r>
            <a:r>
              <a:rPr lang="uk-UA" sz="700" b="1" kern="10" dirty="0" smtClean="0">
                <a:gradFill rotWithShape="1">
                  <a:gsLst>
                    <a:gs pos="0">
                      <a:srgbClr val="660033"/>
                    </a:gs>
                    <a:gs pos="100000">
                      <a:srgbClr val="2F001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меблів</a:t>
            </a:r>
            <a:endParaRPr lang="uk-UA" sz="700" b="1" kern="10" dirty="0">
              <a:gradFill rotWithShape="1">
                <a:gsLst>
                  <a:gs pos="0">
                    <a:srgbClr val="660033"/>
                  </a:gs>
                  <a:gs pos="100000">
                    <a:srgbClr val="2F0018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0913" name="Picture 17" descr="vul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8009" y="2011363"/>
            <a:ext cx="3167063" cy="229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914" name="WordArt 18"/>
          <p:cNvSpPr>
            <a:spLocks noChangeArrowheads="1" noChangeShapeType="1" noTextEdit="1"/>
          </p:cNvSpPr>
          <p:nvPr/>
        </p:nvSpPr>
        <p:spPr bwMode="auto">
          <a:xfrm>
            <a:off x="3913184" y="4379982"/>
            <a:ext cx="4176712" cy="10080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400" b="1" kern="10" dirty="0">
                <a:gradFill rotWithShape="1">
                  <a:gsLst>
                    <a:gs pos="0">
                      <a:srgbClr val="660033"/>
                    </a:gs>
                    <a:gs pos="100000">
                      <a:srgbClr val="2F001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Плавлена маса,</a:t>
            </a:r>
          </a:p>
          <a:p>
            <a:pPr algn="ctr"/>
            <a:r>
              <a:rPr lang="ru-RU" sz="2400" b="1" kern="10" dirty="0">
                <a:gradFill rotWithShape="1">
                  <a:gsLst>
                    <a:gs pos="0">
                      <a:srgbClr val="660033"/>
                    </a:gs>
                    <a:gs pos="100000">
                      <a:srgbClr val="2F0018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що витікає з вулкану</a:t>
            </a:r>
            <a:endParaRPr lang="uk-UA" sz="2400" b="1" kern="10" dirty="0">
              <a:gradFill rotWithShape="1">
                <a:gsLst>
                  <a:gs pos="0">
                    <a:srgbClr val="660033"/>
                  </a:gs>
                  <a:gs pos="100000">
                    <a:srgbClr val="2F0018"/>
                  </a:gs>
                </a:gsLst>
                <a:lin ang="5400000" scaled="1"/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2818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09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09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0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0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0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80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0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0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80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09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09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09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09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09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0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withGroup">
                            <p:stCondLst>
                              <p:cond delay="5000"/>
                            </p:stCondLst>
                            <p:childTnLst>
                              <p:par>
                                <p:cTn id="4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09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09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0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09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09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80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4" grpId="0" animBg="1"/>
      <p:bldP spid="80905" grpId="0" animBg="1"/>
      <p:bldP spid="80908" grpId="0" animBg="1"/>
      <p:bldP spid="80911" grpId="0" animBg="1"/>
      <p:bldP spid="809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uk-UA" sz="8800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Омоніми</a:t>
            </a:r>
            <a:endParaRPr lang="uk-UA" sz="88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uk-UA" sz="4800" i="1" dirty="0" smtClean="0">
                <a:solidFill>
                  <a:srgbClr val="FF0000"/>
                </a:solidFill>
              </a:rPr>
              <a:t>Омофони</a:t>
            </a:r>
            <a:r>
              <a:rPr lang="uk-UA" sz="4400" i="1" dirty="0" smtClean="0">
                <a:solidFill>
                  <a:srgbClr val="FF0000"/>
                </a:solidFill>
              </a:rPr>
              <a:t> </a:t>
            </a:r>
            <a:r>
              <a:rPr lang="uk-UA" sz="2000" i="1" dirty="0" smtClean="0">
                <a:solidFill>
                  <a:srgbClr val="FF0000"/>
                </a:solidFill>
              </a:rPr>
              <a:t>                           </a:t>
            </a:r>
            <a:r>
              <a:rPr lang="uk-UA" sz="4800" i="1" dirty="0" smtClean="0">
                <a:solidFill>
                  <a:srgbClr val="FF0000"/>
                </a:solidFill>
              </a:rPr>
              <a:t>Омографи</a:t>
            </a:r>
            <a:r>
              <a:rPr lang="uk-UA" sz="3600" i="1" dirty="0" smtClean="0">
                <a:solidFill>
                  <a:srgbClr val="FF0000"/>
                </a:solidFill>
              </a:rPr>
              <a:t> </a:t>
            </a:r>
            <a:r>
              <a:rPr lang="uk-UA" sz="2000" i="1" dirty="0" smtClean="0">
                <a:solidFill>
                  <a:srgbClr val="FF0000"/>
                </a:solidFill>
              </a:rPr>
              <a:t>      </a:t>
            </a:r>
            <a:r>
              <a:rPr lang="uk-UA" sz="4800" i="1" dirty="0" smtClean="0">
                <a:solidFill>
                  <a:srgbClr val="FF0000"/>
                </a:solidFill>
              </a:rPr>
              <a:t>Омоформи</a:t>
            </a:r>
            <a:endParaRPr lang="uk-UA" sz="4800" i="1" dirty="0">
              <a:solidFill>
                <a:srgbClr val="FF0000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>
            <a:off x="4250028" y="3071607"/>
            <a:ext cx="606382" cy="75341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6100232" y="3086782"/>
            <a:ext cx="4292" cy="133067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894749" y="3086782"/>
            <a:ext cx="666751" cy="733739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8041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6" name="WordArt 4"/>
          <p:cNvSpPr>
            <a:spLocks noChangeArrowheads="1" noChangeShapeType="1" noTextEdit="1"/>
          </p:cNvSpPr>
          <p:nvPr/>
        </p:nvSpPr>
        <p:spPr bwMode="auto">
          <a:xfrm>
            <a:off x="2136775" y="562768"/>
            <a:ext cx="3743325" cy="10080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4400" b="1" kern="10" dirty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</a:rPr>
              <a:t>ОМОФОНИ</a:t>
            </a:r>
          </a:p>
        </p:txBody>
      </p:sp>
      <p:sp>
        <p:nvSpPr>
          <p:cNvPr id="115717" name="Rectangle 5"/>
          <p:cNvSpPr>
            <a:spLocks noChangeArrowheads="1"/>
          </p:cNvSpPr>
          <p:nvPr/>
        </p:nvSpPr>
        <p:spPr bwMode="auto">
          <a:xfrm>
            <a:off x="6294349" y="884237"/>
            <a:ext cx="4824412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uk-UA" altLang="uk-UA" sz="2800" b="1" dirty="0">
                <a:latin typeface="Comic Sans MS" panose="030F0702030302020204" pitchFamily="66" charset="0"/>
              </a:rPr>
              <a:t>- слова, що однаково звучать, але мають різне значення і написання</a:t>
            </a:r>
            <a:r>
              <a:rPr lang="ru-RU" altLang="uk-UA" sz="2800" b="1" dirty="0">
                <a:latin typeface="Comic Sans MS" panose="030F0702030302020204" pitchFamily="66" charset="0"/>
              </a:rPr>
              <a:t> </a:t>
            </a:r>
          </a:p>
        </p:txBody>
      </p:sp>
      <p:pic>
        <p:nvPicPr>
          <p:cNvPr id="115718" name="Picture 6" descr="180px-%D0%A1%D1%82%D0%B0%D1%82%D1%83%D1%8F_%D0%AE%D0%BF%D0%B8%D1%82%D0%B5%D1%80%D0%B0">
            <a:hlinkClick r:id="rId2" tooltip="&quot;Статуя Юпитера (в руках богиня победы Виктория). Эрмитаж, II в н.э.&quot;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862" y="1570831"/>
            <a:ext cx="2917825" cy="465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5719" name="Picture 7" descr="stadium_lighti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7386" y="2707481"/>
            <a:ext cx="4478338" cy="293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5720" name="WordArt 8"/>
          <p:cNvSpPr>
            <a:spLocks noChangeArrowheads="1" noChangeShapeType="1" noTextEdit="1"/>
          </p:cNvSpPr>
          <p:nvPr/>
        </p:nvSpPr>
        <p:spPr bwMode="auto">
          <a:xfrm>
            <a:off x="1257300" y="5013326"/>
            <a:ext cx="3480594" cy="140429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Comic Sans MS" panose="030F0702030302020204" pitchFamily="66" charset="0"/>
              </a:rPr>
              <a:t>Юпітер</a:t>
            </a:r>
          </a:p>
        </p:txBody>
      </p:sp>
      <p:sp>
        <p:nvSpPr>
          <p:cNvPr id="115721" name="WordArt 9"/>
          <p:cNvSpPr>
            <a:spLocks noChangeArrowheads="1" noChangeShapeType="1" noTextEdit="1"/>
          </p:cNvSpPr>
          <p:nvPr/>
        </p:nvSpPr>
        <p:spPr bwMode="auto">
          <a:xfrm>
            <a:off x="7464425" y="5013325"/>
            <a:ext cx="2916238" cy="12525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Comic Sans MS" panose="030F0702030302020204" pitchFamily="66" charset="0"/>
              </a:rPr>
              <a:t>юпітер</a:t>
            </a:r>
          </a:p>
        </p:txBody>
      </p:sp>
    </p:spTree>
    <p:extLst>
      <p:ext uri="{BB962C8B-B14F-4D97-AF65-F5344CB8AC3E}">
        <p14:creationId xmlns:p14="http://schemas.microsoft.com/office/powerpoint/2010/main" val="2234918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57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57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5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6" grpId="0" animBg="1"/>
      <p:bldP spid="115717" grpId="0"/>
      <p:bldP spid="115720" grpId="0" animBg="1"/>
      <p:bldP spid="11572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6" name="WordArt 4"/>
          <p:cNvSpPr>
            <a:spLocks noChangeArrowheads="1" noChangeShapeType="1" noTextEdit="1"/>
          </p:cNvSpPr>
          <p:nvPr/>
        </p:nvSpPr>
        <p:spPr bwMode="auto">
          <a:xfrm>
            <a:off x="1847851" y="603250"/>
            <a:ext cx="3743325" cy="10080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4400" b="1" kern="10" dirty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</a:rPr>
              <a:t>ОМОГРАФИ</a:t>
            </a:r>
          </a:p>
        </p:txBody>
      </p:sp>
      <p:sp>
        <p:nvSpPr>
          <p:cNvPr id="120837" name="Rectangle 5"/>
          <p:cNvSpPr>
            <a:spLocks noChangeArrowheads="1"/>
          </p:cNvSpPr>
          <p:nvPr/>
        </p:nvSpPr>
        <p:spPr bwMode="auto">
          <a:xfrm>
            <a:off x="5843588" y="549275"/>
            <a:ext cx="4824412" cy="137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uk-UA" altLang="uk-UA" sz="2800" b="1" dirty="0">
                <a:solidFill>
                  <a:schemeClr val="accent4"/>
                </a:solidFill>
                <a:latin typeface="Comic Sans MS" panose="030F0702030302020204" pitchFamily="66" charset="0"/>
              </a:rPr>
              <a:t>- слова, які мають однакове написання, але  різне значення і звучання</a:t>
            </a:r>
            <a:endParaRPr lang="ru-RU" altLang="uk-UA" sz="2800" b="1" dirty="0">
              <a:solidFill>
                <a:schemeClr val="accent4"/>
              </a:solidFill>
              <a:latin typeface="Comic Sans MS" panose="030F0702030302020204" pitchFamily="66" charset="0"/>
            </a:endParaRPr>
          </a:p>
        </p:txBody>
      </p:sp>
      <p:pic>
        <p:nvPicPr>
          <p:cNvPr id="120839" name="Picture 7" descr="imag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8563" y="1778794"/>
            <a:ext cx="4392613" cy="294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0840" name="WordArt 8"/>
          <p:cNvSpPr>
            <a:spLocks noChangeArrowheads="1" noChangeShapeType="1" noTextEdit="1"/>
          </p:cNvSpPr>
          <p:nvPr/>
        </p:nvSpPr>
        <p:spPr bwMode="auto">
          <a:xfrm>
            <a:off x="1198563" y="5156994"/>
            <a:ext cx="4895850" cy="6492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Comic Sans MS" panose="030F0702030302020204" pitchFamily="66" charset="0"/>
              </a:rPr>
              <a:t>Води Тихого океану</a:t>
            </a:r>
          </a:p>
        </p:txBody>
      </p:sp>
      <p:pic>
        <p:nvPicPr>
          <p:cNvPr id="120841" name="Picture 9" descr="stakan_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1" y="3206750"/>
            <a:ext cx="3001963" cy="3024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0842" name="WordArt 10"/>
          <p:cNvSpPr>
            <a:spLocks noChangeArrowheads="1" noChangeShapeType="1" noTextEdit="1"/>
          </p:cNvSpPr>
          <p:nvPr/>
        </p:nvSpPr>
        <p:spPr bwMode="auto">
          <a:xfrm>
            <a:off x="7008814" y="2623345"/>
            <a:ext cx="3384550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Comic Sans MS" panose="030F0702030302020204" pitchFamily="66" charset="0"/>
              </a:rPr>
              <a:t>Склянка води</a:t>
            </a:r>
          </a:p>
        </p:txBody>
      </p:sp>
      <p:sp>
        <p:nvSpPr>
          <p:cNvPr id="120843" name="WordArt 11"/>
          <p:cNvSpPr>
            <a:spLocks noChangeArrowheads="1" noChangeShapeType="1" noTextEdit="1"/>
          </p:cNvSpPr>
          <p:nvPr/>
        </p:nvSpPr>
        <p:spPr bwMode="auto">
          <a:xfrm>
            <a:off x="1670050" y="4941888"/>
            <a:ext cx="69850" cy="287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30690"/>
              </a:avLst>
            </a:prstTxWarp>
          </a:bodyPr>
          <a:lstStyle/>
          <a:p>
            <a:pPr algn="ctr"/>
            <a:r>
              <a:rPr lang="uk-UA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Georgia" panose="02040502050405020303" pitchFamily="18" charset="0"/>
              </a:rPr>
              <a:t>'</a:t>
            </a:r>
          </a:p>
        </p:txBody>
      </p:sp>
      <p:sp>
        <p:nvSpPr>
          <p:cNvPr id="120844" name="WordArt 12"/>
          <p:cNvSpPr>
            <a:spLocks noChangeArrowheads="1" noChangeShapeType="1" noTextEdit="1"/>
          </p:cNvSpPr>
          <p:nvPr/>
        </p:nvSpPr>
        <p:spPr bwMode="auto">
          <a:xfrm>
            <a:off x="10226678" y="2328865"/>
            <a:ext cx="69850" cy="2873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30690"/>
              </a:avLst>
            </a:prstTxWarp>
          </a:bodyPr>
          <a:lstStyle/>
          <a:p>
            <a:pPr algn="ctr"/>
            <a:r>
              <a:rPr lang="uk-UA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Georgia" panose="02040502050405020303" pitchFamily="18" charset="0"/>
              </a:rPr>
              <a:t>'</a:t>
            </a:r>
          </a:p>
        </p:txBody>
      </p:sp>
    </p:spTree>
    <p:extLst>
      <p:ext uri="{BB962C8B-B14F-4D97-AF65-F5344CB8AC3E}">
        <p14:creationId xmlns:p14="http://schemas.microsoft.com/office/powerpoint/2010/main" val="833658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08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0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08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0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0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0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0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0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0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0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0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6" grpId="0" animBg="1"/>
      <p:bldP spid="120837" grpId="0"/>
      <p:bldP spid="120840" grpId="0" animBg="1"/>
      <p:bldP spid="120842" grpId="0" animBg="1"/>
      <p:bldP spid="120843" grpId="0" animBg="1"/>
      <p:bldP spid="12084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61" name="WordArt 5"/>
          <p:cNvSpPr>
            <a:spLocks noChangeArrowheads="1" noChangeShapeType="1" noTextEdit="1"/>
          </p:cNvSpPr>
          <p:nvPr/>
        </p:nvSpPr>
        <p:spPr bwMode="auto">
          <a:xfrm>
            <a:off x="1212851" y="732631"/>
            <a:ext cx="3743325" cy="100806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4400" b="1" kern="10" dirty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Comic Sans MS" panose="030F0702030302020204" pitchFamily="66" charset="0"/>
              </a:rPr>
              <a:t>ОМОФОРМИ</a:t>
            </a:r>
          </a:p>
        </p:txBody>
      </p:sp>
      <p:sp>
        <p:nvSpPr>
          <p:cNvPr id="121862" name="Rectangle 6"/>
          <p:cNvSpPr>
            <a:spLocks noChangeArrowheads="1"/>
          </p:cNvSpPr>
          <p:nvPr/>
        </p:nvSpPr>
        <p:spPr bwMode="auto">
          <a:xfrm>
            <a:off x="5386388" y="620714"/>
            <a:ext cx="4824412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uk-UA" altLang="uk-UA" sz="2800" b="1" dirty="0">
                <a:solidFill>
                  <a:schemeClr val="accent4"/>
                </a:solidFill>
                <a:latin typeface="Comic Sans MS" panose="030F0702030302020204" pitchFamily="66" charset="0"/>
              </a:rPr>
              <a:t>- слова, які звучать і пишуться однаково, але означають форми різних слів</a:t>
            </a:r>
            <a:endParaRPr lang="ru-RU" altLang="uk-UA" sz="2800" b="1" dirty="0">
              <a:solidFill>
                <a:schemeClr val="accent4"/>
              </a:solidFill>
              <a:latin typeface="Comic Sans MS" panose="030F0702030302020204" pitchFamily="66" charset="0"/>
            </a:endParaRPr>
          </a:p>
        </p:txBody>
      </p:sp>
      <p:pic>
        <p:nvPicPr>
          <p:cNvPr id="121867" name="Picture 11" descr="Файл:BoerenWagen PM05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89" y="2420939"/>
            <a:ext cx="3889375" cy="291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1868" name="WordArt 12"/>
          <p:cNvSpPr>
            <a:spLocks noChangeArrowheads="1" noChangeShapeType="1" noTextEdit="1"/>
          </p:cNvSpPr>
          <p:nvPr/>
        </p:nvSpPr>
        <p:spPr bwMode="auto">
          <a:xfrm>
            <a:off x="920750" y="5526089"/>
            <a:ext cx="3757614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595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Comic Sans MS" panose="030F0702030302020204" pitchFamily="66" charset="0"/>
              </a:rPr>
              <a:t>Дерев'яний віз</a:t>
            </a:r>
          </a:p>
        </p:txBody>
      </p:sp>
      <p:pic>
        <p:nvPicPr>
          <p:cNvPr id="121870" name="Picture 14" descr="novosti-0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2300" y="2008188"/>
            <a:ext cx="3238500" cy="374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1871" name="WordArt 15"/>
          <p:cNvSpPr>
            <a:spLocks noChangeArrowheads="1" noChangeShapeType="1" noTextEdit="1"/>
          </p:cNvSpPr>
          <p:nvPr/>
        </p:nvSpPr>
        <p:spPr bwMode="auto">
          <a:xfrm>
            <a:off x="5895974" y="5526089"/>
            <a:ext cx="4352925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uk-UA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Comic Sans MS" panose="030F0702030302020204" pitchFamily="66" charset="0"/>
              </a:rPr>
              <a:t>Битий небитого віз</a:t>
            </a:r>
          </a:p>
        </p:txBody>
      </p:sp>
    </p:spTree>
    <p:extLst>
      <p:ext uri="{BB962C8B-B14F-4D97-AF65-F5344CB8AC3E}">
        <p14:creationId xmlns:p14="http://schemas.microsoft.com/office/powerpoint/2010/main" val="973486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18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18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18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1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1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1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1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1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1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1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18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18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18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18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1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1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1" grpId="0" animBg="1"/>
      <p:bldP spid="121862" grpId="0"/>
      <p:bldP spid="121868" grpId="0" animBg="1"/>
      <p:bldP spid="12187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92438" y="1509679"/>
            <a:ext cx="7572779" cy="4021428"/>
          </a:xfrm>
        </p:spPr>
        <p:txBody>
          <a:bodyPr>
            <a:normAutofit fontScale="92500" lnSpcReduction="10000"/>
          </a:bodyPr>
          <a:lstStyle/>
          <a:p>
            <a:r>
              <a:rPr lang="uk-UA" sz="6000" dirty="0" smtClean="0">
                <a:latin typeface="Comic Sans MS" panose="030F0702030302020204" pitchFamily="66" charset="0"/>
              </a:rPr>
              <a:t>Золота обручка</a:t>
            </a:r>
          </a:p>
          <a:p>
            <a:r>
              <a:rPr lang="uk-UA" sz="6000" dirty="0" smtClean="0">
                <a:latin typeface="Comic Sans MS" panose="030F0702030302020204" pitchFamily="66" charset="0"/>
              </a:rPr>
              <a:t>Співають дівчата </a:t>
            </a:r>
          </a:p>
          <a:p>
            <a:r>
              <a:rPr lang="uk-UA" sz="6000" dirty="0" smtClean="0">
                <a:latin typeface="Comic Sans MS" panose="030F0702030302020204" pitchFamily="66" charset="0"/>
              </a:rPr>
              <a:t>Солодкий чай</a:t>
            </a:r>
          </a:p>
          <a:p>
            <a:r>
              <a:rPr lang="uk-UA" sz="6000" dirty="0" smtClean="0">
                <a:latin typeface="Comic Sans MS" panose="030F0702030302020204" pitchFamily="66" charset="0"/>
              </a:rPr>
              <a:t>Гострий ніж</a:t>
            </a:r>
            <a:endParaRPr lang="uk-UA" sz="6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6469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5401" y="375112"/>
            <a:ext cx="9601196" cy="1735668"/>
          </a:xfrm>
        </p:spPr>
        <p:txBody>
          <a:bodyPr>
            <a:noAutofit/>
          </a:bodyPr>
          <a:lstStyle/>
          <a:p>
            <a:r>
              <a:rPr lang="uk-UA" sz="5400" dirty="0" smtClean="0"/>
              <a:t>Складіть речення з </a:t>
            </a:r>
            <a:r>
              <a:rPr lang="uk-UA" sz="5400" b="1" dirty="0" smtClean="0"/>
              <a:t>омонімами</a:t>
            </a:r>
            <a:endParaRPr lang="uk-UA" sz="5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423399" y="1612781"/>
            <a:ext cx="3844322" cy="25853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b="1" i="0" u="none" strike="noStrike" kern="10" cap="none" spc="0" normalizeH="0" baseline="0" noProof="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uLnTx/>
                <a:uFillTx/>
                <a:latin typeface="Comic Sans MS" panose="030F0702030302020204" pitchFamily="66" charset="0"/>
              </a:rPr>
              <a:t>2-варіант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sz="54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Comic Sans MS" panose="030F0702030302020204" pitchFamily="66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b="1" i="0" u="none" strike="noStrike" kern="10" cap="none" spc="0" normalizeH="0" baseline="0" noProof="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uLnTx/>
                <a:uFillTx/>
                <a:latin typeface="Comic Sans MS" panose="030F0702030302020204" pitchFamily="66" charset="0"/>
              </a:rPr>
              <a:t>Діти і діти</a:t>
            </a:r>
            <a:endParaRPr kumimoji="0" lang="uk-UA" sz="32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38808" y="4567941"/>
            <a:ext cx="44450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54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Comic Sans MS" panose="030F0702030302020204" pitchFamily="66" charset="0"/>
              </a:rPr>
              <a:t>Коти і коти</a:t>
            </a:r>
            <a:endParaRPr lang="uk-UA" sz="5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295401" y="1612782"/>
            <a:ext cx="498879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54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latin typeface="Comic Sans MS" panose="030F0702030302020204" pitchFamily="66" charset="0"/>
              </a:rPr>
              <a:t>1-варіант</a:t>
            </a:r>
          </a:p>
          <a:p>
            <a:r>
              <a:rPr lang="uk-UA" sz="54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Comic Sans MS" panose="030F0702030302020204" pitchFamily="66" charset="0"/>
              </a:rPr>
              <a:t> </a:t>
            </a:r>
          </a:p>
          <a:p>
            <a:r>
              <a:rPr lang="uk-UA" sz="54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Comic Sans MS" panose="030F0702030302020204" pitchFamily="66" charset="0"/>
              </a:rPr>
              <a:t>Ніс і ніс</a:t>
            </a:r>
            <a:endParaRPr lang="uk-UA" sz="5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423399" y="4546484"/>
            <a:ext cx="340990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54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Comic Sans MS" panose="030F0702030302020204" pitchFamily="66" charset="0"/>
              </a:rPr>
              <a:t>Три і три</a:t>
            </a:r>
            <a:endParaRPr lang="uk-UA" sz="5400" dirty="0"/>
          </a:p>
        </p:txBody>
      </p:sp>
    </p:spTree>
    <p:extLst>
      <p:ext uri="{BB962C8B-B14F-4D97-AF65-F5344CB8AC3E}">
        <p14:creationId xmlns:p14="http://schemas.microsoft.com/office/powerpoint/2010/main" val="2199265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0_211db_3dafecf5_L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05436">
            <a:off x="775738" y="530428"/>
            <a:ext cx="2131856" cy="27582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TextBox 6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263" y="2449225"/>
            <a:ext cx="1676400" cy="866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 descr="chistka-litsa-300x22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43847">
            <a:off x="8666492" y="469786"/>
            <a:ext cx="1694193" cy="25996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TextBox 8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9463" y="2219326"/>
            <a:ext cx="19812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newspaper1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678169">
            <a:off x="5027227" y="888024"/>
            <a:ext cx="2609269" cy="26092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TextBox 10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1491" y="2861597"/>
            <a:ext cx="1852612" cy="871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 descr="ogurets-04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7976" y="3230634"/>
            <a:ext cx="2027615" cy="27360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TextBox 12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4103" y="5435234"/>
            <a:ext cx="1682750" cy="865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 descr="shirts_140408_2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0645" y="2977072"/>
            <a:ext cx="2190749" cy="28530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TextBox 14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8013" y="5376073"/>
            <a:ext cx="1968500" cy="90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4041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5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2266682"/>
            <a:ext cx="9601196" cy="3609186"/>
          </a:xfrm>
        </p:spPr>
        <p:txBody>
          <a:bodyPr>
            <a:noAutofit/>
          </a:bodyPr>
          <a:lstStyle/>
          <a:p>
            <a:r>
              <a:rPr lang="uk-UA" sz="6000" dirty="0" smtClean="0"/>
              <a:t>На уроці я повторив …</a:t>
            </a:r>
          </a:p>
          <a:p>
            <a:r>
              <a:rPr lang="uk-UA" sz="6000" dirty="0" smtClean="0"/>
              <a:t>Я забув, а тепер пригадав…</a:t>
            </a:r>
          </a:p>
          <a:p>
            <a:r>
              <a:rPr lang="uk-UA" sz="6000" dirty="0" smtClean="0"/>
              <a:t>Я не знав, а тепер знаю…</a:t>
            </a:r>
            <a:endParaRPr lang="uk-UA" sz="6000" dirty="0"/>
          </a:p>
        </p:txBody>
      </p:sp>
    </p:spTree>
    <p:extLst>
      <p:ext uri="{BB962C8B-B14F-4D97-AF65-F5344CB8AC3E}">
        <p14:creationId xmlns:p14="http://schemas.microsoft.com/office/powerpoint/2010/main" val="145544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6670" y="2556932"/>
            <a:ext cx="10921285" cy="3547654"/>
          </a:xfrm>
        </p:spPr>
        <p:txBody>
          <a:bodyPr>
            <a:normAutofit/>
          </a:bodyPr>
          <a:lstStyle/>
          <a:p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Складіть речення зі словами-омонімами:</a:t>
            </a:r>
          </a:p>
          <a:p>
            <a:pPr marL="0" indent="0">
              <a:buNone/>
            </a:pP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дорога, мила, пара, бал.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uk-U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Напишіть твір-мініатюру про мову, використавши синоніми й антоніми.</a:t>
            </a:r>
            <a:endParaRPr lang="uk-UA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105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79561" y="1120464"/>
            <a:ext cx="7714444" cy="3888940"/>
          </a:xfrm>
        </p:spPr>
        <p:txBody>
          <a:bodyPr/>
          <a:lstStyle/>
          <a:p>
            <a:pPr algn="l"/>
            <a:r>
              <a:rPr lang="uk-UA" sz="6600" i="1" dirty="0" smtClean="0">
                <a:solidFill>
                  <a:schemeClr val="tx1"/>
                </a:solidFill>
              </a:rPr>
              <a:t>Групи слів за значенням:          </a:t>
            </a:r>
            <a:r>
              <a:rPr lang="uk-UA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синоніми, антоніми,</a:t>
            </a:r>
            <a:br>
              <a:rPr lang="uk-UA" dirty="0" smtClean="0">
                <a:solidFill>
                  <a:schemeClr val="tx1"/>
                </a:solidFill>
                <a:latin typeface="Comic Sans MS" panose="030F0702030302020204" pitchFamily="66" charset="0"/>
              </a:rPr>
            </a:br>
            <a:r>
              <a:rPr lang="uk-UA" dirty="0" smtClean="0">
                <a:solidFill>
                  <a:schemeClr val="tx1"/>
                </a:solidFill>
                <a:latin typeface="Comic Sans MS" panose="030F0702030302020204" pitchFamily="66" charset="0"/>
              </a:rPr>
              <a:t>омоніми</a:t>
            </a:r>
            <a:endParaRPr lang="uk-UA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8661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type="subTitle" idx="1"/>
          </p:nvPr>
        </p:nvSpPr>
        <p:spPr>
          <a:xfrm>
            <a:off x="2692398" y="1880315"/>
            <a:ext cx="6815669" cy="3098084"/>
          </a:xfrm>
        </p:spPr>
        <p:txBody>
          <a:bodyPr>
            <a:normAutofit fontScale="92500" lnSpcReduction="10000"/>
          </a:bodyPr>
          <a:lstStyle/>
          <a:p>
            <a:r>
              <a:rPr lang="uk-UA" sz="4400" dirty="0" smtClean="0">
                <a:latin typeface="Century" panose="02040604050505020304" pitchFamily="18" charset="0"/>
              </a:rPr>
              <a:t>Слова, різні за звучанням і написанням, але однакові або близькі за лексичним значенням, називаються </a:t>
            </a:r>
            <a:r>
              <a:rPr lang="uk-UA" sz="4400" b="1" u="sng" dirty="0" smtClean="0">
                <a:latin typeface="Century" panose="02040604050505020304" pitchFamily="18" charset="0"/>
              </a:rPr>
              <a:t>синонімами</a:t>
            </a:r>
            <a:r>
              <a:rPr lang="uk-UA" sz="4400" u="sng" dirty="0" smtClean="0">
                <a:latin typeface="Century" panose="02040604050505020304" pitchFamily="18" charset="0"/>
              </a:rPr>
              <a:t>.</a:t>
            </a:r>
            <a:endParaRPr lang="uk-UA" sz="4400" u="sng" dirty="0">
              <a:latin typeface="Century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4452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12000" r="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1" descr="00043wa5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252" y="0"/>
            <a:ext cx="938112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Схема 4"/>
          <p:cNvGraphicFramePr/>
          <p:nvPr/>
        </p:nvGraphicFramePr>
        <p:xfrm>
          <a:off x="2666976" y="285728"/>
          <a:ext cx="2143140" cy="7979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0" name="Схема 9"/>
          <p:cNvGraphicFramePr/>
          <p:nvPr/>
        </p:nvGraphicFramePr>
        <p:xfrm>
          <a:off x="7881950" y="428604"/>
          <a:ext cx="1357322" cy="7143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graphicFrame>
        <p:nvGraphicFramePr>
          <p:cNvPr id="12" name="Схема 11"/>
          <p:cNvGraphicFramePr/>
          <p:nvPr>
            <p:extLst>
              <p:ext uri="{D42A27DB-BD31-4B8C-83A1-F6EECF244321}">
                <p14:modId xmlns:p14="http://schemas.microsoft.com/office/powerpoint/2010/main" val="3575099961"/>
              </p:ext>
            </p:extLst>
          </p:nvPr>
        </p:nvGraphicFramePr>
        <p:xfrm>
          <a:off x="7953388" y="5357826"/>
          <a:ext cx="2143140" cy="8693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  <p:graphicFrame>
        <p:nvGraphicFramePr>
          <p:cNvPr id="14" name="Схема 13"/>
          <p:cNvGraphicFramePr/>
          <p:nvPr>
            <p:extLst>
              <p:ext uri="{D42A27DB-BD31-4B8C-83A1-F6EECF244321}">
                <p14:modId xmlns:p14="http://schemas.microsoft.com/office/powerpoint/2010/main" val="2301567781"/>
              </p:ext>
            </p:extLst>
          </p:nvPr>
        </p:nvGraphicFramePr>
        <p:xfrm>
          <a:off x="2666976" y="3429000"/>
          <a:ext cx="1643074" cy="7474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9" r:lo="rId20" r:qs="rId21" r:cs="rId22"/>
          </a:graphicData>
        </a:graphic>
      </p:graphicFrame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val="2466152385"/>
              </p:ext>
            </p:extLst>
          </p:nvPr>
        </p:nvGraphicFramePr>
        <p:xfrm>
          <a:off x="5381620" y="5929330"/>
          <a:ext cx="2071702" cy="7979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4" r:lo="rId25" r:qs="rId26" r:cs="rId27"/>
          </a:graphicData>
        </a:graphic>
      </p:graphicFrame>
    </p:spTree>
    <p:extLst>
      <p:ext uri="{BB962C8B-B14F-4D97-AF65-F5344CB8AC3E}">
        <p14:creationId xmlns:p14="http://schemas.microsoft.com/office/powerpoint/2010/main" val="2053879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10" grpId="0">
        <p:bldAsOne/>
      </p:bldGraphic>
      <p:bldGraphic spid="12" grpId="0">
        <p:bldAsOne/>
      </p:bldGraphic>
      <p:bldGraphic spid="14" grpId="0">
        <p:bldAsOne/>
      </p:bldGraphic>
      <p:bldGraphic spid="16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50004" y="579548"/>
            <a:ext cx="10496281" cy="566670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uk-UA" sz="3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Як виросту, збудую (дім, хату, будинок),</a:t>
            </a:r>
          </a:p>
          <a:p>
            <a:pPr marL="0" indent="0" algn="ctr">
              <a:buNone/>
            </a:pPr>
            <a:r>
              <a:rPr lang="uk-UA" sz="3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 хаті колесо (прикріплю, приладнаю, приб’ю),</a:t>
            </a:r>
          </a:p>
          <a:p>
            <a:pPr marL="0" indent="0" algn="ctr">
              <a:buNone/>
            </a:pPr>
            <a:r>
              <a:rPr lang="uk-UA" sz="3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 там поселю (крилату, летючу)</a:t>
            </a:r>
          </a:p>
          <a:p>
            <a:pPr marL="0" indent="0" algn="ctr">
              <a:buNone/>
            </a:pPr>
            <a:r>
              <a:rPr lang="uk-UA" sz="3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Лелечу, клекітну (пару, сім’ю, родину).</a:t>
            </a:r>
          </a:p>
          <a:p>
            <a:pPr marL="0" indent="0" algn="ctr">
              <a:buNone/>
            </a:pPr>
            <a:r>
              <a:rPr lang="uk-UA" sz="3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Нехай розводиться (селиться, гніздиться),</a:t>
            </a:r>
          </a:p>
          <a:p>
            <a:pPr marL="0" indent="0" algn="ctr">
              <a:buNone/>
            </a:pPr>
            <a:r>
              <a:rPr lang="uk-UA" sz="3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 всіх деревах і (будинках, хатах, оселях),</a:t>
            </a:r>
          </a:p>
          <a:p>
            <a:pPr marL="0" indent="0" algn="ctr">
              <a:buNone/>
            </a:pPr>
            <a:r>
              <a:rPr lang="uk-UA" sz="3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Нехай мені щоночі (здається, сниться, ввижається),</a:t>
            </a:r>
          </a:p>
          <a:p>
            <a:pPr marL="0" indent="0" algn="ctr">
              <a:buNone/>
            </a:pPr>
            <a:r>
              <a:rPr lang="uk-UA" sz="3200" dirty="0" smtClean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Що я літаю наче (птиця, птах).</a:t>
            </a:r>
            <a:endParaRPr lang="uk-UA" sz="3200" dirty="0">
              <a:solidFill>
                <a:schemeClr val="tx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168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5401" y="631065"/>
            <a:ext cx="9601196" cy="5602310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uk-UA" sz="3600" dirty="0" smtClean="0">
                <a:latin typeface="Century" panose="02040604050505020304" pitchFamily="18" charset="0"/>
              </a:rPr>
              <a:t>Ой, яка чудова українська мова!</a:t>
            </a:r>
          </a:p>
          <a:p>
            <a:pPr marL="0" indent="0">
              <a:buNone/>
            </a:pPr>
            <a:r>
              <a:rPr lang="uk-UA" sz="3600" dirty="0" smtClean="0">
                <a:latin typeface="Century" panose="02040604050505020304" pitchFamily="18" charset="0"/>
              </a:rPr>
              <a:t>Де береться все це, звідкіля і як?</a:t>
            </a:r>
          </a:p>
          <a:p>
            <a:pPr marL="0" indent="0">
              <a:buNone/>
            </a:pPr>
            <a:r>
              <a:rPr lang="uk-UA" sz="3600" dirty="0" smtClean="0">
                <a:latin typeface="Century" panose="02040604050505020304" pitchFamily="18" charset="0"/>
              </a:rPr>
              <a:t>Є в ній ліс-лісок-лісочок, пуща, гай, діброва,</a:t>
            </a:r>
          </a:p>
          <a:p>
            <a:pPr marL="0" indent="0">
              <a:buNone/>
            </a:pPr>
            <a:r>
              <a:rPr lang="uk-UA" sz="3600" dirty="0">
                <a:latin typeface="Century" panose="02040604050505020304" pitchFamily="18" charset="0"/>
              </a:rPr>
              <a:t>Б</a:t>
            </a:r>
            <a:r>
              <a:rPr lang="uk-UA" sz="3600" dirty="0" smtClean="0">
                <a:latin typeface="Century" panose="02040604050505020304" pitchFamily="18" charset="0"/>
              </a:rPr>
              <a:t>ір, перелісок, чорноліс. Є іще й байрак.</a:t>
            </a:r>
          </a:p>
          <a:p>
            <a:pPr marL="0" indent="0">
              <a:buNone/>
            </a:pPr>
            <a:endParaRPr lang="uk-UA" sz="3600" dirty="0">
              <a:latin typeface="Century" panose="02040604050505020304" pitchFamily="18" charset="0"/>
            </a:endParaRPr>
          </a:p>
          <a:p>
            <a:pPr marL="0" indent="0">
              <a:buNone/>
            </a:pPr>
            <a:r>
              <a:rPr lang="uk-UA" sz="3600" dirty="0" smtClean="0">
                <a:latin typeface="Century" panose="02040604050505020304" pitchFamily="18" charset="0"/>
              </a:rPr>
              <a:t>І така ж розкішна і гнучка, як мрія.</a:t>
            </a:r>
          </a:p>
          <a:p>
            <a:pPr marL="0" indent="0">
              <a:buNone/>
            </a:pPr>
            <a:r>
              <a:rPr lang="uk-UA" sz="3600" dirty="0" smtClean="0">
                <a:latin typeface="Century" panose="02040604050505020304" pitchFamily="18" charset="0"/>
              </a:rPr>
              <a:t>Можна </a:t>
            </a:r>
            <a:r>
              <a:rPr lang="en-US" sz="3600" dirty="0" smtClean="0">
                <a:latin typeface="Century" panose="02040604050505020304" pitchFamily="18" charset="0"/>
              </a:rPr>
              <a:t>“</a:t>
            </a:r>
            <a:r>
              <a:rPr lang="uk-UA" sz="3600" dirty="0" smtClean="0">
                <a:latin typeface="Century" panose="02040604050505020304" pitchFamily="18" charset="0"/>
              </a:rPr>
              <a:t>звідкіля</a:t>
            </a:r>
            <a:r>
              <a:rPr lang="en-US" sz="3600" dirty="0" smtClean="0">
                <a:latin typeface="Century" panose="02040604050505020304" pitchFamily="18" charset="0"/>
              </a:rPr>
              <a:t>”</a:t>
            </a:r>
            <a:r>
              <a:rPr lang="uk-UA" sz="3600" dirty="0" smtClean="0">
                <a:latin typeface="Century" panose="02040604050505020304" pitchFamily="18" charset="0"/>
              </a:rPr>
              <a:t> і</a:t>
            </a:r>
            <a:r>
              <a:rPr lang="en-US" sz="3600" dirty="0" smtClean="0">
                <a:latin typeface="Century" panose="02040604050505020304" pitchFamily="18" charset="0"/>
              </a:rPr>
              <a:t> “</a:t>
            </a:r>
            <a:r>
              <a:rPr lang="uk-UA" sz="3600" dirty="0" smtClean="0">
                <a:latin typeface="Century" panose="02040604050505020304" pitchFamily="18" charset="0"/>
              </a:rPr>
              <a:t>звідки</a:t>
            </a:r>
            <a:r>
              <a:rPr lang="en-US" sz="3600" dirty="0" smtClean="0">
                <a:latin typeface="Century" panose="02040604050505020304" pitchFamily="18" charset="0"/>
              </a:rPr>
              <a:t>”</a:t>
            </a:r>
            <a:r>
              <a:rPr lang="uk-UA" sz="3600" dirty="0" smtClean="0">
                <a:latin typeface="Century" panose="02040604050505020304" pitchFamily="18" charset="0"/>
              </a:rPr>
              <a:t>, можна і</a:t>
            </a:r>
            <a:r>
              <a:rPr lang="en-US" sz="3600" dirty="0" smtClean="0">
                <a:latin typeface="Century" panose="02040604050505020304" pitchFamily="18" charset="0"/>
              </a:rPr>
              <a:t> “</a:t>
            </a:r>
            <a:r>
              <a:rPr lang="uk-UA" sz="3600" dirty="0" smtClean="0">
                <a:latin typeface="Century" panose="02040604050505020304" pitchFamily="18" charset="0"/>
              </a:rPr>
              <a:t>звідкіль</a:t>
            </a:r>
            <a:r>
              <a:rPr lang="en-US" sz="3600" dirty="0" smtClean="0">
                <a:latin typeface="Century" panose="02040604050505020304" pitchFamily="18" charset="0"/>
              </a:rPr>
              <a:t>”</a:t>
            </a:r>
            <a:r>
              <a:rPr lang="uk-UA" sz="3600" dirty="0" smtClean="0">
                <a:latin typeface="Century" panose="02040604050505020304" pitchFamily="18" charset="0"/>
              </a:rPr>
              <a:t>.</a:t>
            </a:r>
          </a:p>
          <a:p>
            <a:pPr marL="0" indent="0">
              <a:buNone/>
            </a:pPr>
            <a:r>
              <a:rPr lang="uk-UA" sz="3600" dirty="0" smtClean="0">
                <a:latin typeface="Century" panose="02040604050505020304" pitchFamily="18" charset="0"/>
              </a:rPr>
              <a:t>Є у ній хурделиця, віхола, завія,</a:t>
            </a:r>
          </a:p>
          <a:p>
            <a:pPr marL="0" indent="0">
              <a:buNone/>
            </a:pPr>
            <a:r>
              <a:rPr lang="uk-UA" sz="3600" dirty="0" smtClean="0">
                <a:latin typeface="Century" panose="02040604050505020304" pitchFamily="18" charset="0"/>
              </a:rPr>
              <a:t>Завірюха, хуртовина, хуга, заметіль.</a:t>
            </a:r>
            <a:endParaRPr lang="uk-UA" sz="2800" dirty="0" smtClean="0">
              <a:latin typeface="Century" panose="02040604050505020304" pitchFamily="18" charset="0"/>
            </a:endParaRPr>
          </a:p>
          <a:p>
            <a:pPr marL="0" indent="0">
              <a:buNone/>
            </a:pPr>
            <a:endParaRPr lang="uk-UA" dirty="0">
              <a:latin typeface="Century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0143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6000" b="1" i="1" dirty="0" smtClean="0"/>
              <a:t>Доберіть синоніми з довідки</a:t>
            </a:r>
            <a:endParaRPr lang="uk-UA" sz="6000" b="1" i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Процент, аргумент, контроль, адвокат, лайнер, лаконічність.</a:t>
            </a:r>
          </a:p>
          <a:p>
            <a:pPr marL="0" indent="0">
              <a:buNone/>
            </a:pPr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Довідка: </a:t>
            </a:r>
            <a:r>
              <a:rPr lang="uk-UA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перевірка, захисник, літак, відсоток, стислість, доказ.</a:t>
            </a:r>
            <a:endParaRPr lang="uk-UA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1130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2885581" y="1674255"/>
            <a:ext cx="6815669" cy="2755598"/>
          </a:xfrm>
        </p:spPr>
        <p:txBody>
          <a:bodyPr>
            <a:noAutofit/>
          </a:bodyPr>
          <a:lstStyle/>
          <a:p>
            <a:r>
              <a:rPr lang="uk-UA" b="1" dirty="0" smtClean="0"/>
              <a:t>Антоніми</a:t>
            </a:r>
            <a:r>
              <a:rPr lang="uk-UA" dirty="0" smtClean="0"/>
              <a:t> – це </a:t>
            </a:r>
            <a:r>
              <a:rPr lang="uk-UA" dirty="0" smtClean="0"/>
              <a:t>слова, </a:t>
            </a:r>
            <a:r>
              <a:rPr lang="uk-UA" dirty="0" smtClean="0"/>
              <a:t>протилежні за лексичним значенням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647766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туральные материалы">
  <a:themeElements>
    <a:clrScheme name="Натуральные материалы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Натуральные материалы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Натуральные материалы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542</TotalTime>
  <Words>449</Words>
  <Application>Microsoft Office PowerPoint</Application>
  <PresentationFormat>Широкоэкранный</PresentationFormat>
  <Paragraphs>84</Paragraphs>
  <Slides>23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1" baseType="lpstr">
      <vt:lpstr>Arial</vt:lpstr>
      <vt:lpstr>Century</vt:lpstr>
      <vt:lpstr>Comic Sans MS</vt:lpstr>
      <vt:lpstr>Garamond</vt:lpstr>
      <vt:lpstr>Georgia</vt:lpstr>
      <vt:lpstr>Tahoma</vt:lpstr>
      <vt:lpstr>Times New Roman</vt:lpstr>
      <vt:lpstr>Натуральные материалы</vt:lpstr>
      <vt:lpstr>Презентация PowerPoint</vt:lpstr>
      <vt:lpstr>Презентация PowerPoint</vt:lpstr>
      <vt:lpstr>Групи слів за значенням:          синоніми, антоніми, омоніми</vt:lpstr>
      <vt:lpstr>Презентация PowerPoint</vt:lpstr>
      <vt:lpstr>Презентация PowerPoint</vt:lpstr>
      <vt:lpstr>Презентация PowerPoint</vt:lpstr>
      <vt:lpstr>Презентация PowerPoint</vt:lpstr>
      <vt:lpstr>Доберіть синоніми з довідки</vt:lpstr>
      <vt:lpstr>Антоніми – це слова, протилежні за лексичним значенням</vt:lpstr>
      <vt:lpstr>                       Живемо постійно в парі,                     Та не в злагоді – у сварі.                     Все ми робим залюбки,                Але завжди навпаки.</vt:lpstr>
      <vt:lpstr>   Доберіть антоніми до словосполучень:  Старий дуб – Тиха погода – Тиха вулиця – Зелений плід – Зелений юнак –  </vt:lpstr>
      <vt:lpstr>Виберіть з речень антоніми</vt:lpstr>
      <vt:lpstr>Презентация PowerPoint</vt:lpstr>
      <vt:lpstr>Омоніми – це слова, однакові за звучанням або написанням, але різні за значенням.</vt:lpstr>
      <vt:lpstr>Презентация PowerPoint</vt:lpstr>
      <vt:lpstr>Омоніми</vt:lpstr>
      <vt:lpstr>Презентация PowerPoint</vt:lpstr>
      <vt:lpstr>Презентация PowerPoint</vt:lpstr>
      <vt:lpstr>Презентация PowerPoint</vt:lpstr>
      <vt:lpstr>Складіть речення з омонімами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NVK-4</dc:creator>
  <cp:lastModifiedBy>NVK-4</cp:lastModifiedBy>
  <cp:revision>38</cp:revision>
  <dcterms:created xsi:type="dcterms:W3CDTF">2017-03-06T09:27:47Z</dcterms:created>
  <dcterms:modified xsi:type="dcterms:W3CDTF">2017-03-15T10:48:16Z</dcterms:modified>
</cp:coreProperties>
</file>