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5" r:id="rId1"/>
  </p:sldMasterIdLst>
  <p:sldIdLst>
    <p:sldId id="256" r:id="rId2"/>
    <p:sldId id="277" r:id="rId3"/>
    <p:sldId id="259" r:id="rId4"/>
    <p:sldId id="260" r:id="rId5"/>
    <p:sldId id="265" r:id="rId6"/>
    <p:sldId id="268" r:id="rId7"/>
    <p:sldId id="275" r:id="rId8"/>
    <p:sldId id="269" r:id="rId9"/>
    <p:sldId id="270" r:id="rId10"/>
    <p:sldId id="273" r:id="rId11"/>
    <p:sldId id="274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CB9-2FA7-4C27-AA7D-4E2B67F1FFF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A47D-0F64-493E-B21A-ECEB4E53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82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CB9-2FA7-4C27-AA7D-4E2B67F1FFF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A47D-0F64-493E-B21A-ECEB4E53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5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CB9-2FA7-4C27-AA7D-4E2B67F1FFF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A47D-0F64-493E-B21A-ECEB4E53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95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CB9-2FA7-4C27-AA7D-4E2B67F1FFF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A47D-0F64-493E-B21A-ECEB4E53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72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CB9-2FA7-4C27-AA7D-4E2B67F1FFF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A47D-0F64-493E-B21A-ECEB4E53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9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CB9-2FA7-4C27-AA7D-4E2B67F1FFF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A47D-0F64-493E-B21A-ECEB4E53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96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CB9-2FA7-4C27-AA7D-4E2B67F1FFF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A47D-0F64-493E-B21A-ECEB4E53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54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CB9-2FA7-4C27-AA7D-4E2B67F1FFF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A47D-0F64-493E-B21A-ECEB4E53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74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CB9-2FA7-4C27-AA7D-4E2B67F1FFF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A47D-0F64-493E-B21A-ECEB4E53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CB9-2FA7-4C27-AA7D-4E2B67F1FFF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358A47D-0F64-493E-B21A-ECEB4E53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6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CB9-2FA7-4C27-AA7D-4E2B67F1FFF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A47D-0F64-493E-B21A-ECEB4E53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CB9-2FA7-4C27-AA7D-4E2B67F1FFF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A47D-0F64-493E-B21A-ECEB4E53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2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CB9-2FA7-4C27-AA7D-4E2B67F1FFF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A47D-0F64-493E-B21A-ECEB4E53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5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CB9-2FA7-4C27-AA7D-4E2B67F1FFF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A47D-0F64-493E-B21A-ECEB4E53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81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CB9-2FA7-4C27-AA7D-4E2B67F1FFF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A47D-0F64-493E-B21A-ECEB4E53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8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CB9-2FA7-4C27-AA7D-4E2B67F1FFF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A47D-0F64-493E-B21A-ECEB4E53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2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CB9-2FA7-4C27-AA7D-4E2B67F1FFF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A47D-0F64-493E-B21A-ECEB4E53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87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05CB9-2FA7-4C27-AA7D-4E2B67F1FFF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58A47D-0F64-493E-B21A-ECEB4E538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0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  <p:sldLayoutId id="2147484537" r:id="rId12"/>
    <p:sldLayoutId id="2147484538" r:id="rId13"/>
    <p:sldLayoutId id="2147484539" r:id="rId14"/>
    <p:sldLayoutId id="2147484540" r:id="rId15"/>
    <p:sldLayoutId id="2147484541" r:id="rId16"/>
    <p:sldLayoutId id="21474845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здорового способу життя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нетрадиційних методів</a:t>
            </a:r>
          </a:p>
          <a:p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фізичної культури ЗОШ №65  м.Запоріжжя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Чаровата Ірина Миколаївна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59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паперових листів для виконання основних задач уроку.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 з паперу кульку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 техніку метання на дальність та точність у коло.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Pavel\Desktop\Новая папка (2)\20170125_1103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37" y="3409878"/>
            <a:ext cx="4768930" cy="304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Pavel\Desktop\Новая папка (2)\20170125_1104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88" y="3409877"/>
            <a:ext cx="4460802" cy="304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1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Рухлива гра з нетрадиційним матеріалом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61481" y="5654445"/>
            <a:ext cx="10018711" cy="493712"/>
          </a:xfrm>
        </p:spPr>
        <p:txBody>
          <a:bodyPr>
            <a:noAutofit/>
          </a:bodyPr>
          <a:lstStyle/>
          <a:p>
            <a:pPr algn="l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«Одинадцять». Команда хлопчиків передають паперовий 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ячик зробивши 11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передач. Команда дівчат повинні перехопити 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ячик.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дівчата перехопили 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 починають дівчата.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20170924_1423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84308" y="1132762"/>
            <a:ext cx="4547999" cy="289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20170924_1423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55640" y="1132762"/>
            <a:ext cx="4326341" cy="289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136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204716"/>
            <a:ext cx="8930747" cy="98263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Очікуванні результати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5970" y="1364776"/>
            <a:ext cx="10181230" cy="492684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   Уроки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культури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нетрадиційним матеріалом формують        	   вольові  якості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інтерес до регулярних занять фізичною культурою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Поліпшують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 фізичного розвитку.</a:t>
            </a:r>
          </a:p>
          <a:p>
            <a:pPr algn="l"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свідомість, активне відношення до цінності здоров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учнів.</a:t>
            </a:r>
          </a:p>
          <a:p>
            <a:pPr algn="l"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Стимулюють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 школярів і їх батьків до питань здоров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я.</a:t>
            </a:r>
          </a:p>
          <a:p>
            <a:pPr algn="l"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Знижають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захворювань серед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   Озброюють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 знаннями по фізичній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культурі.</a:t>
            </a:r>
          </a:p>
          <a:p>
            <a:pPr algn="l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   Переконують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необхідності систематично займатись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фізкультурою.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</a:p>
          <a:p>
            <a:pPr algn="l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   Самостійно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займатись фізичними вправами в режимі шкільного 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	  позашкільного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часу.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/>
              <a:t> </a:t>
            </a:r>
            <a:endParaRPr lang="ru-RU" dirty="0"/>
          </a:p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5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1279478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4312" y="1965278"/>
            <a:ext cx="10018713" cy="499508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Зміцнення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зміцнюючих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перемагати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недуги.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8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Постава людини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54953" y="3179761"/>
            <a:ext cx="4825158" cy="35485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здатність людини без особливого напруження утримувати своє тіло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зберігаючи різну позу в різних положеннях: сидячи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стоячи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 час ходьби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ігор тощо. Вона залежить від положення голови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плечового поясу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грудної клітки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 грудного стовпа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таза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нижніх кінцівок і стану нервової системи.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 постава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малюнок постави людини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0042" y="3335338"/>
            <a:ext cx="3289109" cy="339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8739" y="2828836"/>
            <a:ext cx="110273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000" dirty="0" err="1" smtClean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соціально-гігієнічні</a:t>
            </a:r>
            <a:r>
              <a:rPr lang="ru-RU" sz="2000" dirty="0" smtClean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dirty="0" smtClean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000" dirty="0" smtClean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 </a:t>
            </a:r>
            <a:r>
              <a:rPr lang="ru-RU" sz="2000" dirty="0" err="1" smtClean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несприятливі</a:t>
            </a:r>
            <a:r>
              <a:rPr lang="ru-RU" sz="2000" dirty="0" smtClean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 smtClean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000" dirty="0" smtClean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dirty="0" smtClean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000" dirty="0" smtClean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  </a:t>
            </a:r>
            <a:r>
              <a:rPr lang="ru-RU" sz="2000" dirty="0" err="1" smtClean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тривале</a:t>
            </a:r>
            <a:r>
              <a:rPr lang="ru-RU" sz="2000" dirty="0" smtClean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000" dirty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неправильному </a:t>
            </a:r>
            <a:r>
              <a:rPr lang="ru-RU" sz="2000" dirty="0" err="1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sz="2000" dirty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en-US" sz="2000" dirty="0" smtClean="0">
                <a:solidFill>
                  <a:srgbClr val="635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-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нераціональне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одноманітними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-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-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нераціональний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-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-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слуху,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-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-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невідповідність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меблів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08769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постави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5624" y="3343701"/>
            <a:ext cx="5426158" cy="3125338"/>
          </a:xfrm>
        </p:spPr>
        <p:txBody>
          <a:bodyPr>
            <a:normAutofit/>
          </a:bodyPr>
          <a:lstStyle/>
          <a:p>
            <a:pPr algn="l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Постава не буває вродженою. Вона формується в процесі зростання, розвитку дитини, навчання, трудової діяльності і заняттям фізичними вправами.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5" r="26105"/>
          <a:stretch>
            <a:fillRect/>
          </a:stretch>
        </p:blipFill>
        <p:spPr bwMode="auto">
          <a:xfrm>
            <a:off x="7397087" y="1378423"/>
            <a:ext cx="4080680" cy="464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35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Укріплення постави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2179" y="1978927"/>
            <a:ext cx="4607188" cy="688074"/>
          </a:xfrm>
        </p:spPr>
        <p:txBody>
          <a:bodyPr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без предметів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8611" y="2797792"/>
            <a:ext cx="4895056" cy="387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виси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гімнастичній стінці, перекладині, гімнастичній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драбині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витягуванню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хребетного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м’язах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хребет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вправи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гімнастичній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фіксують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таз,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хребет у вертикальному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віджимання від підлоги з дотиком груддю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м’я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зміцнює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плечевого поясу, рук,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Виси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гімнастичній стінці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28" y="1978926"/>
            <a:ext cx="3875963" cy="230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28" y="4513998"/>
            <a:ext cx="3875963" cy="23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73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Статичні вправи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4312" y="2971799"/>
            <a:ext cx="3549121" cy="315604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Статичні вправи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пов'язані із затримкою дихання, з великим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напруженням мязів. Формують правильну поставу.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34" y="1600200"/>
            <a:ext cx="6168788" cy="411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58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нетрадиційного матеріалу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Паперові листи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r="26062"/>
          <a:stretch>
            <a:fillRect/>
          </a:stretch>
        </p:blipFill>
        <p:spPr bwMode="auto">
          <a:xfrm>
            <a:off x="7397087" y="914400"/>
            <a:ext cx="4326340" cy="494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05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у ходьбі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4312" y="2666998"/>
            <a:ext cx="4895055" cy="4077271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з паперовими листами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голові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прямій та по колу;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з паперовими листами на зігнутому лікті;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з паперовими листами на голові переступаючи через набивні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м’я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uk-UA" sz="2400" dirty="0" smtClean="0"/>
          </a:p>
          <a:p>
            <a:endParaRPr lang="ru-RU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08" y="1992573"/>
            <a:ext cx="4242415" cy="230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08" y="4462818"/>
            <a:ext cx="4242415" cy="22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81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348</TotalTime>
  <Words>426</Words>
  <Application>Microsoft Office PowerPoint</Application>
  <PresentationFormat>Широкоэкранный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Corbel</vt:lpstr>
      <vt:lpstr>Times New Roman</vt:lpstr>
      <vt:lpstr>Параллакс</vt:lpstr>
      <vt:lpstr>Формування здорового способу життя</vt:lpstr>
      <vt:lpstr>Мета роботи</vt:lpstr>
      <vt:lpstr>Постава людини</vt:lpstr>
      <vt:lpstr>Фактори, що впливають на формування постави.</vt:lpstr>
      <vt:lpstr>Формування постави</vt:lpstr>
      <vt:lpstr>Укріплення постави</vt:lpstr>
      <vt:lpstr>Статичні вправи</vt:lpstr>
      <vt:lpstr>Використання нетрадиційного матеріалу</vt:lpstr>
      <vt:lpstr>Вправи у ходьбі</vt:lpstr>
      <vt:lpstr>Використання паперових листів для виконання основних задач уроку. </vt:lpstr>
      <vt:lpstr>Рухлива гра з нетрадиційним матеріалом</vt:lpstr>
      <vt:lpstr>Очікуванні результати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здорового способу життя</dc:title>
  <dc:creator>dell</dc:creator>
  <cp:lastModifiedBy>dell</cp:lastModifiedBy>
  <cp:revision>41</cp:revision>
  <dcterms:created xsi:type="dcterms:W3CDTF">2017-09-23T14:45:24Z</dcterms:created>
  <dcterms:modified xsi:type="dcterms:W3CDTF">2017-09-27T18:22:51Z</dcterms:modified>
</cp:coreProperties>
</file>