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62" autoAdjust="0"/>
    <p:restoredTop sz="94660"/>
  </p:normalViewPr>
  <p:slideViewPr>
    <p:cSldViewPr>
      <p:cViewPr varScale="1">
        <p:scale>
          <a:sx n="69" d="100"/>
          <a:sy n="69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59FE-73CC-4293-ADD7-40CACE05F0B7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A7C4A-03D4-470A-B064-13D3D2FCD8F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59FE-73CC-4293-ADD7-40CACE05F0B7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A7C4A-03D4-470A-B064-13D3D2FCD8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59FE-73CC-4293-ADD7-40CACE05F0B7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A7C4A-03D4-470A-B064-13D3D2FCD8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59FE-73CC-4293-ADD7-40CACE05F0B7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A7C4A-03D4-470A-B064-13D3D2FCD8F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59FE-73CC-4293-ADD7-40CACE05F0B7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A7C4A-03D4-470A-B064-13D3D2FCD8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59FE-73CC-4293-ADD7-40CACE05F0B7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A7C4A-03D4-470A-B064-13D3D2FCD8F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59FE-73CC-4293-ADD7-40CACE05F0B7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A7C4A-03D4-470A-B064-13D3D2FCD8F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59FE-73CC-4293-ADD7-40CACE05F0B7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A7C4A-03D4-470A-B064-13D3D2FCD8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59FE-73CC-4293-ADD7-40CACE05F0B7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A7C4A-03D4-470A-B064-13D3D2FCD8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59FE-73CC-4293-ADD7-40CACE05F0B7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A7C4A-03D4-470A-B064-13D3D2FCD8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59FE-73CC-4293-ADD7-40CACE05F0B7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A7C4A-03D4-470A-B064-13D3D2FCD8F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F1F59FE-73CC-4293-ADD7-40CACE05F0B7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AFA7C4A-03D4-470A-B064-13D3D2FCD8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sz="9600" b="1" dirty="0" smtClean="0">
                <a:solidFill>
                  <a:srgbClr val="C00000"/>
                </a:solidFill>
                <a:latin typeface="Century" pitchFamily="18" charset="0"/>
              </a:rPr>
              <a:t>ЖИТТЯ – МОВ  КАЗКА,</a:t>
            </a:r>
            <a:br>
              <a:rPr lang="uk-UA" sz="9600" b="1" dirty="0" smtClean="0">
                <a:solidFill>
                  <a:srgbClr val="C00000"/>
                </a:solidFill>
                <a:latin typeface="Century" pitchFamily="18" charset="0"/>
              </a:rPr>
            </a:br>
            <a:r>
              <a:rPr lang="uk-UA" sz="9600" b="1" dirty="0" smtClean="0">
                <a:solidFill>
                  <a:srgbClr val="C00000"/>
                </a:solidFill>
                <a:latin typeface="Century" pitchFamily="18" charset="0"/>
              </a:rPr>
              <a:t>Й КАЗКА – МОВ ЖИТТЯ</a:t>
            </a:r>
            <a:endParaRPr lang="ru-RU" sz="9600" b="1" dirty="0">
              <a:solidFill>
                <a:srgbClr val="C00000"/>
              </a:solidFill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94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http://skazki-chudu.ru/Pomoshchnik/Kolosok/Kolosok_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720"/>
            <a:ext cx="2376264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://vseskazki.su/images/kot-petuh-i-lis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34720"/>
            <a:ext cx="2304256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www.pravda-tv.ru/wp-content/uploads/2013/08/613fba6b378a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65656"/>
            <a:ext cx="2664296" cy="1679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music-fantasy.ru/files/pictures/book-masha-i-medved-russkie-narodnye-skazk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88" y="2132855"/>
            <a:ext cx="2408196" cy="2047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Рисунок 21" descr="http://skarbnu4ka.com/wp-content/uploads/2013/03/1333509109_kurochka-ryaba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065917"/>
            <a:ext cx="2633538" cy="2041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://maminosolnishko.ucoz.com/skazki/f6b9ed52bc0e275b72c31ad44a6ba209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065917"/>
            <a:ext cx="2736304" cy="2041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http://cs317727.vk.me/v317727736/539/3fwnKUeDsKA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2448272" cy="2162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 descr="http://image.slidesharecdn.com/random-110118075914-phpapp01/95/-14-728.jpg?cb=1295359339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820" y="4272254"/>
            <a:ext cx="2540550" cy="2255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 descr="http://fs01.androidpit.info/a/56/b2/goby-resin-flank-tale-56b20c-h900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79890"/>
            <a:ext cx="2880320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717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F:\відкритий урок\-4-638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0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F:\відкритий урок\-16-6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448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2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F:\відкритий урок\-15-638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02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F:\відкритий урок\-15-63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04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F:\відкритий урок\-19-6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62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95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відкритий урок\-3-638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61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відкритий урок\-5-638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72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відкритий урок\-8-638 (1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47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25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F:\відкритий урок\-11-638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01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відкритий урок\-12-638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відкритий урок\-6-638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41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відкритий урок\-13-6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25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153</TotalTime>
  <Words>5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ЖИТТЯ – МОВ  КАЗКА, Й КАЗКА – МОВ ЖИТТЯ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ЖИТТЯ – МОВ  КАЗКА Й КАЗКА – МОВ ЖИТТЯ</dc:title>
  <dc:creator>User</dc:creator>
  <cp:lastModifiedBy>User</cp:lastModifiedBy>
  <cp:revision>12</cp:revision>
  <dcterms:created xsi:type="dcterms:W3CDTF">2014-12-07T11:49:06Z</dcterms:created>
  <dcterms:modified xsi:type="dcterms:W3CDTF">2015-03-19T19:33:14Z</dcterms:modified>
</cp:coreProperties>
</file>