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18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1E29D-46B4-4527-B5D2-7E800826D98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478C3-5115-4BA2-A1D4-FBBE671A8F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478C3-5115-4BA2-A1D4-FBBE671A8FF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898C02-4040-4C59-AD53-E88F9CA1FA4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C60CC2-6913-48FC-AED6-E34CC089FD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42926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uk-UA" sz="4400" dirty="0" smtClean="0"/>
              <a:t>“ 7 </a:t>
            </a:r>
            <a:r>
              <a:rPr lang="en-US" sz="4400" dirty="0" smtClean="0"/>
              <a:t>holy sites ”</a:t>
            </a:r>
            <a:endParaRPr lang="ru-RU" sz="4400" dirty="0"/>
          </a:p>
        </p:txBody>
      </p:sp>
      <p:pic>
        <p:nvPicPr>
          <p:cNvPr id="16385" name="Picture 1" descr="G:\сім святинь\SDC11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52"/>
            <a:ext cx="6715172" cy="5036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686800" cy="838200"/>
          </a:xfrm>
        </p:spPr>
        <p:txBody>
          <a:bodyPr>
            <a:normAutofit/>
          </a:bodyPr>
          <a:lstStyle/>
          <a:p>
            <a:pPr lvl="0" algn="ctr"/>
            <a:r>
              <a:rPr lang="en-US" sz="4800" dirty="0" smtClean="0"/>
              <a:t>St. </a:t>
            </a:r>
            <a:r>
              <a:rPr lang="en-US" sz="4800" dirty="0" err="1" smtClean="0"/>
              <a:t>Pokrova</a:t>
            </a:r>
            <a:r>
              <a:rPr lang="en-US" sz="4800" dirty="0" smtClean="0"/>
              <a:t> Church</a:t>
            </a:r>
            <a:endParaRPr lang="ru-RU" sz="4800" dirty="0"/>
          </a:p>
        </p:txBody>
      </p:sp>
      <p:pic>
        <p:nvPicPr>
          <p:cNvPr id="5" name="Рисунок 4" descr="DSC0584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919456" cy="4354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6143644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</a:t>
            </a:r>
            <a:r>
              <a:rPr lang="en-US" sz="2400" dirty="0"/>
              <a:t>biggest orthodox church in </a:t>
            </a:r>
            <a:r>
              <a:rPr lang="en-US" sz="2400" dirty="0" err="1"/>
              <a:t>Smila</a:t>
            </a:r>
            <a:r>
              <a:rPr lang="en-US" sz="2400" dirty="0"/>
              <a:t>, built in the XVIII century.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/>
              <a:t>Uspensky</a:t>
            </a:r>
            <a:r>
              <a:rPr lang="en-US" sz="4000" dirty="0" smtClean="0"/>
              <a:t> Catholic Church</a:t>
            </a:r>
            <a:endParaRPr lang="ru-RU" sz="4000" dirty="0"/>
          </a:p>
        </p:txBody>
      </p:sp>
      <p:pic>
        <p:nvPicPr>
          <p:cNvPr id="4" name="Рисунок 3" descr="DSC0580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730999" cy="4354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5842337"/>
            <a:ext cx="88583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err="1"/>
              <a:t>Uspensky</a:t>
            </a:r>
            <a:r>
              <a:rPr lang="en-US" sz="2000" dirty="0"/>
              <a:t> Catholic Church founded at the beginning of the XIX century and restored at the beginning of the XXI century after a century of decline and destruction.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The </a:t>
            </a:r>
            <a:r>
              <a:rPr lang="en-US" sz="4800" dirty="0" err="1" smtClean="0"/>
              <a:t>Yurii</a:t>
            </a:r>
            <a:r>
              <a:rPr lang="en-US" sz="4800" dirty="0" smtClean="0"/>
              <a:t> Hill</a:t>
            </a:r>
            <a:endParaRPr lang="ru-RU" sz="48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6000768"/>
            <a:ext cx="84729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smtClean="0"/>
              <a:t>One </a:t>
            </a:r>
            <a:r>
              <a:rPr lang="en-US" sz="2000" dirty="0"/>
              <a:t>of the most ancient historical sites of </a:t>
            </a:r>
            <a:r>
              <a:rPr lang="en-US" sz="2000" dirty="0" err="1"/>
              <a:t>Smilianschina</a:t>
            </a:r>
            <a:r>
              <a:rPr lang="en-US" sz="2000" dirty="0"/>
              <a:t>, where in the XII century  the southern fortress of </a:t>
            </a:r>
            <a:r>
              <a:rPr lang="en-US" sz="2000" dirty="0" err="1"/>
              <a:t>Kyivan</a:t>
            </a:r>
            <a:r>
              <a:rPr lang="en-US" sz="2000" dirty="0"/>
              <a:t> </a:t>
            </a:r>
            <a:r>
              <a:rPr lang="en-US" sz="2000" dirty="0" err="1"/>
              <a:t>Rus</a:t>
            </a:r>
            <a:r>
              <a:rPr lang="en-US" sz="2000" dirty="0"/>
              <a:t> was located.</a:t>
            </a:r>
            <a:endParaRPr lang="ru-RU" sz="2000" dirty="0"/>
          </a:p>
        </p:txBody>
      </p:sp>
      <p:pic>
        <p:nvPicPr>
          <p:cNvPr id="6" name="Рисунок 5" descr="D:\ЮРОВА ГОРА 2011\IMG_21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6"/>
            <a:ext cx="5940425" cy="4454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Catacombs of </a:t>
            </a:r>
            <a:r>
              <a:rPr lang="en-US" dirty="0" err="1" smtClean="0"/>
              <a:t>Smila</a:t>
            </a:r>
            <a:endParaRPr lang="ru-RU" dirty="0"/>
          </a:p>
        </p:txBody>
      </p:sp>
      <p:pic>
        <p:nvPicPr>
          <p:cNvPr id="4" name="Рисунок 3" descr="Изображение_04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5857916" cy="4404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6" y="585789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Catacombs of </a:t>
            </a:r>
            <a:r>
              <a:rPr lang="en-US" sz="2400" dirty="0" err="1"/>
              <a:t>Smila</a:t>
            </a:r>
            <a:r>
              <a:rPr lang="en-US" sz="2400" dirty="0"/>
              <a:t> used to be a hiding place for our ancestors to escape from invaders  in the </a:t>
            </a:r>
            <a:r>
              <a:rPr lang="en-US" sz="2400" dirty="0" err="1"/>
              <a:t>VIIth</a:t>
            </a:r>
            <a:r>
              <a:rPr lang="en-US" sz="2400" dirty="0"/>
              <a:t> century.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 smtClean="0"/>
              <a:t>Bobrynskyi</a:t>
            </a:r>
            <a:r>
              <a:rPr lang="en-US" sz="4400" dirty="0" smtClean="0"/>
              <a:t> Park</a:t>
            </a:r>
            <a:endParaRPr lang="ru-RU" sz="4400" dirty="0"/>
          </a:p>
        </p:txBody>
      </p:sp>
      <p:pic>
        <p:nvPicPr>
          <p:cNvPr id="4" name="Рисунок 3" descr="C:\Documents and Settings\Loner\Рабочий стол\76269e4c7e3b2f897d0e7464e1adaa7d.media.786x554.jpg"/>
          <p:cNvPicPr/>
          <p:nvPr/>
        </p:nvPicPr>
        <p:blipFill>
          <a:blip r:embed="rId2"/>
          <a:srcRect l="7420" t="13091" r="11244" b="22026"/>
          <a:stretch>
            <a:fillRect/>
          </a:stretch>
        </p:blipFill>
        <p:spPr bwMode="auto">
          <a:xfrm>
            <a:off x="1256982" y="1423987"/>
            <a:ext cx="6630035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5643578"/>
            <a:ext cx="8643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/>
              <a:t>Bobrynskyi</a:t>
            </a:r>
            <a:r>
              <a:rPr lang="en-US" sz="2800" dirty="0"/>
              <a:t> Park, the historical site related to the activities of the family of the count  </a:t>
            </a:r>
            <a:r>
              <a:rPr lang="en-US" sz="2800" dirty="0" err="1"/>
              <a:t>Bobrynskyi</a:t>
            </a:r>
            <a:r>
              <a:rPr lang="en-US" sz="2800" dirty="0"/>
              <a:t> 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monument to </a:t>
            </a:r>
            <a:r>
              <a:rPr lang="en-US" dirty="0" err="1" smtClean="0"/>
              <a:t>Taras</a:t>
            </a:r>
            <a:r>
              <a:rPr lang="en-US" dirty="0" smtClean="0"/>
              <a:t> Shevchenko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273225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The monument to </a:t>
            </a:r>
            <a:r>
              <a:rPr lang="en-US" sz="2000" dirty="0" err="1"/>
              <a:t>Taras</a:t>
            </a:r>
            <a:r>
              <a:rPr lang="en-US" sz="2000" dirty="0"/>
              <a:t> Shevchenko, a famous poet and artist of the </a:t>
            </a:r>
            <a:r>
              <a:rPr lang="en-US" sz="2000" dirty="0" err="1"/>
              <a:t>XIXth</a:t>
            </a:r>
            <a:r>
              <a:rPr lang="en-US" sz="2000" dirty="0"/>
              <a:t> century.</a:t>
            </a:r>
            <a:endParaRPr lang="ru-RU" sz="2000" dirty="0"/>
          </a:p>
        </p:txBody>
      </p:sp>
      <p:pic>
        <p:nvPicPr>
          <p:cNvPr id="5" name="Рисунок 4" descr="IMG_0914"/>
          <p:cNvPicPr/>
          <p:nvPr/>
        </p:nvPicPr>
        <p:blipFill>
          <a:blip r:embed="rId3" cstate="print"/>
          <a:srcRect l="3076"/>
          <a:stretch>
            <a:fillRect/>
          </a:stretch>
        </p:blipFill>
        <p:spPr bwMode="auto">
          <a:xfrm>
            <a:off x="1428728" y="1285860"/>
            <a:ext cx="6294664" cy="4883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The Valley of Lakes</a:t>
            </a:r>
            <a:endParaRPr lang="ru-RU" sz="4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5929330"/>
            <a:ext cx="8715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The Valley of Lakes, a </a:t>
            </a:r>
            <a:r>
              <a:rPr lang="en-US" sz="2400" dirty="0" err="1"/>
              <a:t>favourite</a:t>
            </a:r>
            <a:r>
              <a:rPr lang="en-US" sz="2400" dirty="0"/>
              <a:t> place of </a:t>
            </a:r>
            <a:r>
              <a:rPr lang="en-US" sz="2400" dirty="0" err="1"/>
              <a:t>Smila</a:t>
            </a:r>
            <a:r>
              <a:rPr lang="en-US" sz="2400" dirty="0"/>
              <a:t> residents where local  festivals and public holidays celebrations take place.</a:t>
            </a:r>
            <a:endParaRPr lang="ru-RU" sz="2400" dirty="0"/>
          </a:p>
        </p:txBody>
      </p:sp>
      <p:pic>
        <p:nvPicPr>
          <p:cNvPr id="5" name="Рисунок 4" descr="D:\польське кладовище\IMG_2721.jpg"/>
          <p:cNvPicPr/>
          <p:nvPr/>
        </p:nvPicPr>
        <p:blipFill>
          <a:blip r:embed="rId2" cstate="print"/>
          <a:srcRect t="8314"/>
          <a:stretch>
            <a:fillRect/>
          </a:stretch>
        </p:blipFill>
        <p:spPr bwMode="auto">
          <a:xfrm>
            <a:off x="1357290" y="1428736"/>
            <a:ext cx="6498590" cy="4463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171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“ 7 holy sites ”</vt:lpstr>
      <vt:lpstr>St. Pokrova Church</vt:lpstr>
      <vt:lpstr>Uspensky Catholic Church</vt:lpstr>
      <vt:lpstr>The Yurii Hill</vt:lpstr>
      <vt:lpstr>Catacombs of Smila</vt:lpstr>
      <vt:lpstr>Bobrynskyi Park</vt:lpstr>
      <vt:lpstr>The monument to Taras Shevchenko</vt:lpstr>
      <vt:lpstr>The Valley of Lakes</vt:lpstr>
    </vt:vector>
  </TitlesOfParts>
  <Company>liceum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*</cp:lastModifiedBy>
  <cp:revision>5</cp:revision>
  <dcterms:created xsi:type="dcterms:W3CDTF">2012-02-13T06:45:13Z</dcterms:created>
  <dcterms:modified xsi:type="dcterms:W3CDTF">2012-02-13T07:26:51Z</dcterms:modified>
</cp:coreProperties>
</file>