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73" r:id="rId5"/>
    <p:sldId id="258" r:id="rId6"/>
    <p:sldId id="275" r:id="rId7"/>
    <p:sldId id="264" r:id="rId8"/>
    <p:sldId id="274" r:id="rId9"/>
    <p:sldId id="259" r:id="rId10"/>
    <p:sldId id="276" r:id="rId11"/>
    <p:sldId id="260" r:id="rId12"/>
    <p:sldId id="277" r:id="rId13"/>
    <p:sldId id="261" r:id="rId14"/>
    <p:sldId id="278" r:id="rId15"/>
    <p:sldId id="262" r:id="rId16"/>
    <p:sldId id="279" r:id="rId17"/>
    <p:sldId id="263" r:id="rId18"/>
    <p:sldId id="265" r:id="rId19"/>
    <p:sldId id="266" r:id="rId20"/>
    <p:sldId id="267" r:id="rId21"/>
    <p:sldId id="268" r:id="rId22"/>
    <p:sldId id="269" r:id="rId23"/>
    <p:sldId id="270" r:id="rId24"/>
    <p:sldId id="27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500" autoAdjust="0"/>
    <p:restoredTop sz="94660"/>
  </p:normalViewPr>
  <p:slideViewPr>
    <p:cSldViewPr>
      <p:cViewPr>
        <p:scale>
          <a:sx n="76" d="100"/>
          <a:sy n="76" d="100"/>
        </p:scale>
        <p:origin x="-2550" y="-7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6121-065E-4558-A47B-78AF8408587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9FE0-36D0-4BD9-B9EA-0E6F51822B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9319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6121-065E-4558-A47B-78AF8408587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9FE0-36D0-4BD9-B9EA-0E6F51822B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834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6121-065E-4558-A47B-78AF8408587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9FE0-36D0-4BD9-B9EA-0E6F51822B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6907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6121-065E-4558-A47B-78AF8408587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9FE0-36D0-4BD9-B9EA-0E6F51822B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332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6121-065E-4558-A47B-78AF8408587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9FE0-36D0-4BD9-B9EA-0E6F51822B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961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6121-065E-4558-A47B-78AF8408587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9FE0-36D0-4BD9-B9EA-0E6F51822B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8009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6121-065E-4558-A47B-78AF8408587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9FE0-36D0-4BD9-B9EA-0E6F51822B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211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6121-065E-4558-A47B-78AF8408587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9FE0-36D0-4BD9-B9EA-0E6F51822B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5374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6121-065E-4558-A47B-78AF8408587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9FE0-36D0-4BD9-B9EA-0E6F51822B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6726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6121-065E-4558-A47B-78AF8408587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9FE0-36D0-4BD9-B9EA-0E6F51822B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115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6121-065E-4558-A47B-78AF8408587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9FE0-36D0-4BD9-B9EA-0E6F51822B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5980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16121-065E-4558-A47B-78AF8408587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79FE0-36D0-4BD9-B9EA-0E6F51822B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48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392622">
            <a:off x="626593" y="831103"/>
            <a:ext cx="7825987" cy="1942272"/>
          </a:xfrm>
        </p:spPr>
        <p:txBody>
          <a:bodyPr>
            <a:noAutofit/>
          </a:bodyPr>
          <a:lstStyle/>
          <a:p>
            <a:r>
              <a:rPr lang="en-US" sz="6200" i="1" dirty="0" smtClean="0">
                <a:latin typeface="Andalus" pitchFamily="18" charset="-78"/>
                <a:cs typeface="Andalus" pitchFamily="18" charset="-78"/>
              </a:rPr>
              <a:t>Interesting facts about </a:t>
            </a:r>
            <a:r>
              <a:rPr lang="en-US" sz="6200" i="1" dirty="0" err="1" smtClean="0">
                <a:latin typeface="Andalus" pitchFamily="18" charset="-78"/>
                <a:cs typeface="Andalus" pitchFamily="18" charset="-78"/>
              </a:rPr>
              <a:t>ukrainian</a:t>
            </a:r>
            <a:r>
              <a:rPr lang="en-US" sz="6200" i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6200" i="1" dirty="0" err="1" smtClean="0">
                <a:latin typeface="Andalus" pitchFamily="18" charset="-78"/>
                <a:cs typeface="Andalus" pitchFamily="18" charset="-78"/>
              </a:rPr>
              <a:t>cossacks</a:t>
            </a:r>
            <a:endParaRPr lang="ru-RU" sz="6200" i="1" dirty="0">
              <a:cs typeface="Andalus" pitchFamily="18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85447" y="5572140"/>
            <a:ext cx="3258553" cy="1124744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Made by Valeria </a:t>
            </a:r>
            <a:r>
              <a:rPr lang="en-US" sz="2000" dirty="0" err="1" smtClean="0"/>
              <a:t>Kasyukevichus</a:t>
            </a:r>
            <a:endParaRPr lang="uk-UA" sz="2000" dirty="0" smtClean="0"/>
          </a:p>
          <a:p>
            <a:r>
              <a:rPr lang="en-US" sz="2000" dirty="0" smtClean="0"/>
              <a:t>Form IV-B</a:t>
            </a:r>
          </a:p>
          <a:p>
            <a:r>
              <a:rPr lang="en-US" sz="2000" dirty="0" smtClean="0"/>
              <a:t>Lyceum </a:t>
            </a:r>
            <a:r>
              <a:rPr lang="uk-UA" sz="2000" dirty="0" smtClean="0"/>
              <a:t>“</a:t>
            </a:r>
            <a:r>
              <a:rPr lang="en-US" sz="2000" dirty="0" smtClean="0"/>
              <a:t>Leader</a:t>
            </a:r>
            <a:r>
              <a:rPr lang="uk-UA" sz="2000" dirty="0" smtClean="0"/>
              <a:t>”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25406">
            <a:off x="579443" y="3018154"/>
            <a:ext cx="5215314" cy="33030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27872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i="1" dirty="0" smtClean="0">
                <a:latin typeface="Andalus" pitchFamily="18" charset="-78"/>
                <a:cs typeface="Andalus" pitchFamily="18" charset="-78"/>
              </a:rPr>
              <a:t>Word from the fence</a:t>
            </a:r>
            <a:endParaRPr lang="ru-RU" sz="6000" i="1" dirty="0">
              <a:cs typeface="Andalus" pitchFamily="18" charset="-78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700808"/>
            <a:ext cx="6791064" cy="4527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1332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i="1" dirty="0" smtClean="0">
                <a:latin typeface="Andalus" pitchFamily="18" charset="-78"/>
                <a:cs typeface="Andalus" pitchFamily="18" charset="-78"/>
              </a:rPr>
              <a:t>Word from the fence</a:t>
            </a:r>
            <a:endParaRPr lang="ru-RU" sz="6000" i="1" dirty="0">
              <a:cs typeface="Andalus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400" i="1" dirty="0" smtClean="0">
                <a:latin typeface="Andalus" pitchFamily="18" charset="-78"/>
                <a:cs typeface="Andalus" pitchFamily="18" charset="-78"/>
              </a:rPr>
              <a:t>According to one popular version, word "</a:t>
            </a:r>
            <a:r>
              <a:rPr lang="en-US" sz="3400" i="1" dirty="0" err="1" smtClean="0">
                <a:latin typeface="Andalus" pitchFamily="18" charset="-78"/>
                <a:cs typeface="Andalus" pitchFamily="18" charset="-78"/>
              </a:rPr>
              <a:t>Sich</a:t>
            </a:r>
            <a:r>
              <a:rPr lang="en-US" sz="3400" i="1" dirty="0" smtClean="0">
                <a:latin typeface="Andalus" pitchFamily="18" charset="-78"/>
                <a:cs typeface="Andalus" pitchFamily="18" charset="-78"/>
              </a:rPr>
              <a:t>" comes from the fence, which had sharp (</a:t>
            </a:r>
            <a:r>
              <a:rPr lang="en-US" sz="3400" i="1" dirty="0" err="1" smtClean="0">
                <a:latin typeface="Andalus" pitchFamily="18" charset="-78"/>
                <a:cs typeface="Andalus" pitchFamily="18" charset="-78"/>
              </a:rPr>
              <a:t>ukr</a:t>
            </a:r>
            <a:r>
              <a:rPr lang="en-US" sz="3400" i="1" dirty="0" smtClean="0">
                <a:latin typeface="Andalus" pitchFamily="18" charset="-78"/>
                <a:cs typeface="Andalus" pitchFamily="18" charset="-78"/>
              </a:rPr>
              <a:t>. – </a:t>
            </a:r>
            <a:r>
              <a:rPr lang="ru-RU" sz="3400" i="1" dirty="0" smtClean="0">
                <a:cs typeface="Andalus" pitchFamily="18" charset="-78"/>
              </a:rPr>
              <a:t>«</a:t>
            </a:r>
            <a:r>
              <a:rPr lang="en-US" sz="3400" i="1" dirty="0" err="1" smtClean="0">
                <a:latin typeface="Andalus" pitchFamily="18" charset="-78"/>
                <a:cs typeface="Andalus" pitchFamily="18" charset="-78"/>
              </a:rPr>
              <a:t>zasicheni</a:t>
            </a:r>
            <a:r>
              <a:rPr lang="ru-RU" sz="3400" i="1" dirty="0" smtClean="0">
                <a:cs typeface="Andalus" pitchFamily="18" charset="-78"/>
              </a:rPr>
              <a:t>»</a:t>
            </a:r>
            <a:r>
              <a:rPr lang="en-US" sz="3400" i="1" dirty="0" smtClean="0">
                <a:latin typeface="Andalus" pitchFamily="18" charset="-78"/>
                <a:cs typeface="Andalus" pitchFamily="18" charset="-78"/>
              </a:rPr>
              <a:t>) edges. The word "</a:t>
            </a:r>
            <a:r>
              <a:rPr lang="en-US" sz="3400" i="1" dirty="0" err="1" smtClean="0">
                <a:latin typeface="Andalus" pitchFamily="18" charset="-78"/>
                <a:cs typeface="Andalus" pitchFamily="18" charset="-78"/>
              </a:rPr>
              <a:t>Zaporozhye</a:t>
            </a:r>
            <a:r>
              <a:rPr lang="en-US" sz="3400" i="1" dirty="0" smtClean="0">
                <a:latin typeface="Andalus" pitchFamily="18" charset="-78"/>
                <a:cs typeface="Andalus" pitchFamily="18" charset="-78"/>
              </a:rPr>
              <a:t>" also appeared due to the location of fortifications – beneath the </a:t>
            </a:r>
            <a:r>
              <a:rPr lang="en-US" sz="3400" i="1" dirty="0" err="1" smtClean="0">
                <a:latin typeface="Andalus" pitchFamily="18" charset="-78"/>
                <a:cs typeface="Andalus" pitchFamily="18" charset="-78"/>
              </a:rPr>
              <a:t>Dnipro</a:t>
            </a:r>
            <a:r>
              <a:rPr lang="en-US" sz="3400" i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400" i="1" dirty="0" err="1" smtClean="0">
                <a:latin typeface="Andalus" pitchFamily="18" charset="-78"/>
                <a:cs typeface="Andalus" pitchFamily="18" charset="-78"/>
              </a:rPr>
              <a:t>repits</a:t>
            </a:r>
            <a:r>
              <a:rPr lang="en-US" sz="3400" i="1" dirty="0" smtClean="0">
                <a:latin typeface="Andalus" pitchFamily="18" charset="-78"/>
                <a:cs typeface="Andalus" pitchFamily="18" charset="-78"/>
              </a:rPr>
              <a:t>.</a:t>
            </a:r>
            <a:endParaRPr lang="ru-RU" sz="3400" i="1" dirty="0"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095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i="1" dirty="0" smtClean="0">
                <a:latin typeface="Andalus" pitchFamily="18" charset="-78"/>
                <a:cs typeface="Andalus" pitchFamily="18" charset="-78"/>
              </a:rPr>
              <a:t>Miracles!</a:t>
            </a:r>
            <a:endParaRPr lang="ru-RU" sz="6000" i="1" dirty="0">
              <a:cs typeface="Andalus" pitchFamily="18" charset="-78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2600" y="1710531"/>
            <a:ext cx="5638800" cy="43053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29108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i="1" dirty="0" smtClean="0">
                <a:latin typeface="Andalus" pitchFamily="18" charset="-78"/>
                <a:cs typeface="Andalus" pitchFamily="18" charset="-78"/>
              </a:rPr>
              <a:t>Miracles!</a:t>
            </a:r>
            <a:endParaRPr lang="ru-RU" sz="6000" i="1" dirty="0">
              <a:cs typeface="Andalus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>
                <a:latin typeface="Andalus" pitchFamily="18" charset="-78"/>
                <a:cs typeface="Andalus" pitchFamily="18" charset="-78"/>
              </a:rPr>
              <a:t>  Although the </a:t>
            </a:r>
            <a:r>
              <a:rPr lang="en-US" i="1" dirty="0" err="1" smtClean="0">
                <a:latin typeface="Andalus" pitchFamily="18" charset="-78"/>
                <a:cs typeface="Andalus" pitchFamily="18" charset="-78"/>
              </a:rPr>
              <a:t>Zaporozhian</a:t>
            </a:r>
            <a:r>
              <a:rPr lang="en-US" i="1" dirty="0" smtClean="0">
                <a:latin typeface="Andalus" pitchFamily="18" charset="-78"/>
                <a:cs typeface="Andalus" pitchFamily="18" charset="-78"/>
              </a:rPr>
              <a:t> Cossacks were very believers, but they really respect </a:t>
            </a:r>
            <a:r>
              <a:rPr lang="en-US" i="1" dirty="0" err="1" smtClean="0">
                <a:latin typeface="Andalus" pitchFamily="18" charset="-78"/>
                <a:cs typeface="Andalus" pitchFamily="18" charset="-78"/>
              </a:rPr>
              <a:t>they`s</a:t>
            </a:r>
            <a:r>
              <a:rPr lang="en-US" i="1" dirty="0" smtClean="0">
                <a:latin typeface="Andalus" pitchFamily="18" charset="-78"/>
                <a:cs typeface="Andalus" pitchFamily="18" charset="-78"/>
              </a:rPr>
              <a:t> sorcerers. It is about </a:t>
            </a:r>
            <a:r>
              <a:rPr lang="en-US" i="1" dirty="0" err="1" smtClean="0">
                <a:latin typeface="Andalus" pitchFamily="18" charset="-78"/>
                <a:cs typeface="Andalus" pitchFamily="18" charset="-78"/>
              </a:rPr>
              <a:t>Charakternyky</a:t>
            </a:r>
            <a:r>
              <a:rPr lang="en-US" i="1" dirty="0" smtClean="0">
                <a:latin typeface="Andalus" pitchFamily="18" charset="-78"/>
                <a:cs typeface="Andalus" pitchFamily="18" charset="-78"/>
              </a:rPr>
              <a:t>. They were practicing clairvoyance, medicine and psychology. According to legends, they could even walk through the walls and turn into animals.</a:t>
            </a:r>
            <a:endParaRPr lang="ru-RU" i="1" dirty="0"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871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i="1" dirty="0" smtClean="0">
                <a:latin typeface="Andalus" pitchFamily="18" charset="-78"/>
                <a:cs typeface="Andalus" pitchFamily="18" charset="-78"/>
              </a:rPr>
              <a:t>Ships-birds</a:t>
            </a:r>
            <a:endParaRPr lang="ru-RU" sz="6000" i="1" dirty="0">
              <a:cs typeface="Andalus" pitchFamily="18" charset="-78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1587" y="1600200"/>
            <a:ext cx="5480825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2949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i="1" dirty="0" smtClean="0">
                <a:latin typeface="Andalus" pitchFamily="18" charset="-78"/>
                <a:cs typeface="Andalus" pitchFamily="18" charset="-78"/>
              </a:rPr>
              <a:t>Ships-birds</a:t>
            </a:r>
            <a:endParaRPr lang="ru-RU" sz="6000" i="1" dirty="0">
              <a:cs typeface="Andalus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>
                <a:latin typeface="Andalus" pitchFamily="18" charset="-78"/>
                <a:cs typeface="Andalus" pitchFamily="18" charset="-78"/>
              </a:rPr>
              <a:t>Cossack </a:t>
            </a:r>
            <a:r>
              <a:rPr lang="ru-RU" i="1" dirty="0" smtClean="0">
                <a:cs typeface="Andalus" pitchFamily="18" charset="-78"/>
              </a:rPr>
              <a:t>«</a:t>
            </a:r>
            <a:r>
              <a:rPr lang="en-US" i="1" dirty="0" smtClean="0">
                <a:latin typeface="Andalus" pitchFamily="18" charset="-78"/>
                <a:cs typeface="Andalus" pitchFamily="18" charset="-78"/>
              </a:rPr>
              <a:t>Seagulls</a:t>
            </a:r>
            <a:r>
              <a:rPr lang="ru-RU" i="1" dirty="0" smtClean="0">
                <a:cs typeface="Andalus" pitchFamily="18" charset="-78"/>
              </a:rPr>
              <a:t>»</a:t>
            </a:r>
            <a:r>
              <a:rPr lang="en-US" i="1" dirty="0" smtClean="0">
                <a:latin typeface="Andalus" pitchFamily="18" charset="-78"/>
                <a:cs typeface="Andalus" pitchFamily="18" charset="-78"/>
              </a:rPr>
              <a:t> are incredible examples of shipbuilding, these boats were extremely strong, light and maneuverable. They have become a prototype of submarines.</a:t>
            </a:r>
            <a:endParaRPr lang="ru-RU" i="1" dirty="0"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735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i="1" dirty="0" smtClean="0">
                <a:latin typeface="Andalus" pitchFamily="18" charset="-78"/>
                <a:cs typeface="Andalus" pitchFamily="18" charset="-78"/>
              </a:rPr>
              <a:t>Invincible Cossacks</a:t>
            </a:r>
            <a:endParaRPr lang="ru-RU" sz="6000" i="1" dirty="0">
              <a:cs typeface="Andalus" pitchFamily="18" charset="-78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8688" y="1600200"/>
            <a:ext cx="6806624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26814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i="1" dirty="0">
                <a:latin typeface="Andalus" pitchFamily="18" charset="-78"/>
                <a:cs typeface="Andalus" pitchFamily="18" charset="-78"/>
              </a:rPr>
              <a:t>I</a:t>
            </a:r>
            <a:r>
              <a:rPr lang="en-US" sz="6000" i="1" dirty="0" smtClean="0">
                <a:latin typeface="Andalus" pitchFamily="18" charset="-78"/>
                <a:cs typeface="Andalus" pitchFamily="18" charset="-78"/>
              </a:rPr>
              <a:t>nvincible Cossacks</a:t>
            </a:r>
            <a:endParaRPr lang="ru-RU" sz="6000" i="1" dirty="0">
              <a:cs typeface="Andalus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i="1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i="1" dirty="0" smtClean="0">
                <a:latin typeface="Andalus" pitchFamily="18" charset="-78"/>
                <a:cs typeface="Andalus" pitchFamily="18" charset="-78"/>
              </a:rPr>
              <a:t>In the Austro-Hungarian army there was an official instruction - to fight with the Cossacks, only having a fivefold human preference.</a:t>
            </a:r>
            <a:endParaRPr lang="ru-RU" i="1" dirty="0"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66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753944">
            <a:off x="0" y="1844824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i="1" dirty="0" smtClean="0">
                <a:latin typeface="Andalus" pitchFamily="18" charset="-78"/>
                <a:cs typeface="Andalus" pitchFamily="18" charset="-78"/>
              </a:rPr>
              <a:t>Short Quiz</a:t>
            </a:r>
            <a:endParaRPr lang="ru-RU" sz="9600" i="1" dirty="0">
              <a:cs typeface="Andalus" pitchFamily="18" charset="-7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250" b="93333" l="9910" r="921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2996952"/>
            <a:ext cx="4229100" cy="304800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5618146" y="5201879"/>
            <a:ext cx="458366" cy="43204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506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4800" i="1" dirty="0" smtClean="0">
                <a:latin typeface="Andalus" pitchFamily="18" charset="-78"/>
                <a:cs typeface="Andalus" pitchFamily="18" charset="-78"/>
              </a:rPr>
              <a:t>What the name of fish has a </a:t>
            </a:r>
            <a:r>
              <a:rPr lang="en-US" sz="4800" i="1" dirty="0" err="1" smtClean="0">
                <a:latin typeface="Andalus" pitchFamily="18" charset="-78"/>
                <a:cs typeface="Andalus" pitchFamily="18" charset="-78"/>
              </a:rPr>
              <a:t>cossack`s</a:t>
            </a:r>
            <a:r>
              <a:rPr lang="en-US" sz="4800" i="1" dirty="0" smtClean="0">
                <a:latin typeface="Andalus" pitchFamily="18" charset="-78"/>
                <a:cs typeface="Andalus" pitchFamily="18" charset="-78"/>
              </a:rPr>
              <a:t> forehead</a:t>
            </a:r>
            <a:r>
              <a:rPr lang="uk-UA" sz="4800" i="1" dirty="0" smtClean="0">
                <a:cs typeface="Andalus" pitchFamily="18" charset="-78"/>
              </a:rPr>
              <a:t>?</a:t>
            </a:r>
            <a:endParaRPr lang="en-US" sz="4800" i="1" dirty="0" smtClean="0">
              <a:latin typeface="Andalus" pitchFamily="18" charset="-78"/>
              <a:cs typeface="Andalus" pitchFamily="18" charset="-78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i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Trot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Herring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Salmon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>
                <a:latin typeface="Andalus" pitchFamily="18" charset="-78"/>
                <a:cs typeface="Andalus" pitchFamily="18" charset="-78"/>
              </a:rPr>
              <a:t>A</a:t>
            </a: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nchovy</a:t>
            </a:r>
            <a:endParaRPr lang="ru-RU" sz="3800" i="1" dirty="0"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49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i="1" dirty="0" smtClean="0">
                <a:latin typeface="Andalus" pitchFamily="18" charset="-78"/>
                <a:cs typeface="Andalus" pitchFamily="18" charset="-78"/>
              </a:rPr>
              <a:t>Famous Forehead</a:t>
            </a:r>
            <a:endParaRPr lang="ru-RU" sz="6600" i="1" dirty="0">
              <a:cs typeface="Andalus" pitchFamily="18" charset="-78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1625" y="1600200"/>
            <a:ext cx="6580750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23926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i="1" dirty="0" smtClean="0">
                <a:latin typeface="Andalus" pitchFamily="18" charset="-78"/>
                <a:cs typeface="Andalus" pitchFamily="18" charset="-78"/>
              </a:rPr>
              <a:t>What is the most loving animal of </a:t>
            </a:r>
            <a:r>
              <a:rPr lang="en-US" sz="4400" i="1" dirty="0" err="1" smtClean="0">
                <a:latin typeface="Andalus" pitchFamily="18" charset="-78"/>
                <a:cs typeface="Andalus" pitchFamily="18" charset="-78"/>
              </a:rPr>
              <a:t>Zaporizhians</a:t>
            </a:r>
            <a:r>
              <a:rPr lang="ru-RU" sz="4400" i="1" dirty="0" smtClean="0">
                <a:cs typeface="Andalus" pitchFamily="18" charset="-78"/>
              </a:rPr>
              <a:t>?</a:t>
            </a:r>
            <a:endParaRPr lang="en-US" sz="4400" i="1" dirty="0" smtClean="0">
              <a:latin typeface="Andalus" pitchFamily="18" charset="-78"/>
              <a:cs typeface="Andalus" pitchFamily="18" charset="-78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Bull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Cat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Fox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Horse</a:t>
            </a:r>
            <a:endParaRPr lang="ru-RU" sz="3800" i="1" dirty="0"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741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i="1" dirty="0" smtClean="0">
                <a:latin typeface="Andalus" pitchFamily="18" charset="-78"/>
                <a:cs typeface="Andalus" pitchFamily="18" charset="-78"/>
              </a:rPr>
              <a:t>How are called </a:t>
            </a:r>
            <a:r>
              <a:rPr lang="en-US" sz="4400" i="1" dirty="0" err="1" smtClean="0">
                <a:latin typeface="Andalus" pitchFamily="18" charset="-78"/>
                <a:cs typeface="Andalus" pitchFamily="18" charset="-78"/>
              </a:rPr>
              <a:t>cossack`s</a:t>
            </a:r>
            <a:r>
              <a:rPr lang="en-US" sz="4400" i="1" dirty="0" smtClean="0">
                <a:latin typeface="Andalus" pitchFamily="18" charset="-78"/>
                <a:cs typeface="Andalus" pitchFamily="18" charset="-78"/>
              </a:rPr>
              <a:t> boats</a:t>
            </a:r>
            <a:r>
              <a:rPr lang="uk-UA" sz="4400" i="1" dirty="0" smtClean="0">
                <a:cs typeface="Andalus" pitchFamily="18" charset="-78"/>
              </a:rPr>
              <a:t>?</a:t>
            </a:r>
            <a:endParaRPr lang="en-US" sz="4400" i="1" dirty="0" smtClean="0">
              <a:latin typeface="Andalus" pitchFamily="18" charset="-78"/>
              <a:cs typeface="Andalus" pitchFamily="18" charset="-78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Seagulls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Pigeons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Penguins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 Falcons</a:t>
            </a:r>
            <a:endParaRPr lang="ru-RU" sz="3800" i="1" dirty="0"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528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42" y="18864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4400" i="1" dirty="0" smtClean="0">
                <a:latin typeface="Andalus" pitchFamily="18" charset="-78"/>
                <a:cs typeface="Andalus" pitchFamily="18" charset="-78"/>
              </a:rPr>
              <a:t>Who should receive the </a:t>
            </a:r>
            <a:r>
              <a:rPr lang="en-US" sz="4400" i="1" dirty="0" err="1" smtClean="0">
                <a:latin typeface="Andalus" pitchFamily="18" charset="-78"/>
                <a:cs typeface="Andalus" pitchFamily="18" charset="-78"/>
              </a:rPr>
              <a:t>cossack`s</a:t>
            </a:r>
            <a:r>
              <a:rPr lang="en-US" sz="4400" i="1" dirty="0" smtClean="0">
                <a:latin typeface="Andalus" pitchFamily="18" charset="-78"/>
                <a:cs typeface="Andalus" pitchFamily="18" charset="-78"/>
              </a:rPr>
              <a:t> letter</a:t>
            </a:r>
            <a:r>
              <a:rPr lang="ru-RU" sz="4400" i="1" dirty="0" smtClean="0">
                <a:cs typeface="Andalus" pitchFamily="18" charset="-78"/>
              </a:rPr>
              <a:t>?</a:t>
            </a:r>
            <a:r>
              <a:rPr lang="en-US" sz="4400" i="1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i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Prince of Denmark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King of Sweden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Emperor of France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Sultan of Turkey</a:t>
            </a:r>
            <a:endParaRPr lang="ru-RU" sz="3800" i="1" dirty="0">
              <a:cs typeface="Andalus" pitchFamily="18" charset="-7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00242" y="4437112"/>
            <a:ext cx="5400600" cy="227596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76687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6480720" cy="4525963"/>
          </a:xfrm>
        </p:spPr>
        <p:txBody>
          <a:bodyPr>
            <a:normAutofit lnSpcReduction="10000"/>
          </a:bodyPr>
          <a:lstStyle/>
          <a:p>
            <a:pPr marL="0" indent="0">
              <a:buClr>
                <a:srgbClr val="FFFF00"/>
              </a:buClr>
              <a:buNone/>
            </a:pPr>
            <a:r>
              <a:rPr lang="en-US" sz="4400" i="1" dirty="0" smtClean="0">
                <a:latin typeface="Andalus" pitchFamily="18" charset="-78"/>
                <a:cs typeface="Andalus" pitchFamily="18" charset="-78"/>
              </a:rPr>
              <a:t>What was the name of </a:t>
            </a:r>
            <a:r>
              <a:rPr lang="en-US" sz="4400" i="1" dirty="0" err="1" smtClean="0">
                <a:latin typeface="Andalus" pitchFamily="18" charset="-78"/>
                <a:cs typeface="Andalus" pitchFamily="18" charset="-78"/>
              </a:rPr>
              <a:t>cossacks</a:t>
            </a:r>
            <a:r>
              <a:rPr lang="en-US" sz="4400" i="1" dirty="0" smtClean="0">
                <a:latin typeface="Andalus" pitchFamily="18" charset="-78"/>
                <a:cs typeface="Andalus" pitchFamily="18" charset="-78"/>
              </a:rPr>
              <a:t>, who can make </a:t>
            </a:r>
            <a:r>
              <a:rPr lang="en-US" sz="4400" i="1" dirty="0" err="1" smtClean="0">
                <a:latin typeface="Andalus" pitchFamily="18" charset="-78"/>
                <a:cs typeface="Andalus" pitchFamily="18" charset="-78"/>
              </a:rPr>
              <a:t>mirakles</a:t>
            </a:r>
            <a:r>
              <a:rPr lang="ru-RU" sz="4400" i="1" dirty="0" smtClean="0">
                <a:cs typeface="Andalus" pitchFamily="18" charset="-78"/>
              </a:rPr>
              <a:t>?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Witches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Charlatans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err="1" smtClean="0">
                <a:latin typeface="Andalus" pitchFamily="18" charset="-78"/>
                <a:cs typeface="Andalus" pitchFamily="18" charset="-78"/>
              </a:rPr>
              <a:t>Charakternyky</a:t>
            </a:r>
            <a:endParaRPr lang="en-US" sz="3800" i="1" dirty="0" smtClean="0">
              <a:latin typeface="Andalus" pitchFamily="18" charset="-78"/>
              <a:cs typeface="Andalus" pitchFamily="18" charset="-78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800" i="1" dirty="0" smtClean="0">
                <a:latin typeface="Andalus" pitchFamily="18" charset="-78"/>
                <a:cs typeface="Andalus" pitchFamily="18" charset="-78"/>
              </a:rPr>
              <a:t>No name</a:t>
            </a:r>
            <a:endParaRPr lang="ru-RU" sz="3800" i="1" dirty="0">
              <a:cs typeface="Andalus" pitchFamily="18" charset="-7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700808"/>
            <a:ext cx="3127477" cy="461302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23068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136904" cy="2016224"/>
          </a:xfrm>
        </p:spPr>
        <p:txBody>
          <a:bodyPr>
            <a:noAutofit/>
          </a:bodyPr>
          <a:lstStyle/>
          <a:p>
            <a:r>
              <a:rPr lang="en-US" sz="8000" i="1" dirty="0" smtClean="0">
                <a:latin typeface="Andalus" pitchFamily="18" charset="-78"/>
                <a:cs typeface="Andalus" pitchFamily="18" charset="-78"/>
              </a:rPr>
              <a:t>Thank for your attention!</a:t>
            </a:r>
            <a:endParaRPr lang="ru-RU" sz="8000" i="1" dirty="0">
              <a:cs typeface="Andalus" pitchFamily="18" charset="-78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3433" b="91073" l="7307" r="97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80498">
            <a:off x="2881529" y="3909419"/>
            <a:ext cx="5228101" cy="250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189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i="1" dirty="0" smtClean="0">
                <a:latin typeface="Andalus" pitchFamily="18" charset="-78"/>
                <a:cs typeface="Andalus" pitchFamily="18" charset="-78"/>
              </a:rPr>
              <a:t>Famous Forehead</a:t>
            </a:r>
            <a:endParaRPr lang="ru-RU" sz="6600" i="1" dirty="0">
              <a:cs typeface="Andalus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 </a:t>
            </a:r>
            <a:r>
              <a:rPr lang="en-US" sz="3500" dirty="0" smtClean="0">
                <a:latin typeface="Andalus" pitchFamily="18" charset="-78"/>
                <a:cs typeface="Andalus" pitchFamily="18" charset="-78"/>
              </a:rPr>
              <a:t>This is an especially important attribute of the Cossack`s appearance. Only the experienced </a:t>
            </a:r>
            <a:r>
              <a:rPr lang="en-US" sz="3500" dirty="0" err="1" smtClean="0">
                <a:latin typeface="Andalus" pitchFamily="18" charset="-78"/>
                <a:cs typeface="Andalus" pitchFamily="18" charset="-78"/>
              </a:rPr>
              <a:t>Zaporozhians</a:t>
            </a:r>
            <a:r>
              <a:rPr lang="en-US" sz="3500" dirty="0" smtClean="0">
                <a:latin typeface="Andalus" pitchFamily="18" charset="-78"/>
                <a:cs typeface="Andalus" pitchFamily="18" charset="-78"/>
              </a:rPr>
              <a:t> developed it. </a:t>
            </a:r>
            <a:endParaRPr lang="ru-RU" sz="3500" i="1" dirty="0">
              <a:cs typeface="Andalus" pitchFamily="18" charset="-7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99719">
            <a:off x="3723338" y="3094659"/>
            <a:ext cx="2371324" cy="35344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6521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i="1" dirty="0" smtClean="0">
                <a:latin typeface="Andalus" pitchFamily="18" charset="-78"/>
                <a:cs typeface="Andalus" pitchFamily="18" charset="-78"/>
              </a:rPr>
              <a:t>26 strong words</a:t>
            </a:r>
            <a:endParaRPr lang="ru-RU" sz="6600" i="1" dirty="0">
              <a:cs typeface="Andalus" pitchFamily="18" charset="-78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857" y="1600200"/>
            <a:ext cx="7666285" cy="4525963"/>
          </a:xfrm>
        </p:spPr>
      </p:pic>
    </p:spTree>
    <p:extLst>
      <p:ext uri="{BB962C8B-B14F-4D97-AF65-F5344CB8AC3E}">
        <p14:creationId xmlns:p14="http://schemas.microsoft.com/office/powerpoint/2010/main" xmlns="" val="351421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i="1" dirty="0" smtClean="0">
                <a:latin typeface="Andalus" pitchFamily="18" charset="-78"/>
                <a:cs typeface="Andalus" pitchFamily="18" charset="-78"/>
              </a:rPr>
              <a:t>26 strong words</a:t>
            </a:r>
            <a:endParaRPr lang="ru-RU" sz="6600" i="1" dirty="0">
              <a:cs typeface="Andalus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>
                <a:latin typeface="Andalus" pitchFamily="18" charset="-78"/>
                <a:cs typeface="Andalus" pitchFamily="18" charset="-78"/>
              </a:rPr>
              <a:t>The famous letter written by the Cossacks to the Turkish sultan </a:t>
            </a:r>
            <a:r>
              <a:rPr lang="en-US" i="1" dirty="0" err="1" smtClean="0">
                <a:latin typeface="Andalus" pitchFamily="18" charset="-78"/>
                <a:cs typeface="Andalus" pitchFamily="18" charset="-78"/>
              </a:rPr>
              <a:t>Mehmed</a:t>
            </a:r>
            <a:r>
              <a:rPr lang="en-US" i="1" dirty="0" smtClean="0">
                <a:latin typeface="Andalus" pitchFamily="18" charset="-78"/>
                <a:cs typeface="Andalus" pitchFamily="18" charset="-78"/>
              </a:rPr>
              <a:t> IV contained about a quarter of the hundred gross insults. </a:t>
            </a:r>
            <a:r>
              <a:rPr lang="en-US" i="1" dirty="0" err="1" smtClean="0">
                <a:latin typeface="Andalus" pitchFamily="18" charset="-78"/>
                <a:cs typeface="Andalus" pitchFamily="18" charset="-78"/>
              </a:rPr>
              <a:t>Zaporozhye's</a:t>
            </a:r>
            <a:r>
              <a:rPr lang="en-US" i="1" dirty="0" smtClean="0">
                <a:latin typeface="Andalus" pitchFamily="18" charset="-78"/>
                <a:cs typeface="Andalus" pitchFamily="18" charset="-78"/>
              </a:rPr>
              <a:t> refusal of the Sultan switched all his titles and turned them into mocking insults accompanied by abstract, obscene </a:t>
            </a:r>
            <a:r>
              <a:rPr lang="en-US" i="1" dirty="0" err="1" smtClean="0">
                <a:latin typeface="Andalus" pitchFamily="18" charset="-78"/>
                <a:cs typeface="Andalus" pitchFamily="18" charset="-78"/>
              </a:rPr>
              <a:t>praces</a:t>
            </a:r>
            <a:r>
              <a:rPr lang="en-US" i="1" dirty="0" smtClean="0">
                <a:latin typeface="Andalus" pitchFamily="18" charset="-78"/>
                <a:cs typeface="Andalus" pitchFamily="18" charset="-78"/>
              </a:rPr>
              <a:t>.</a:t>
            </a:r>
            <a:endParaRPr lang="ru-RU" i="1" dirty="0">
              <a:cs typeface="Andalus" pitchFamily="18" charset="-7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977" b="96777" l="0" r="992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0232" y="4653136"/>
            <a:ext cx="1944216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21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500" i="1" dirty="0" smtClean="0">
                <a:latin typeface="Andalus" pitchFamily="18" charset="-78"/>
                <a:cs typeface="Andalus" pitchFamily="18" charset="-78"/>
              </a:rPr>
              <a:t>First democratic association</a:t>
            </a:r>
            <a:endParaRPr lang="ru-RU" sz="5500" i="1" dirty="0">
              <a:cs typeface="Andalus" pitchFamily="18" charset="-78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0448" y="1600200"/>
            <a:ext cx="6823103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2863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500" i="1" dirty="0" smtClean="0">
                <a:latin typeface="Andalus" pitchFamily="18" charset="-78"/>
                <a:cs typeface="Andalus" pitchFamily="18" charset="-78"/>
              </a:rPr>
              <a:t>First democratic association</a:t>
            </a:r>
            <a:endParaRPr lang="ru-RU" sz="55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u="sng" dirty="0" smtClean="0">
                <a:latin typeface="Andalus" pitchFamily="18" charset="-78"/>
                <a:cs typeface="Andalus" pitchFamily="18" charset="-78"/>
              </a:rPr>
              <a:t>One of the first democratic associations in the world is considered </a:t>
            </a:r>
            <a:r>
              <a:rPr lang="en-US" sz="4400" u="sng" dirty="0" err="1" smtClean="0">
                <a:latin typeface="Andalus" pitchFamily="18" charset="-78"/>
                <a:cs typeface="Andalus" pitchFamily="18" charset="-78"/>
              </a:rPr>
              <a:t>Zaporizhzhya</a:t>
            </a:r>
            <a:r>
              <a:rPr lang="en-US" sz="4400" u="sng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4400" u="sng" dirty="0" err="1" smtClean="0">
                <a:latin typeface="Andalus" pitchFamily="18" charset="-78"/>
                <a:cs typeface="Andalus" pitchFamily="18" charset="-78"/>
              </a:rPr>
              <a:t>Sich</a:t>
            </a:r>
            <a:r>
              <a:rPr lang="en-US" sz="4400" u="sng" dirty="0" smtClean="0">
                <a:latin typeface="Andalus" pitchFamily="18" charset="-78"/>
                <a:cs typeface="Andalus" pitchFamily="18" charset="-78"/>
              </a:rPr>
              <a:t>.</a:t>
            </a:r>
            <a:endParaRPr lang="ru-RU" sz="4400" u="sng" dirty="0"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55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56984" cy="1143000"/>
          </a:xfrm>
        </p:spPr>
        <p:txBody>
          <a:bodyPr>
            <a:noAutofit/>
          </a:bodyPr>
          <a:lstStyle/>
          <a:p>
            <a:r>
              <a:rPr lang="en-US" sz="5200" i="1" dirty="0" err="1" smtClean="0">
                <a:latin typeface="Andalus" pitchFamily="18" charset="-78"/>
                <a:cs typeface="Andalus" pitchFamily="18" charset="-78"/>
              </a:rPr>
              <a:t>Zaporozhians</a:t>
            </a:r>
            <a:r>
              <a:rPr lang="en-US" sz="5200" i="1" dirty="0" smtClean="0">
                <a:latin typeface="Andalus" pitchFamily="18" charset="-78"/>
                <a:cs typeface="Andalus" pitchFamily="18" charset="-78"/>
              </a:rPr>
              <a:t>, but not only </a:t>
            </a:r>
            <a:r>
              <a:rPr lang="en-US" sz="5200" i="1" dirty="0" err="1" smtClean="0">
                <a:latin typeface="Andalus" pitchFamily="18" charset="-78"/>
                <a:cs typeface="Andalus" pitchFamily="18" charset="-78"/>
              </a:rPr>
              <a:t>ukrainians</a:t>
            </a:r>
            <a:r>
              <a:rPr lang="en-US" sz="5200" i="1" dirty="0" smtClean="0">
                <a:latin typeface="Andalus" pitchFamily="18" charset="-78"/>
                <a:cs typeface="Andalus" pitchFamily="18" charset="-78"/>
              </a:rPr>
              <a:t>…</a:t>
            </a:r>
            <a:endParaRPr lang="ru-RU" sz="5200" i="1" dirty="0">
              <a:cs typeface="Andalus" pitchFamily="18" charset="-78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1700808"/>
            <a:ext cx="603461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6029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686800" cy="1143000"/>
          </a:xfrm>
        </p:spPr>
        <p:txBody>
          <a:bodyPr>
            <a:noAutofit/>
          </a:bodyPr>
          <a:lstStyle/>
          <a:p>
            <a:r>
              <a:rPr lang="en-US" sz="5200" i="1" dirty="0" err="1" smtClean="0">
                <a:latin typeface="Andalus" pitchFamily="18" charset="-78"/>
                <a:cs typeface="Andalus" pitchFamily="18" charset="-78"/>
              </a:rPr>
              <a:t>Zaporozhians</a:t>
            </a:r>
            <a:r>
              <a:rPr lang="en-US" sz="5200" i="1" dirty="0" smtClean="0">
                <a:latin typeface="Andalus" pitchFamily="18" charset="-78"/>
                <a:cs typeface="Andalus" pitchFamily="18" charset="-78"/>
              </a:rPr>
              <a:t>, but not only </a:t>
            </a:r>
            <a:r>
              <a:rPr lang="en-US" sz="5200" i="1" dirty="0" err="1" smtClean="0">
                <a:latin typeface="Andalus" pitchFamily="18" charset="-78"/>
                <a:cs typeface="Andalus" pitchFamily="18" charset="-78"/>
              </a:rPr>
              <a:t>ukrainians</a:t>
            </a:r>
            <a:r>
              <a:rPr lang="en-US" sz="5200" i="1" dirty="0" smtClean="0">
                <a:latin typeface="Andalus" pitchFamily="18" charset="-78"/>
                <a:cs typeface="Andalus" pitchFamily="18" charset="-78"/>
              </a:rPr>
              <a:t>…</a:t>
            </a:r>
            <a:endParaRPr lang="ru-RU" sz="5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400" i="1" dirty="0" smtClean="0">
                <a:latin typeface="Andalus" pitchFamily="18" charset="-78"/>
                <a:cs typeface="Andalus" pitchFamily="18" charset="-78"/>
              </a:rPr>
              <a:t>Not only Ukrainians were the main population of the </a:t>
            </a:r>
            <a:r>
              <a:rPr lang="en-US" sz="3400" i="1" dirty="0" err="1" smtClean="0">
                <a:latin typeface="Andalus" pitchFamily="18" charset="-78"/>
                <a:cs typeface="Andalus" pitchFamily="18" charset="-78"/>
              </a:rPr>
              <a:t>Sich</a:t>
            </a:r>
            <a:r>
              <a:rPr lang="en-US" sz="3400" i="1" dirty="0" smtClean="0">
                <a:latin typeface="Andalus" pitchFamily="18" charset="-78"/>
                <a:cs typeface="Andalus" pitchFamily="18" charset="-78"/>
              </a:rPr>
              <a:t>. There were a lot of Russians, Poles, Belarusians. Sometimes (very rarely) even Tatars, Turks, Armenians and </a:t>
            </a:r>
            <a:r>
              <a:rPr lang="en-US" sz="3400" i="1" dirty="0" err="1" smtClean="0">
                <a:latin typeface="Andalus" pitchFamily="18" charset="-78"/>
                <a:cs typeface="Andalus" pitchFamily="18" charset="-78"/>
              </a:rPr>
              <a:t>Litvinets</a:t>
            </a:r>
            <a:r>
              <a:rPr lang="en-US" sz="3400" i="1" dirty="0" smtClean="0">
                <a:latin typeface="Andalus" pitchFamily="18" charset="-78"/>
                <a:cs typeface="Andalus" pitchFamily="18" charset="-78"/>
              </a:rPr>
              <a:t> were there.</a:t>
            </a:r>
            <a:endParaRPr lang="ru-RU" sz="3400" i="1" dirty="0"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687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360</Words>
  <Application>Microsoft Office PowerPoint</Application>
  <PresentationFormat>Экран (4:3)</PresentationFormat>
  <Paragraphs>56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Interesting facts about ukrainian cossacks</vt:lpstr>
      <vt:lpstr>Famous Forehead</vt:lpstr>
      <vt:lpstr>Famous Forehead</vt:lpstr>
      <vt:lpstr>26 strong words</vt:lpstr>
      <vt:lpstr>26 strong words</vt:lpstr>
      <vt:lpstr>First democratic association</vt:lpstr>
      <vt:lpstr>First democratic association</vt:lpstr>
      <vt:lpstr>Zaporozhians, but not only ukrainians…</vt:lpstr>
      <vt:lpstr>Zaporozhians, but not only ukrainians…</vt:lpstr>
      <vt:lpstr>Word from the fence</vt:lpstr>
      <vt:lpstr>Word from the fence</vt:lpstr>
      <vt:lpstr>Miracles!</vt:lpstr>
      <vt:lpstr>Miracles!</vt:lpstr>
      <vt:lpstr>Ships-birds</vt:lpstr>
      <vt:lpstr>Ships-birds</vt:lpstr>
      <vt:lpstr>Invincible Cossacks</vt:lpstr>
      <vt:lpstr>Invincible Cossacks</vt:lpstr>
      <vt:lpstr>Short Quiz</vt:lpstr>
      <vt:lpstr>Слайд 19</vt:lpstr>
      <vt:lpstr>Слайд 20</vt:lpstr>
      <vt:lpstr>Слайд 21</vt:lpstr>
      <vt:lpstr>Слайд 22</vt:lpstr>
      <vt:lpstr>Слайд 23</vt:lpstr>
      <vt:lpstr>Thank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Interesting facts about ukrainian cossacks</dc:title>
  <dc:creator>lera</dc:creator>
  <cp:lastModifiedBy>User</cp:lastModifiedBy>
  <cp:revision>17</cp:revision>
  <dcterms:created xsi:type="dcterms:W3CDTF">2017-10-06T16:58:16Z</dcterms:created>
  <dcterms:modified xsi:type="dcterms:W3CDTF">2017-10-10T11:20:43Z</dcterms:modified>
</cp:coreProperties>
</file>