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5" r:id="rId3"/>
    <p:sldId id="257" r:id="rId4"/>
    <p:sldId id="259" r:id="rId5"/>
    <p:sldId id="278" r:id="rId6"/>
    <p:sldId id="275" r:id="rId7"/>
    <p:sldId id="270" r:id="rId8"/>
    <p:sldId id="277" r:id="rId9"/>
    <p:sldId id="256" r:id="rId10"/>
    <p:sldId id="268" r:id="rId11"/>
    <p:sldId id="274" r:id="rId12"/>
    <p:sldId id="258" r:id="rId13"/>
    <p:sldId id="260" r:id="rId14"/>
    <p:sldId id="262" r:id="rId15"/>
    <p:sldId id="271" r:id="rId16"/>
    <p:sldId id="261" r:id="rId17"/>
    <p:sldId id="263" r:id="rId18"/>
    <p:sldId id="264" r:id="rId19"/>
    <p:sldId id="266" r:id="rId20"/>
    <p:sldId id="267" r:id="rId21"/>
    <p:sldId id="269" r:id="rId22"/>
    <p:sldId id="272" r:id="rId23"/>
    <p:sldId id="276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15.10.2017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15.10.2017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15.10.2017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15.10.2017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15.10.2017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15.10.2017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15.10.2017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15.10.2017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15.10.2017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15.10.2017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15.10.2017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15.10.2017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3083" t="22599" r="19519" b="50847"/>
          <a:stretch>
            <a:fillRect/>
          </a:stretch>
        </p:blipFill>
        <p:spPr bwMode="auto">
          <a:xfrm>
            <a:off x="571472" y="1571612"/>
            <a:ext cx="83582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Географія</a:t>
            </a:r>
            <a:endParaRPr lang="ru-RU" sz="60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5395" t="35876" r="21108" b="32768"/>
          <a:stretch>
            <a:fillRect/>
          </a:stretch>
        </p:blipFill>
        <p:spPr bwMode="auto">
          <a:xfrm>
            <a:off x="714348" y="1214422"/>
            <a:ext cx="79296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Землетрус</a:t>
            </a:r>
            <a:endParaRPr lang="ru-RU" sz="60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6471" t="33616" r="23403" b="32486"/>
          <a:stretch>
            <a:fillRect/>
          </a:stretch>
        </p:blipFill>
        <p:spPr bwMode="auto">
          <a:xfrm>
            <a:off x="857224" y="1428736"/>
            <a:ext cx="7261362" cy="319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Вулкан</a:t>
            </a:r>
            <a:endParaRPr lang="ru-RU" sz="60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8750" t="57106" r="27287" b="12362"/>
          <a:stretch>
            <a:fillRect/>
          </a:stretch>
        </p:blipFill>
        <p:spPr bwMode="auto">
          <a:xfrm>
            <a:off x="642910" y="1500174"/>
            <a:ext cx="7721497" cy="298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7030A0"/>
                </a:solidFill>
              </a:rPr>
              <a:t>Торнадо</a:t>
            </a:r>
            <a:endParaRPr lang="ru-RU" sz="6000" b="1" i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3164" t="34226" r="31348" b="36923"/>
          <a:stretch>
            <a:fillRect/>
          </a:stretch>
        </p:blipFill>
        <p:spPr bwMode="auto">
          <a:xfrm>
            <a:off x="1285852" y="1428736"/>
            <a:ext cx="6781080" cy="35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7030A0"/>
                </a:solidFill>
              </a:rPr>
              <a:t>Річка</a:t>
            </a:r>
            <a:endParaRPr lang="ru-RU" sz="6000" b="1" i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27698" t="35320" r="22167" b="34446"/>
          <a:stretch>
            <a:fillRect/>
          </a:stretch>
        </p:blipFill>
        <p:spPr bwMode="auto">
          <a:xfrm>
            <a:off x="571472" y="1643050"/>
            <a:ext cx="8375867" cy="25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Океан</a:t>
            </a:r>
            <a:endParaRPr lang="ru-RU" sz="60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6596" t="36441" r="23050" b="34463"/>
          <a:stretch>
            <a:fillRect/>
          </a:stretch>
        </p:blipFill>
        <p:spPr bwMode="auto">
          <a:xfrm>
            <a:off x="428596" y="1357298"/>
            <a:ext cx="7818944" cy="298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Дніпро</a:t>
            </a:r>
            <a:endParaRPr lang="ru-RU" sz="60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ребуси\images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407304" cy="313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7030A0"/>
                </a:solidFill>
              </a:rPr>
              <a:t>Париж</a:t>
            </a:r>
            <a:endParaRPr lang="ru-RU" sz="6000" b="1" i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ребуси\13-02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8140236" cy="37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Куба</a:t>
            </a:r>
            <a:endParaRPr lang="ru-RU" sz="60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3527" t="24870" r="29582" b="49129"/>
          <a:stretch>
            <a:fillRect/>
          </a:stretch>
        </p:blipFill>
        <p:spPr bwMode="auto">
          <a:xfrm>
            <a:off x="428596" y="1214422"/>
            <a:ext cx="842965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Китай</a:t>
            </a:r>
            <a:endParaRPr lang="ru-RU" sz="60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ребуси\13-02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496798" cy="304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Канада</a:t>
            </a:r>
            <a:endParaRPr lang="ru-RU" sz="60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ребуси\13-01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190644" cy="274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Карта</a:t>
            </a:r>
            <a:endParaRPr lang="ru-RU" sz="60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7955" t="56508" r="24765" b="13826"/>
          <a:stretch>
            <a:fillRect/>
          </a:stretch>
        </p:blipFill>
        <p:spPr bwMode="auto">
          <a:xfrm>
            <a:off x="928662" y="1500174"/>
            <a:ext cx="74295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Індія</a:t>
            </a:r>
            <a:endParaRPr lang="ru-RU" sz="60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3487" t="57362" r="19960" b="15511"/>
          <a:stretch>
            <a:fillRect/>
          </a:stretch>
        </p:blipFill>
        <p:spPr bwMode="auto">
          <a:xfrm>
            <a:off x="642910" y="1714488"/>
            <a:ext cx="764386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Єгипет</a:t>
            </a:r>
            <a:endParaRPr lang="ru-RU" sz="60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5000636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Велика Британія</a:t>
            </a:r>
            <a:endParaRPr lang="ru-RU" sz="6000" b="1" i="1" dirty="0" smtClean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22608" t="34615" r="28968" b="38205"/>
          <a:stretch>
            <a:fillRect/>
          </a:stretch>
        </p:blipFill>
        <p:spPr bwMode="auto">
          <a:xfrm>
            <a:off x="285720" y="2143116"/>
            <a:ext cx="428628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l="41849" t="34359" r="19508" b="37692"/>
          <a:stretch>
            <a:fillRect/>
          </a:stretch>
        </p:blipFill>
        <p:spPr bwMode="auto">
          <a:xfrm>
            <a:off x="5143504" y="2000240"/>
            <a:ext cx="3786214" cy="182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81439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Англія</a:t>
            </a:r>
            <a:endParaRPr lang="ru-RU" sz="60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9298" t="22881" r="24463" b="48870"/>
          <a:stretch>
            <a:fillRect/>
          </a:stretch>
        </p:blipFill>
        <p:spPr bwMode="auto">
          <a:xfrm>
            <a:off x="642910" y="1500174"/>
            <a:ext cx="7866277" cy="289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4929198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smtClean="0">
                <a:solidFill>
                  <a:srgbClr val="7030A0"/>
                </a:solidFill>
              </a:rPr>
              <a:t>Україна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4929198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7030A0"/>
                </a:solidFill>
              </a:rPr>
              <a:t>Україна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421954" cy="331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ребуси\13-018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0010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Австралія</a:t>
            </a:r>
            <a:endParaRPr lang="ru-RU" sz="60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9296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Африка</a:t>
            </a:r>
            <a:endParaRPr lang="ru-RU" sz="60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8814" t="35028" r="29935" b="32768"/>
          <a:stretch>
            <a:fillRect/>
          </a:stretch>
        </p:blipFill>
        <p:spPr bwMode="auto">
          <a:xfrm>
            <a:off x="1357290" y="928670"/>
            <a:ext cx="692948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Євразія</a:t>
            </a:r>
            <a:endParaRPr lang="ru-RU" sz="60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35824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Азія</a:t>
            </a:r>
            <a:endParaRPr lang="ru-RU" sz="60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3276" t="56532" r="21285" b="14919"/>
          <a:stretch>
            <a:fillRect/>
          </a:stretch>
        </p:blipFill>
        <p:spPr bwMode="auto">
          <a:xfrm>
            <a:off x="143581" y="1643050"/>
            <a:ext cx="9000419" cy="294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4929198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7030A0"/>
                </a:solidFill>
              </a:rPr>
              <a:t>Цунамі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24</Words>
  <PresentationFormat>Екран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4" baseType="lpstr">
      <vt:lpstr>Потік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</cp:revision>
  <dcterms:modified xsi:type="dcterms:W3CDTF">2017-10-15T03:18:09Z</dcterms:modified>
</cp:coreProperties>
</file>