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30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71318-89F2-4515-8FAB-967AB3837D9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75985-D3CF-4940-8B4C-788A1720B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75985-D3CF-4940-8B4C-788A1720B43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21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B6AC-2447-4BE7-9EB4-0637BDF09B73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3114-2C7A-4E99-9167-70BD7295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85CA04-90E0-4AF7-ADB1-E65288D36444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AFD40B-DF4D-4279-AE2A-8BD9E0F2C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дом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83900"/>
            <a:ext cx="5040560" cy="403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2409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dirty="0" smtClean="0">
                <a:latin typeface="Arial Black" panose="020B0A04020102020204" pitchFamily="34" charset="0"/>
              </a:rPr>
              <a:t>БЕЗПЕКА ДОМА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974161" cy="1512168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B050"/>
                </a:solidFill>
              </a:rPr>
              <a:t>Пам'ятай про безпеку дома!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149" name="Picture 5" descr="D:\Загрузки\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379145" cy="359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292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Загрузки\ламп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9832" y="1916832"/>
            <a:ext cx="3035226" cy="405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84519" cy="172819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Я живу у </a:t>
            </a:r>
            <a:r>
              <a:rPr lang="ru-RU" sz="2800" dirty="0" err="1">
                <a:latin typeface="Arial Black" panose="020B0A04020102020204" pitchFamily="34" charset="0"/>
              </a:rPr>
              <a:t>кожнім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latin typeface="Arial Black" panose="020B0A04020102020204" pitchFamily="34" charset="0"/>
              </a:rPr>
            </a:br>
            <a:r>
              <a:rPr lang="ru-RU" sz="2800" dirty="0">
                <a:latin typeface="Arial Black" panose="020B0A04020102020204" pitchFamily="34" charset="0"/>
              </a:rPr>
              <a:t/>
            </a:r>
            <a:br>
              <a:rPr lang="ru-RU" sz="2800" dirty="0">
                <a:latin typeface="Arial Black" panose="020B0A04020102020204" pitchFamily="34" charset="0"/>
              </a:rPr>
            </a:br>
            <a:r>
              <a:rPr lang="ru-RU" sz="2800" dirty="0" err="1" smtClean="0">
                <a:latin typeface="Arial Black" panose="020B0A04020102020204" pitchFamily="34" charset="0"/>
              </a:rPr>
              <a:t>домі</a:t>
            </a:r>
            <a:r>
              <a:rPr lang="ru-RU" sz="2800" dirty="0" smtClean="0">
                <a:latin typeface="Arial Black" panose="020B0A04020102020204" pitchFamily="34" charset="0"/>
              </a:rPr>
              <a:t> і </a:t>
            </a:r>
            <a:r>
              <a:rPr lang="ru-RU" sz="2800" dirty="0" err="1">
                <a:latin typeface="Arial Black" panose="020B0A04020102020204" pitchFamily="34" charset="0"/>
              </a:rPr>
              <a:t>доволі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latin typeface="Arial Black" panose="020B0A04020102020204" pitchFamily="34" charset="0"/>
              </a:rPr>
              <a:t>всім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latin typeface="Arial Black" panose="020B0A04020102020204" pitchFamily="34" charset="0"/>
              </a:rPr>
              <a:t>знайома</a:t>
            </a:r>
            <a:r>
              <a:rPr lang="ru-RU" sz="2800" dirty="0">
                <a:latin typeface="Arial Black" panose="020B0A04020102020204" pitchFamily="34" charset="0"/>
              </a:rPr>
              <a:t>.</a:t>
            </a:r>
            <a:br>
              <a:rPr lang="ru-RU" sz="2800" dirty="0">
                <a:latin typeface="Arial Black" panose="020B0A04020102020204" pitchFamily="34" charset="0"/>
              </a:rPr>
            </a:b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922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332656"/>
            <a:ext cx="6398096" cy="5182512"/>
          </a:xfrm>
        </p:spPr>
        <p:txBody>
          <a:bodyPr/>
          <a:lstStyle/>
          <a:p>
            <a:pPr algn="ctr"/>
            <a:r>
              <a:rPr lang="uk-UA" i="1" dirty="0" smtClean="0">
                <a:solidFill>
                  <a:srgbClr val="002060"/>
                </a:solidFill>
                <a:latin typeface="Times New Roman"/>
                <a:ea typeface="Calibri"/>
              </a:rPr>
              <a:t>Електричний </a:t>
            </a:r>
            <a:r>
              <a:rPr lang="uk-UA" i="1" dirty="0">
                <a:solidFill>
                  <a:srgbClr val="002060"/>
                </a:solidFill>
                <a:latin typeface="Times New Roman"/>
                <a:ea typeface="Calibri"/>
              </a:rPr>
              <a:t>струм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59632" y="1340768"/>
            <a:ext cx="6284168" cy="5184576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r>
              <a:rPr lang="ru-RU" sz="3200" dirty="0">
                <a:latin typeface="Arial Black" panose="020B0A04020102020204" pitchFamily="34" charset="0"/>
              </a:rPr>
              <a:t>По дротах я </a:t>
            </a:r>
            <a:r>
              <a:rPr lang="ru-RU" sz="3200" dirty="0" err="1">
                <a:latin typeface="Arial Black" panose="020B0A04020102020204" pitchFamily="34" charset="0"/>
              </a:rPr>
              <a:t>біжу</a:t>
            </a:r>
            <a:r>
              <a:rPr lang="ru-RU" sz="3200" dirty="0">
                <a:latin typeface="Arial Black" panose="020B0A04020102020204" pitchFamily="34" charset="0"/>
              </a:rPr>
              <a:t>,</a:t>
            </a:r>
          </a:p>
          <a:p>
            <a:pPr algn="ctr"/>
            <a:r>
              <a:rPr lang="ru-RU" sz="3200" dirty="0">
                <a:latin typeface="Arial Black" panose="020B0A04020102020204" pitchFamily="34" charset="0"/>
              </a:rPr>
              <a:t> і без </a:t>
            </a:r>
            <a:r>
              <a:rPr lang="ru-RU" sz="3200" dirty="0" err="1">
                <a:latin typeface="Arial Black" panose="020B0A04020102020204" pitchFamily="34" charset="0"/>
              </a:rPr>
              <a:t>дротів</a:t>
            </a:r>
            <a:r>
              <a:rPr lang="ru-RU" sz="3200" dirty="0">
                <a:latin typeface="Arial Black" panose="020B0A04020102020204" pitchFamily="34" charset="0"/>
              </a:rPr>
              <a:t> я не </a:t>
            </a:r>
            <a:r>
              <a:rPr lang="ru-RU" sz="3200" dirty="0" err="1">
                <a:latin typeface="Arial Black" panose="020B0A04020102020204" pitchFamily="34" charset="0"/>
              </a:rPr>
              <a:t>можу</a:t>
            </a:r>
            <a:r>
              <a:rPr lang="ru-RU" sz="3200" dirty="0">
                <a:latin typeface="Arial Black" panose="020B0A04020102020204" pitchFamily="34" charset="0"/>
              </a:rPr>
              <a:t>.</a:t>
            </a:r>
          </a:p>
          <a:p>
            <a:pPr algn="ctr"/>
            <a:r>
              <a:rPr lang="ru-RU" sz="3200" dirty="0">
                <a:latin typeface="Arial Black" panose="020B0A04020102020204" pitchFamily="34" charset="0"/>
              </a:rPr>
              <a:t>Де мене, </a:t>
            </a:r>
            <a:r>
              <a:rPr lang="ru-RU" sz="3200" dirty="0" err="1">
                <a:latin typeface="Arial Black" panose="020B0A04020102020204" pitchFamily="34" charset="0"/>
              </a:rPr>
              <a:t>діти</a:t>
            </a:r>
            <a:r>
              <a:rPr lang="ru-RU" sz="3200" dirty="0">
                <a:latin typeface="Arial Black" panose="020B0A04020102020204" pitchFamily="34" charset="0"/>
              </a:rPr>
              <a:t>, </a:t>
            </a:r>
            <a:r>
              <a:rPr lang="ru-RU" sz="3200" dirty="0" err="1">
                <a:latin typeface="Arial Black" panose="020B0A04020102020204" pitchFamily="34" charset="0"/>
              </a:rPr>
              <a:t>немає</a:t>
            </a:r>
            <a:endParaRPr lang="ru-RU" sz="3200" dirty="0">
              <a:latin typeface="Arial Black" panose="020B0A04020102020204" pitchFamily="34" charset="0"/>
            </a:endParaRPr>
          </a:p>
          <a:p>
            <a:pPr algn="ctr"/>
            <a:r>
              <a:rPr lang="ru-RU" sz="3200" dirty="0" err="1">
                <a:latin typeface="Arial Black" panose="020B0A04020102020204" pitchFamily="34" charset="0"/>
              </a:rPr>
              <a:t>Світло</a:t>
            </a:r>
            <a:r>
              <a:rPr lang="ru-RU" sz="3200" dirty="0">
                <a:latin typeface="Arial Black" panose="020B0A04020102020204" pitchFamily="34" charset="0"/>
              </a:rPr>
              <a:t> там </a:t>
            </a:r>
            <a:r>
              <a:rPr lang="ru-RU" sz="3200" dirty="0" err="1">
                <a:latin typeface="Arial Black" panose="020B0A04020102020204" pitchFamily="34" charset="0"/>
              </a:rPr>
              <a:t>ніхто</a:t>
            </a:r>
            <a:r>
              <a:rPr lang="ru-RU" sz="3200" dirty="0">
                <a:latin typeface="Arial Black" panose="020B0A04020102020204" pitchFamily="34" charset="0"/>
              </a:rPr>
              <a:t> не </a:t>
            </a:r>
            <a:r>
              <a:rPr lang="ru-RU" sz="3200" dirty="0" err="1">
                <a:latin typeface="Arial Black" panose="020B0A04020102020204" pitchFamily="34" charset="0"/>
              </a:rPr>
              <a:t>включає</a:t>
            </a:r>
            <a:r>
              <a:rPr lang="ru-RU" sz="3200" dirty="0">
                <a:latin typeface="Arial Black" panose="020B0A04020102020204" pitchFamily="34" charset="0"/>
              </a:rPr>
              <a:t>.</a:t>
            </a:r>
          </a:p>
          <a:p>
            <a:pPr algn="ctr"/>
            <a:r>
              <a:rPr lang="ru-RU" sz="3200" dirty="0" err="1">
                <a:latin typeface="Arial Black" panose="020B0A04020102020204" pitchFamily="34" charset="0"/>
              </a:rPr>
              <a:t>Дуже</a:t>
            </a:r>
            <a:r>
              <a:rPr lang="ru-RU" sz="3200" dirty="0">
                <a:latin typeface="Arial Black" panose="020B0A04020102020204" pitchFamily="34" charset="0"/>
              </a:rPr>
              <a:t> </a:t>
            </a:r>
            <a:r>
              <a:rPr lang="ru-RU" sz="3200" dirty="0" err="1">
                <a:latin typeface="Arial Black" panose="020B0A04020102020204" pitchFamily="34" charset="0"/>
              </a:rPr>
              <a:t>корисним</a:t>
            </a:r>
            <a:r>
              <a:rPr lang="ru-RU" sz="3200" dirty="0">
                <a:latin typeface="Arial Black" panose="020B0A04020102020204" pitchFamily="34" charset="0"/>
              </a:rPr>
              <a:t> я людям </a:t>
            </a:r>
            <a:r>
              <a:rPr lang="ru-RU" sz="3200" dirty="0" err="1">
                <a:latin typeface="Arial Black" panose="020B0A04020102020204" pitchFamily="34" charset="0"/>
              </a:rPr>
              <a:t>буваю</a:t>
            </a:r>
            <a:r>
              <a:rPr lang="ru-RU" sz="3200" dirty="0">
                <a:latin typeface="Arial Black" panose="020B0A04020102020204" pitchFamily="34" charset="0"/>
              </a:rPr>
              <a:t>.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12776"/>
            <a:ext cx="2160240" cy="145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667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620688"/>
            <a:ext cx="697416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Загадки про  </a:t>
            </a:r>
            <a:r>
              <a:rPr lang="ru-RU" dirty="0" err="1" smtClean="0">
                <a:solidFill>
                  <a:srgbClr val="0070C0"/>
                </a:solidFill>
              </a:rPr>
              <a:t>побутові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електроприлади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3346704" cy="448283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45720" indent="0">
              <a:buNone/>
            </a:pPr>
            <a:r>
              <a:rPr lang="ru-RU" sz="1900" b="1" dirty="0" smtClean="0"/>
              <a:t> </a:t>
            </a:r>
            <a:r>
              <a:rPr lang="ru-RU" sz="1800" b="1" dirty="0" smtClean="0"/>
              <a:t>1.Всю </a:t>
            </a:r>
            <a:r>
              <a:rPr lang="ru-RU" sz="1800" b="1" dirty="0" err="1"/>
              <a:t>білизну</a:t>
            </a:r>
            <a:r>
              <a:rPr lang="ru-RU" sz="1800" b="1" dirty="0"/>
              <a:t> </a:t>
            </a:r>
            <a:r>
              <a:rPr lang="ru-RU" sz="1800" b="1" dirty="0" err="1" smtClean="0"/>
              <a:t>позбирає</a:t>
            </a:r>
            <a:endParaRPr lang="ru-RU" sz="1800" b="1" dirty="0" smtClean="0"/>
          </a:p>
          <a:p>
            <a:r>
              <a:rPr lang="ru-RU" sz="1800" b="1" dirty="0" smtClean="0"/>
              <a:t> і </a:t>
            </a:r>
            <a:r>
              <a:rPr lang="ru-RU" sz="1800" b="1" dirty="0" err="1" smtClean="0"/>
              <a:t>старанно</a:t>
            </a:r>
            <a:r>
              <a:rPr lang="ru-RU" sz="1800" b="1" dirty="0" smtClean="0"/>
              <a:t> </a:t>
            </a:r>
            <a:r>
              <a:rPr lang="ru-RU" sz="1800" b="1" dirty="0" err="1"/>
              <a:t>покупає</a:t>
            </a:r>
            <a:r>
              <a:rPr lang="ru-RU" sz="1800" b="1" dirty="0"/>
              <a:t>.</a:t>
            </a:r>
          </a:p>
          <a:p>
            <a:r>
              <a:rPr lang="ru-RU" sz="1800" b="1" dirty="0"/>
              <a:t>Буде </a:t>
            </a:r>
            <a:r>
              <a:rPr lang="ru-RU" sz="1800" b="1" dirty="0" err="1"/>
              <a:t>знову</a:t>
            </a:r>
            <a:r>
              <a:rPr lang="ru-RU" sz="1800" b="1" dirty="0"/>
              <a:t> вся чистенька,</a:t>
            </a:r>
          </a:p>
          <a:p>
            <a:r>
              <a:rPr lang="ru-RU" sz="1800" b="1" dirty="0" err="1"/>
              <a:t>Незабруднена</a:t>
            </a:r>
            <a:r>
              <a:rPr lang="ru-RU" sz="1800" b="1" dirty="0"/>
              <a:t>, </a:t>
            </a:r>
            <a:r>
              <a:rPr lang="ru-RU" sz="1800" b="1" dirty="0" err="1"/>
              <a:t>гарненька</a:t>
            </a:r>
            <a:r>
              <a:rPr lang="ru-RU" sz="1800" b="1" dirty="0" smtClean="0"/>
              <a:t>.</a:t>
            </a:r>
          </a:p>
          <a:p>
            <a:r>
              <a:rPr lang="uk-UA" sz="1800" b="1" dirty="0" smtClean="0"/>
              <a:t>2.</a:t>
            </a:r>
            <a:r>
              <a:rPr lang="ru-RU" sz="1800" b="1" dirty="0"/>
              <a:t> </a:t>
            </a:r>
            <a:r>
              <a:rPr lang="ru-RU" sz="1800" b="1" dirty="0" err="1"/>
              <a:t>Дуже</a:t>
            </a:r>
            <a:r>
              <a:rPr lang="ru-RU" sz="1800" b="1" dirty="0"/>
              <a:t> любить </a:t>
            </a:r>
            <a:r>
              <a:rPr lang="ru-RU" sz="1800" b="1" dirty="0" err="1"/>
              <a:t>він</a:t>
            </a:r>
            <a:r>
              <a:rPr lang="ru-RU" sz="1800" b="1" dirty="0"/>
              <a:t> </a:t>
            </a:r>
            <a:r>
              <a:rPr lang="ru-RU" sz="1800" b="1" dirty="0" err="1"/>
              <a:t>тканини</a:t>
            </a:r>
            <a:r>
              <a:rPr lang="ru-RU" sz="1800" b="1" dirty="0"/>
              <a:t>, </a:t>
            </a:r>
          </a:p>
          <a:p>
            <a:r>
              <a:rPr lang="ru-RU" sz="1800" b="1" dirty="0" err="1"/>
              <a:t>Сукні</a:t>
            </a:r>
            <a:r>
              <a:rPr lang="ru-RU" sz="1800" b="1" dirty="0"/>
              <a:t>, </a:t>
            </a:r>
            <a:r>
              <a:rPr lang="ru-RU" sz="1800" b="1" dirty="0" err="1"/>
              <a:t>светрики</a:t>
            </a:r>
            <a:r>
              <a:rPr lang="ru-RU" sz="1800" b="1" dirty="0"/>
              <a:t>, </a:t>
            </a:r>
            <a:r>
              <a:rPr lang="ru-RU" sz="1800" b="1" dirty="0" err="1"/>
              <a:t>гардини</a:t>
            </a:r>
            <a:r>
              <a:rPr lang="ru-RU" sz="1800" b="1" dirty="0"/>
              <a:t>.</a:t>
            </a:r>
          </a:p>
          <a:p>
            <a:r>
              <a:rPr lang="ru-RU" sz="1800" b="1" dirty="0" err="1"/>
              <a:t>Всі</a:t>
            </a:r>
            <a:r>
              <a:rPr lang="ru-RU" sz="1800" b="1" dirty="0"/>
              <a:t> </a:t>
            </a:r>
            <a:r>
              <a:rPr lang="ru-RU" sz="1800" b="1" dirty="0" err="1"/>
              <a:t>їх</a:t>
            </a:r>
            <a:r>
              <a:rPr lang="ru-RU" sz="1800" b="1" dirty="0"/>
              <a:t> складочки </a:t>
            </a:r>
            <a:r>
              <a:rPr lang="ru-RU" sz="1800" b="1" dirty="0" err="1"/>
              <a:t>знайде</a:t>
            </a:r>
            <a:r>
              <a:rPr lang="ru-RU" sz="1800" b="1" dirty="0"/>
              <a:t>!</a:t>
            </a:r>
          </a:p>
          <a:p>
            <a:r>
              <a:rPr lang="ru-RU" sz="1800" b="1" dirty="0" err="1"/>
              <a:t>Розізлиться</a:t>
            </a:r>
            <a:r>
              <a:rPr lang="ru-RU" sz="1800" b="1" dirty="0"/>
              <a:t> – пара </a:t>
            </a:r>
            <a:r>
              <a:rPr lang="ru-RU" sz="1800" b="1" dirty="0" err="1"/>
              <a:t>йде</a:t>
            </a:r>
            <a:r>
              <a:rPr lang="ru-RU" sz="1900" b="1" dirty="0"/>
              <a:t>!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3849646" cy="367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529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548680"/>
            <a:ext cx="6912767" cy="79208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87623" y="1484783"/>
            <a:ext cx="3302079" cy="38811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5.Може </a:t>
            </a:r>
            <a:r>
              <a:rPr lang="ru-RU" dirty="0" err="1"/>
              <a:t>моркву</a:t>
            </a:r>
            <a:r>
              <a:rPr lang="ru-RU" dirty="0"/>
              <a:t> </a:t>
            </a:r>
            <a:r>
              <a:rPr lang="ru-RU" dirty="0" err="1"/>
              <a:t>покришити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 err="1"/>
              <a:t>Свіжий</a:t>
            </a:r>
            <a:r>
              <a:rPr lang="ru-RU" dirty="0"/>
              <a:t> </a:t>
            </a:r>
            <a:r>
              <a:rPr lang="ru-RU" dirty="0" err="1"/>
              <a:t>сік</a:t>
            </a:r>
            <a:r>
              <a:rPr lang="ru-RU" dirty="0"/>
              <a:t> для нас </a:t>
            </a:r>
            <a:r>
              <a:rPr lang="ru-RU" dirty="0" err="1"/>
              <a:t>зробити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Непотрібно</a:t>
            </a:r>
            <a:r>
              <a:rPr lang="ru-RU" dirty="0"/>
              <a:t> </a:t>
            </a:r>
            <a:r>
              <a:rPr lang="ru-RU" dirty="0" err="1"/>
              <a:t>йому</a:t>
            </a:r>
            <a:r>
              <a:rPr lang="ru-RU" dirty="0"/>
              <a:t> рук –</a:t>
            </a:r>
          </a:p>
          <a:p>
            <a:pPr marL="0" indent="0">
              <a:buNone/>
            </a:pP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безліч</a:t>
            </a:r>
            <a:r>
              <a:rPr lang="ru-RU" dirty="0"/>
              <a:t> штук. </a:t>
            </a:r>
          </a:p>
          <a:p>
            <a:pPr marL="0" indent="0">
              <a:buNone/>
            </a:pPr>
            <a:r>
              <a:rPr lang="ru-RU" dirty="0" smtClean="0"/>
              <a:t>6.Розморожувати </a:t>
            </a:r>
            <a:r>
              <a:rPr lang="ru-RU" dirty="0" err="1"/>
              <a:t>вміє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розігріє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Піцу</a:t>
            </a:r>
            <a:r>
              <a:rPr lang="ru-RU" dirty="0"/>
              <a:t> </a:t>
            </a:r>
            <a:r>
              <a:rPr lang="ru-RU" dirty="0" err="1"/>
              <a:t>зробить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Нагодує</a:t>
            </a:r>
            <a:r>
              <a:rPr lang="ru-RU" dirty="0"/>
              <a:t> всю родину.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932040" y="1412776"/>
            <a:ext cx="3059816" cy="310861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Кілобайти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гігабайти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файли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блоги,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чимало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8771" flipV="1">
            <a:off x="1511924" y="5036239"/>
            <a:ext cx="3983775" cy="1556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43" y="5705440"/>
            <a:ext cx="5926137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705440"/>
            <a:ext cx="2880320" cy="10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502" y="4810346"/>
            <a:ext cx="3216497" cy="143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818" y="4521390"/>
            <a:ext cx="3754363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741682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039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В домі приладів чимало</a:t>
            </a:r>
            <a:r>
              <a:rPr lang="uk-UA" sz="2800" b="1" dirty="0" smtClean="0">
                <a:solidFill>
                  <a:schemeClr val="bg1"/>
                </a:solidFill>
              </a:rPr>
              <a:t>: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uk-UA" sz="2800" b="1" dirty="0">
                <a:solidFill>
                  <a:schemeClr val="bg1"/>
                </a:solidFill>
              </a:rPr>
              <a:t>Фен, комп’ютер і плита.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uk-UA" sz="2800" b="1" dirty="0">
                <a:solidFill>
                  <a:schemeClr val="bg1"/>
                </a:solidFill>
              </a:rPr>
              <a:t>Чайник, кавоварка,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uk-UA" sz="2800" b="1" dirty="0">
                <a:solidFill>
                  <a:schemeClr val="bg1"/>
                </a:solidFill>
              </a:rPr>
              <a:t>Телевізор.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D:\Загрузки\image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71638"/>
            <a:ext cx="7632848" cy="420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260648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приладів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чимало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ф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плита.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Чайник,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кавоварка,телевізор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19833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 </a:t>
            </a:r>
            <a:r>
              <a:rPr lang="ru-RU" b="1" dirty="0" err="1">
                <a:solidFill>
                  <a:schemeClr val="bg1"/>
                </a:solidFill>
              </a:rPr>
              <a:t>недотримання</a:t>
            </a:r>
            <a:r>
              <a:rPr lang="ru-RU" b="1" dirty="0">
                <a:solidFill>
                  <a:schemeClr val="bg1"/>
                </a:solidFill>
              </a:rPr>
              <a:t> правил </a:t>
            </a:r>
            <a:r>
              <a:rPr lang="ru-RU" b="1" dirty="0" err="1">
                <a:solidFill>
                  <a:schemeClr val="bg1"/>
                </a:solidFill>
              </a:rPr>
              <a:t>користування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електроприладами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17430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75" y="1732478"/>
            <a:ext cx="156435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D:\Загрузки\кар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700808"/>
            <a:ext cx="51480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Загрузки\мал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532859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Загрузки\index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96" y="4869160"/>
            <a:ext cx="1936079" cy="158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282" y="548681"/>
            <a:ext cx="83171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>
                <a:latin typeface="Times New Roman"/>
                <a:ea typeface="Calibri"/>
              </a:rPr>
              <a:t>Про </a:t>
            </a:r>
            <a:r>
              <a:rPr lang="uk-UA" sz="3200" b="1" i="1" dirty="0">
                <a:latin typeface="Times New Roman"/>
                <a:ea typeface="Calibri"/>
              </a:rPr>
              <a:t>недотримання правил користування електроприладами</a:t>
            </a:r>
            <a:endParaRPr lang="ru-RU" sz="3200" b="1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43" y="2893690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446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118176" cy="15121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Правила </a:t>
            </a:r>
            <a:r>
              <a:rPr lang="ru-RU" b="1" dirty="0" err="1">
                <a:solidFill>
                  <a:srgbClr val="00B050"/>
                </a:solidFill>
              </a:rPr>
              <a:t>користування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електроприладами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403648" y="1844824"/>
            <a:ext cx="6140152" cy="424847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2400" b="1" dirty="0" smtClean="0"/>
              <a:t>1)</a:t>
            </a:r>
            <a:r>
              <a:rPr lang="ru-RU" sz="2400" b="1" dirty="0" err="1" smtClean="0"/>
              <a:t>Вимикати</a:t>
            </a:r>
            <a:r>
              <a:rPr lang="ru-RU" sz="2400" b="1" dirty="0" smtClean="0"/>
              <a:t> </a:t>
            </a:r>
            <a:r>
              <a:rPr lang="ru-RU" sz="2400" b="1" dirty="0" err="1"/>
              <a:t>електроприлади</a:t>
            </a:r>
            <a:r>
              <a:rPr lang="ru-RU" sz="2400" b="1" dirty="0"/>
              <a:t> взявшись </a:t>
            </a:r>
            <a:r>
              <a:rPr lang="ru-RU" sz="2400" b="1" dirty="0" smtClean="0"/>
              <a:t>за</a:t>
            </a:r>
          </a:p>
          <a:p>
            <a:r>
              <a:rPr lang="ru-RU" sz="2400" b="1" dirty="0" smtClean="0"/>
              <a:t> вилку</a:t>
            </a:r>
            <a:r>
              <a:rPr lang="ru-RU" sz="2400" b="1" dirty="0"/>
              <a:t>, а не </a:t>
            </a:r>
            <a:r>
              <a:rPr lang="ru-RU" sz="2400" b="1" dirty="0" err="1"/>
              <a:t>тягнути</a:t>
            </a:r>
            <a:r>
              <a:rPr lang="ru-RU" sz="2400" b="1" dirty="0"/>
              <a:t> за </a:t>
            </a:r>
            <a:r>
              <a:rPr lang="ru-RU" sz="2400" b="1" dirty="0" err="1"/>
              <a:t>дріт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r>
              <a:rPr lang="ru-RU" sz="2400" b="1" dirty="0" smtClean="0"/>
              <a:t>2)</a:t>
            </a:r>
            <a:r>
              <a:rPr lang="ru-RU" sz="2400" b="1" dirty="0" err="1" smtClean="0"/>
              <a:t>Включати</a:t>
            </a:r>
            <a:r>
              <a:rPr lang="ru-RU" sz="2400" b="1" dirty="0" smtClean="0"/>
              <a:t> </a:t>
            </a:r>
            <a:r>
              <a:rPr lang="ru-RU" sz="2400" b="1" dirty="0" err="1"/>
              <a:t>електроприлади</a:t>
            </a:r>
            <a:r>
              <a:rPr lang="ru-RU" sz="2400" b="1" dirty="0"/>
              <a:t> </a:t>
            </a:r>
            <a:r>
              <a:rPr lang="ru-RU" sz="2400" b="1" dirty="0" err="1"/>
              <a:t>тільки</a:t>
            </a:r>
            <a:r>
              <a:rPr lang="ru-RU" sz="2400" b="1" dirty="0"/>
              <a:t> у </a:t>
            </a:r>
            <a:r>
              <a:rPr lang="ru-RU" sz="2400" b="1" dirty="0" err="1"/>
              <a:t>справну</a:t>
            </a:r>
            <a:r>
              <a:rPr lang="ru-RU" sz="2400" b="1" dirty="0"/>
              <a:t>, а не в </a:t>
            </a:r>
            <a:r>
              <a:rPr lang="ru-RU" sz="2400" b="1" dirty="0" err="1"/>
              <a:t>пошкоджену</a:t>
            </a:r>
            <a:r>
              <a:rPr lang="ru-RU" sz="2400" b="1" dirty="0"/>
              <a:t> розетку.</a:t>
            </a:r>
          </a:p>
          <a:p>
            <a:r>
              <a:rPr lang="ru-RU" sz="2400" b="1" dirty="0"/>
              <a:t>3)</a:t>
            </a:r>
            <a:r>
              <a:rPr lang="ru-RU" sz="2400" b="1" dirty="0" err="1"/>
              <a:t>Електроприлади</a:t>
            </a:r>
            <a:r>
              <a:rPr lang="ru-RU" sz="2400" b="1" dirty="0"/>
              <a:t> не </a:t>
            </a:r>
            <a:r>
              <a:rPr lang="ru-RU" sz="2400" b="1" dirty="0" err="1"/>
              <a:t>залишати</a:t>
            </a:r>
            <a:r>
              <a:rPr lang="ru-RU" sz="2400" b="1" dirty="0"/>
              <a:t> без </a:t>
            </a:r>
            <a:r>
              <a:rPr lang="ru-RU" sz="2400" b="1" dirty="0" err="1"/>
              <a:t>нагляду</a:t>
            </a:r>
            <a:r>
              <a:rPr lang="ru-RU" sz="2400" b="1" dirty="0"/>
              <a:t>.</a:t>
            </a:r>
          </a:p>
          <a:p>
            <a:r>
              <a:rPr lang="ru-RU" sz="2400" b="1" dirty="0"/>
              <a:t>4)Не </a:t>
            </a:r>
            <a:r>
              <a:rPr lang="ru-RU" sz="2400" b="1" dirty="0" err="1"/>
              <a:t>перевантажувати</a:t>
            </a:r>
            <a:r>
              <a:rPr lang="ru-RU" sz="2400" b="1" dirty="0"/>
              <a:t> розетку великою </a:t>
            </a:r>
            <a:r>
              <a:rPr lang="ru-RU" sz="2400" b="1" dirty="0" err="1"/>
              <a:t>кількістю</a:t>
            </a:r>
            <a:r>
              <a:rPr lang="ru-RU" sz="2400" b="1" dirty="0"/>
              <a:t> </a:t>
            </a:r>
            <a:r>
              <a:rPr lang="ru-RU" sz="2400" b="1" dirty="0" err="1"/>
              <a:t>приладів</a:t>
            </a:r>
            <a:r>
              <a:rPr lang="ru-RU" sz="2400" b="1" dirty="0"/>
              <a:t>.</a:t>
            </a:r>
          </a:p>
          <a:p>
            <a:r>
              <a:rPr lang="ru-RU" sz="2400" b="1" dirty="0"/>
              <a:t>5)Не </a:t>
            </a:r>
            <a:r>
              <a:rPr lang="ru-RU" sz="2400" b="1" dirty="0" err="1"/>
              <a:t>братися</a:t>
            </a:r>
            <a:r>
              <a:rPr lang="ru-RU" sz="2400" b="1" dirty="0"/>
              <a:t> за </a:t>
            </a:r>
            <a:r>
              <a:rPr lang="ru-RU" sz="2400" b="1" dirty="0" err="1"/>
              <a:t>вимикач</a:t>
            </a:r>
            <a:r>
              <a:rPr lang="ru-RU" sz="2400" b="1" dirty="0"/>
              <a:t> </a:t>
            </a:r>
            <a:r>
              <a:rPr lang="ru-RU" sz="2400" b="1" dirty="0" err="1"/>
              <a:t>мокрими</a:t>
            </a:r>
            <a:r>
              <a:rPr lang="ru-RU" sz="2400" b="1" dirty="0"/>
              <a:t> руками.</a:t>
            </a:r>
          </a:p>
          <a:p>
            <a:r>
              <a:rPr lang="ru-RU" sz="2400" b="1" dirty="0"/>
              <a:t>6)Коли </a:t>
            </a:r>
            <a:r>
              <a:rPr lang="ru-RU" sz="2400" b="1" dirty="0" err="1"/>
              <a:t>ідеш</a:t>
            </a:r>
            <a:r>
              <a:rPr lang="ru-RU" sz="2400" b="1" dirty="0"/>
              <a:t> з дому, </a:t>
            </a:r>
            <a:r>
              <a:rPr lang="ru-RU" sz="2400" b="1" dirty="0" err="1"/>
              <a:t>вимикати</a:t>
            </a:r>
            <a:r>
              <a:rPr lang="ru-RU" sz="2400" b="1" dirty="0"/>
              <a:t> </a:t>
            </a:r>
            <a:r>
              <a:rPr lang="ru-RU" sz="2400" b="1" dirty="0" err="1"/>
              <a:t>всі</a:t>
            </a:r>
            <a:r>
              <a:rPr lang="ru-RU" sz="2400" b="1" dirty="0"/>
              <a:t> </a:t>
            </a:r>
            <a:r>
              <a:rPr lang="ru-RU" sz="2400" b="1" dirty="0" err="1"/>
              <a:t>прилади</a:t>
            </a:r>
            <a:r>
              <a:rPr lang="ru-RU" sz="2400" b="1" dirty="0"/>
              <a:t> з розетки.</a:t>
            </a:r>
          </a:p>
          <a:p>
            <a:r>
              <a:rPr lang="ru-RU" sz="2400" b="1" dirty="0"/>
              <a:t>7)Не </a:t>
            </a:r>
            <a:r>
              <a:rPr lang="ru-RU" sz="2400" b="1" dirty="0" err="1"/>
              <a:t>всувати</a:t>
            </a:r>
            <a:r>
              <a:rPr lang="ru-RU" sz="2400" b="1" dirty="0"/>
              <a:t> в розетку </a:t>
            </a:r>
            <a:r>
              <a:rPr lang="ru-RU" sz="2400" b="1" dirty="0" err="1"/>
              <a:t>сторонні</a:t>
            </a:r>
            <a:r>
              <a:rPr lang="ru-RU" sz="2400" b="1" dirty="0"/>
              <a:t> </a:t>
            </a:r>
            <a:r>
              <a:rPr lang="ru-RU" sz="2400" b="1" dirty="0" err="1"/>
              <a:t>предмети</a:t>
            </a:r>
            <a:r>
              <a:rPr lang="ru-RU" sz="2400" b="1" dirty="0"/>
              <a:t>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8)Не </a:t>
            </a:r>
            <a:r>
              <a:rPr lang="ru-RU" sz="2400" b="1" dirty="0" err="1"/>
              <a:t>можна</a:t>
            </a:r>
            <a:r>
              <a:rPr lang="ru-RU" sz="2400" b="1" dirty="0"/>
              <a:t> </a:t>
            </a:r>
            <a:r>
              <a:rPr lang="ru-RU" sz="2400" b="1" dirty="0" err="1"/>
              <a:t>заповнювати</a:t>
            </a:r>
            <a:r>
              <a:rPr lang="ru-RU" sz="2400" b="1" dirty="0"/>
              <a:t> водою </a:t>
            </a:r>
            <a:r>
              <a:rPr lang="ru-RU" sz="2400" b="1" dirty="0" err="1"/>
              <a:t>ввімкнені</a:t>
            </a:r>
            <a:r>
              <a:rPr lang="ru-RU" sz="2400" b="1" dirty="0"/>
              <a:t> в </a:t>
            </a:r>
            <a:r>
              <a:rPr lang="ru-RU" sz="2400" b="1" dirty="0" err="1"/>
              <a:t>електромережу</a:t>
            </a:r>
            <a:r>
              <a:rPr lang="ru-RU" sz="2400" b="1" dirty="0"/>
              <a:t> чайники,   </a:t>
            </a:r>
            <a:r>
              <a:rPr lang="ru-RU" sz="2400" b="1" dirty="0" err="1"/>
              <a:t>кавоварки</a:t>
            </a:r>
            <a:r>
              <a:rPr lang="ru-RU" sz="2400" b="1" dirty="0"/>
              <a:t>, </a:t>
            </a:r>
            <a:r>
              <a:rPr lang="ru-RU" sz="2400" b="1" dirty="0" err="1"/>
              <a:t>каструлі</a:t>
            </a:r>
            <a:r>
              <a:rPr lang="ru-RU" sz="2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6851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00B050"/>
                </a:solidFill>
              </a:rPr>
              <a:t>Електроприлади</a:t>
            </a:r>
            <a:r>
              <a:rPr lang="ru-RU" b="1" dirty="0">
                <a:solidFill>
                  <a:srgbClr val="00B050"/>
                </a:solidFill>
              </a:rPr>
              <a:t> — </a:t>
            </a:r>
            <a:r>
              <a:rPr lang="ru-RU" b="1" dirty="0" err="1">
                <a:solidFill>
                  <a:srgbClr val="00B050"/>
                </a:solidFill>
              </a:rPr>
              <a:t>наші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помічники</a:t>
            </a:r>
            <a:r>
              <a:rPr lang="ru-RU" b="1" dirty="0">
                <a:solidFill>
                  <a:srgbClr val="00B050"/>
                </a:solidFill>
              </a:rPr>
              <a:t> в </a:t>
            </a:r>
            <a:r>
              <a:rPr lang="ru-RU" b="1" dirty="0" err="1">
                <a:solidFill>
                  <a:srgbClr val="00B050"/>
                </a:solidFill>
              </a:rPr>
              <a:t>побуті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988840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Додержуйся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безпечного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електроприладами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ураження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електричним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струмом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пожежі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4" name="Picture 4" descr="D:\Загрузки\uchitel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0" y="908720"/>
            <a:ext cx="2361456" cy="273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79712" y="4543385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err="1" smtClean="0"/>
              <a:t>терміново</a:t>
            </a:r>
            <a:r>
              <a:rPr lang="ru-RU" b="1" dirty="0" smtClean="0"/>
              <a:t> </a:t>
            </a:r>
            <a:r>
              <a:rPr lang="ru-RU" b="1" dirty="0" err="1"/>
              <a:t>телефонуй</a:t>
            </a:r>
            <a:r>
              <a:rPr lang="ru-RU" b="1" dirty="0"/>
              <a:t> за номером 101 і </a:t>
            </a:r>
            <a:r>
              <a:rPr lang="ru-RU" b="1" dirty="0" err="1"/>
              <a:t>викликай</a:t>
            </a:r>
            <a:r>
              <a:rPr lang="ru-RU" b="1" dirty="0"/>
              <a:t> </a:t>
            </a:r>
            <a:r>
              <a:rPr lang="ru-RU" b="1" dirty="0" err="1"/>
              <a:t>пожежників</a:t>
            </a:r>
            <a:r>
              <a:rPr lang="ru-RU" b="1" dirty="0"/>
              <a:t> на </a:t>
            </a:r>
            <a:r>
              <a:rPr lang="ru-RU" b="1" dirty="0" err="1"/>
              <a:t>допомогу</a:t>
            </a:r>
            <a:r>
              <a:rPr lang="ru-RU" b="1" dirty="0"/>
              <a:t>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5125" name="Picture 5" descr="D:\Загрузки\tel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337" y="4543385"/>
            <a:ext cx="95250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957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275</Words>
  <Application>Microsoft Office PowerPoint</Application>
  <PresentationFormat>Экран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Специальное оформление</vt:lpstr>
      <vt:lpstr>Воздушный поток</vt:lpstr>
      <vt:lpstr>БЕЗПЕКА ДОМА</vt:lpstr>
      <vt:lpstr>Я живу у кожнім   домі і доволі всім знайома. </vt:lpstr>
      <vt:lpstr>Електричний струм</vt:lpstr>
      <vt:lpstr>Загадки про  побутові електроприлади</vt:lpstr>
      <vt:lpstr>Презентация PowerPoint</vt:lpstr>
      <vt:lpstr>В домі приладів чимало: Фен, комп’ютер і плита. Чайник, кавоварка, Телевізор.</vt:lpstr>
      <vt:lpstr>Про недотримання правил користування електроприладами</vt:lpstr>
      <vt:lpstr>Правила користування електроприладами</vt:lpstr>
      <vt:lpstr>Електроприлади — наші помічники в побуті.</vt:lpstr>
      <vt:lpstr>Пам'ятай про безпеку дома!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001</dc:creator>
  <cp:lastModifiedBy>Пользователь Windows</cp:lastModifiedBy>
  <cp:revision>17</cp:revision>
  <dcterms:created xsi:type="dcterms:W3CDTF">2015-01-18T10:41:36Z</dcterms:created>
  <dcterms:modified xsi:type="dcterms:W3CDTF">2017-10-27T18:55:41Z</dcterms:modified>
</cp:coreProperties>
</file>