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  <p:sldMasterId id="2147483939" r:id="rId2"/>
  </p:sldMasterIdLst>
  <p:notesMasterIdLst>
    <p:notesMasterId r:id="rId29"/>
  </p:notesMasterIdLst>
  <p:sldIdLst>
    <p:sldId id="347" r:id="rId3"/>
    <p:sldId id="365" r:id="rId4"/>
    <p:sldId id="350" r:id="rId5"/>
    <p:sldId id="258" r:id="rId6"/>
    <p:sldId id="361" r:id="rId7"/>
    <p:sldId id="362" r:id="rId8"/>
    <p:sldId id="363" r:id="rId9"/>
    <p:sldId id="364" r:id="rId10"/>
    <p:sldId id="371" r:id="rId11"/>
    <p:sldId id="368" r:id="rId12"/>
    <p:sldId id="372" r:id="rId13"/>
    <p:sldId id="391" r:id="rId14"/>
    <p:sldId id="385" r:id="rId15"/>
    <p:sldId id="389" r:id="rId16"/>
    <p:sldId id="388" r:id="rId17"/>
    <p:sldId id="393" r:id="rId18"/>
    <p:sldId id="359" r:id="rId19"/>
    <p:sldId id="344" r:id="rId20"/>
    <p:sldId id="357" r:id="rId21"/>
    <p:sldId id="356" r:id="rId22"/>
    <p:sldId id="369" r:id="rId23"/>
    <p:sldId id="352" r:id="rId24"/>
    <p:sldId id="376" r:id="rId25"/>
    <p:sldId id="382" r:id="rId26"/>
    <p:sldId id="384" r:id="rId27"/>
    <p:sldId id="37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800000"/>
    <a:srgbClr val="008000"/>
    <a:srgbClr val="660066"/>
    <a:srgbClr val="990099"/>
    <a:srgbClr val="993300"/>
    <a:srgbClr val="990033"/>
    <a:srgbClr val="800080"/>
    <a:srgbClr val="3333CC"/>
    <a:srgbClr val="F0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0" autoAdjust="0"/>
    <p:restoredTop sz="94897" autoAdjust="0"/>
  </p:normalViewPr>
  <p:slideViewPr>
    <p:cSldViewPr>
      <p:cViewPr>
        <p:scale>
          <a:sx n="66" d="100"/>
          <a:sy n="66" d="100"/>
        </p:scale>
        <p:origin x="-148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B9AB9CB-B195-4801-AF16-5E74E9C063F4}" type="datetimeFigureOut">
              <a:rPr lang="ru-RU"/>
              <a:pPr>
                <a:defRPr/>
              </a:pPr>
              <a:t>14.06.2016</a:t>
            </a:fld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5DCA87D-6BF3-4C6E-A0B5-3B72932CF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5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CA87D-6BF3-4C6E-A0B5-3B72932CF5EA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CA87D-6BF3-4C6E-A0B5-3B72932CF5EA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CA87D-6BF3-4C6E-A0B5-3B72932CF5EA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CA87D-6BF3-4C6E-A0B5-3B72932CF5E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29083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9083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C627A-3B01-4715-B682-716F19D7A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4EEB8-DFF6-4C00-97D4-F40CED66B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030C-3069-4161-8F94-05E1AB819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F13FE-4558-445A-8BB1-5A637E810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великий об'єкт і два маленьких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4A007-9DCB-473E-BA1F-E7F84ED68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6251C5B-B15A-4B30-B507-56B6E7874462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C3C34-F516-4A19-8340-09B54440E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3E658-5F0B-4D1F-BB03-4BF2587BC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25C4E-A0CA-42C4-A307-A1C6B7CA0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FF78D-19CB-4920-9307-4423FF23F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C6B71-2813-4D64-A1DF-8FF3ED1E6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19293-99A5-453C-9901-E896FF07B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B44B3-B14F-4459-9B8B-7C3434D9A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1D30-4912-4943-AC64-9A7BAB7EBF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28979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79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79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79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79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8980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28981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8981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981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981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F0CE760-BE48-486D-8FD9-AE20318CB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981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51" r:id="rId14"/>
  </p:sldLayoutIdLst>
  <p:transition spd="slow" advClick="0" advTm="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0CE760-BE48-486D-8FD9-AE20318CBC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 spd="slow" advClick="0" advTm="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7" Type="http://schemas.openxmlformats.org/officeDocument/2006/relationships/image" Target="../media/image67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7" Type="http://schemas.openxmlformats.org/officeDocument/2006/relationships/image" Target="../media/image80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gif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gif"/><Relationship Id="rId9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3" name="Picture 5" descr="d14598dadf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7818" y="-21726"/>
            <a:ext cx="9715536" cy="6958013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</p:pic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1835150" y="798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 dirty="0"/>
          </a:p>
        </p:txBody>
      </p:sp>
      <p:sp>
        <p:nvSpPr>
          <p:cNvPr id="273430" name="WordArt 22"/>
          <p:cNvSpPr>
            <a:spLocks noChangeArrowheads="1" noChangeShapeType="1" noTextEdit="1"/>
          </p:cNvSpPr>
          <p:nvPr/>
        </p:nvSpPr>
        <p:spPr bwMode="auto">
          <a:xfrm>
            <a:off x="2268538" y="2133600"/>
            <a:ext cx="4895850" cy="20875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00100"/>
              </a:avLst>
            </a:prstTxWarp>
          </a:bodyPr>
          <a:lstStyle/>
          <a:p>
            <a:pPr algn="ctr"/>
            <a:endParaRPr lang="ru-RU" sz="1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/>
            </a:endParaRPr>
          </a:p>
        </p:txBody>
      </p:sp>
      <p:sp>
        <p:nvSpPr>
          <p:cNvPr id="273435" name="WordArt 27"/>
          <p:cNvSpPr>
            <a:spLocks noChangeArrowheads="1" noChangeShapeType="1" noTextEdit="1"/>
          </p:cNvSpPr>
          <p:nvPr/>
        </p:nvSpPr>
        <p:spPr bwMode="auto">
          <a:xfrm>
            <a:off x="900113" y="3357563"/>
            <a:ext cx="7559675" cy="24225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latin typeface="Bookman Old Style"/>
            </a:endParaRPr>
          </a:p>
        </p:txBody>
      </p:sp>
      <p:sp>
        <p:nvSpPr>
          <p:cNvPr id="9" name="WordArt 27"/>
          <p:cNvSpPr>
            <a:spLocks noChangeArrowheads="1" noChangeShapeType="1" noTextEdit="1"/>
          </p:cNvSpPr>
          <p:nvPr/>
        </p:nvSpPr>
        <p:spPr bwMode="auto">
          <a:xfrm>
            <a:off x="900113" y="3357563"/>
            <a:ext cx="7559675" cy="24225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latin typeface="Bookman Old Style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14346" y="597148"/>
            <a:ext cx="10041790" cy="1446550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Новоолексіївська</a:t>
            </a:r>
            <a:r>
              <a:rPr lang="uk-UA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ЗОШ</a:t>
            </a:r>
          </a:p>
          <a:p>
            <a:pPr algn="ctr"/>
            <a:r>
              <a:rPr lang="uk-UA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І-ІІ ступенів</a:t>
            </a:r>
            <a:endParaRPr lang="uk-UA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81" y="2564904"/>
            <a:ext cx="4297363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5618" y="6338273"/>
            <a:ext cx="88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2016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" dur="2000"/>
                                        <p:tgtEl>
                                          <p:spTgt spid="273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018517" y="0"/>
            <a:ext cx="2664295" cy="1584176"/>
            <a:chOff x="5211156" y="4571512"/>
            <a:chExt cx="2127092" cy="1002424"/>
          </a:xfrm>
          <a:scene3d>
            <a:camera prst="orthographicFront"/>
            <a:lightRig rig="threePt" dir="t"/>
          </a:scene3d>
        </p:grpSpPr>
        <p:sp>
          <p:nvSpPr>
            <p:cNvPr id="21" name="Овал 20"/>
            <p:cNvSpPr/>
            <p:nvPr/>
          </p:nvSpPr>
          <p:spPr>
            <a:xfrm>
              <a:off x="5211156" y="4571512"/>
              <a:ext cx="2099437" cy="1002424"/>
            </a:xfrm>
            <a:prstGeom prst="ellipse">
              <a:avLst/>
            </a:prstGeom>
            <a:solidFill>
              <a:srgbClr val="990033"/>
            </a:solidFill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4"/>
            <p:cNvSpPr/>
            <p:nvPr/>
          </p:nvSpPr>
          <p:spPr>
            <a:xfrm>
              <a:off x="5211156" y="4718313"/>
              <a:ext cx="2127092" cy="7088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latin typeface="Bookman Old Style" pitchFamily="18" charset="0"/>
                </a:rPr>
                <a:t>Outdoors </a:t>
              </a:r>
              <a:r>
                <a:rPr lang="en-US" sz="2000" b="1" dirty="0" smtClean="0">
                  <a:latin typeface="Bookman Old Style" pitchFamily="18" charset="0"/>
                </a:rPr>
                <a:t>games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latin typeface="Bookman Old Style" pitchFamily="18" charset="0"/>
                </a:rPr>
                <a:t> (Young archeologists)</a:t>
              </a:r>
              <a:endParaRPr lang="ru-RU" sz="2000" b="1" kern="1200" dirty="0">
                <a:latin typeface="Bookman Old Style" pitchFamily="18" charset="0"/>
              </a:endParaRPr>
            </a:p>
          </p:txBody>
        </p:sp>
      </p:grpSp>
      <p:pic>
        <p:nvPicPr>
          <p:cNvPr id="2" name="Picture 2" descr="C:\Users\User\Desktop\Новая папка\93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6315075"/>
            <a:ext cx="5000628" cy="54292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4" y="217909"/>
            <a:ext cx="3835400" cy="27325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49" y="1772816"/>
            <a:ext cx="3763392" cy="2721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74233"/>
            <a:ext cx="2859782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 idx="4294967295"/>
          </p:nvPr>
        </p:nvSpPr>
        <p:spPr>
          <a:xfrm>
            <a:off x="0" y="571480"/>
            <a:ext cx="5500694" cy="57150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День відпочинку</a:t>
            </a:r>
            <a:endParaRPr lang="ru-RU" sz="3200" b="1" dirty="0">
              <a:solidFill>
                <a:schemeClr val="accent6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0481" name="Picture 1" descr="C:\Documents and Settings\Admin\Рабочий стол\Світлиця\Новая папка 2\92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962025" cy="12192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88640"/>
            <a:ext cx="3635896" cy="2708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9" y="2276872"/>
            <a:ext cx="3182682" cy="2204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60146"/>
            <a:ext cx="3604198" cy="2533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31840" y="141982"/>
            <a:ext cx="59901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9900CC"/>
                </a:solidFill>
                <a:latin typeface="Bookman Old Style" pitchFamily="18" charset="0"/>
              </a:rPr>
              <a:t>У</a:t>
            </a:r>
            <a:r>
              <a:rPr lang="uk-UA" sz="3200" b="1" dirty="0" smtClean="0">
                <a:solidFill>
                  <a:srgbClr val="9900CC"/>
                </a:solidFill>
                <a:latin typeface="Bookman Old Style" pitchFamily="18" charset="0"/>
              </a:rPr>
              <a:t>часть </a:t>
            </a:r>
            <a:r>
              <a:rPr lang="uk-UA" sz="3200" b="1" dirty="0" smtClean="0">
                <a:solidFill>
                  <a:srgbClr val="9900CC"/>
                </a:solidFill>
                <a:latin typeface="Bookman Old Style" pitchFamily="18" charset="0"/>
              </a:rPr>
              <a:t>у </a:t>
            </a:r>
            <a:r>
              <a:rPr lang="uk-UA" sz="3200" b="1" dirty="0" err="1">
                <a:solidFill>
                  <a:srgbClr val="9900CC"/>
                </a:solidFill>
                <a:latin typeface="Bookman Old Style" pitchFamily="18" charset="0"/>
              </a:rPr>
              <a:t>в</a:t>
            </a:r>
            <a:r>
              <a:rPr lang="uk-UA" sz="3200" b="1" dirty="0" err="1" smtClean="0">
                <a:solidFill>
                  <a:srgbClr val="9900CC"/>
                </a:solidFill>
                <a:latin typeface="Bookman Old Style" pitchFamily="18" charset="0"/>
              </a:rPr>
              <a:t>еб</a:t>
            </a:r>
            <a:r>
              <a:rPr lang="uk-UA" sz="3200" b="1" dirty="0" smtClean="0">
                <a:solidFill>
                  <a:srgbClr val="9900CC"/>
                </a:solidFill>
                <a:latin typeface="Bookman Old Style" pitchFamily="18" charset="0"/>
              </a:rPr>
              <a:t> </a:t>
            </a:r>
            <a:r>
              <a:rPr lang="uk-UA" sz="3200" b="1" dirty="0" smtClean="0">
                <a:solidFill>
                  <a:srgbClr val="9900CC"/>
                </a:solidFill>
                <a:latin typeface="Bookman Old Style" pitchFamily="18" charset="0"/>
              </a:rPr>
              <a:t>– </a:t>
            </a:r>
            <a:r>
              <a:rPr lang="uk-UA" sz="3200" b="1" dirty="0" err="1" smtClean="0">
                <a:solidFill>
                  <a:srgbClr val="9900CC"/>
                </a:solidFill>
                <a:latin typeface="Bookman Old Style" pitchFamily="18" charset="0"/>
              </a:rPr>
              <a:t>квесті</a:t>
            </a:r>
            <a:endParaRPr lang="uk-UA" sz="3200" b="1" dirty="0" smtClean="0">
              <a:solidFill>
                <a:srgbClr val="9900CC"/>
              </a:solidFill>
              <a:latin typeface="Bookman Old Style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9900CC"/>
                </a:solidFill>
                <a:latin typeface="Bookman Old Style" pitchFamily="18" charset="0"/>
              </a:rPr>
              <a:t> «»Моя Україна</a:t>
            </a:r>
            <a:r>
              <a:rPr lang="uk-UA" sz="3200" b="1" dirty="0">
                <a:solidFill>
                  <a:srgbClr val="9900CC"/>
                </a:solidFill>
                <a:latin typeface="Bookman Old Style" pitchFamily="18" charset="0"/>
              </a:rPr>
              <a:t>» 8 червня </a:t>
            </a:r>
            <a:endParaRPr lang="ru-RU" sz="3200" dirty="0">
              <a:solidFill>
                <a:srgbClr val="9900C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03" y="1616242"/>
            <a:ext cx="3600400" cy="2534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9752">
            <a:off x="253617" y="2255377"/>
            <a:ext cx="2011363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951">
            <a:off x="6787935" y="1844824"/>
            <a:ext cx="2030413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4930">
            <a:off x="181191" y="377826"/>
            <a:ext cx="2878137" cy="20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560">
            <a:off x="2309766" y="3954574"/>
            <a:ext cx="2000250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539">
            <a:off x="5575473" y="3846767"/>
            <a:ext cx="203041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Рисунки\54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306446">
            <a:off x="4791550" y="1351527"/>
            <a:ext cx="4857750" cy="2781300"/>
          </a:xfrm>
          <a:prstGeom prst="rect">
            <a:avLst/>
          </a:prstGeom>
          <a:noFill/>
        </p:spPr>
      </p:pic>
      <p:pic>
        <p:nvPicPr>
          <p:cNvPr id="1026" name="Picture 2" descr="D:\Рисунки\3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143512"/>
            <a:ext cx="1500198" cy="1384303"/>
          </a:xfrm>
          <a:prstGeom prst="rect">
            <a:avLst/>
          </a:prstGeom>
          <a:noFill/>
        </p:spPr>
      </p:pic>
      <p:pic>
        <p:nvPicPr>
          <p:cNvPr id="8" name="Picture 1" descr="C:\Documents and Settings\Admin\Рабочий стол\Світлиця\Новая папка 2\92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0"/>
            <a:ext cx="962025" cy="12192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1472" y="571480"/>
            <a:ext cx="4214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man Old Style" pitchFamily="18" charset="0"/>
              </a:rPr>
              <a:t>Language game “Flower marathon”</a:t>
            </a:r>
            <a:endParaRPr lang="ru-RU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1" y="609600"/>
            <a:ext cx="3500762" cy="25649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6192">
            <a:off x="503832" y="3341705"/>
            <a:ext cx="3510560" cy="249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68" y="3501008"/>
            <a:ext cx="3720755" cy="29249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243" y="61789"/>
            <a:ext cx="7524328" cy="1422995"/>
          </a:xfrm>
        </p:spPr>
        <p:txBody>
          <a:bodyPr/>
          <a:lstStyle/>
          <a:p>
            <a:r>
              <a:rPr lang="uk-UA" sz="2400" b="1" i="1" dirty="0" smtClean="0">
                <a:solidFill>
                  <a:srgbClr val="660066"/>
                </a:solidFill>
                <a:latin typeface="Bookman Old Style" pitchFamily="18" charset="0"/>
              </a:rPr>
              <a:t>Свято</a:t>
            </a:r>
            <a:br>
              <a:rPr lang="uk-UA" sz="2400" b="1" i="1" dirty="0" smtClean="0">
                <a:solidFill>
                  <a:srgbClr val="660066"/>
                </a:solidFill>
                <a:latin typeface="Bookman Old Style" pitchFamily="18" charset="0"/>
              </a:rPr>
            </a:br>
            <a:r>
              <a:rPr lang="uk-UA" sz="2400" b="1" i="1" dirty="0" smtClean="0">
                <a:solidFill>
                  <a:srgbClr val="660066"/>
                </a:solidFill>
                <a:latin typeface="Bookman Old Style" pitchFamily="18" charset="0"/>
              </a:rPr>
              <a:t>«Дружба </a:t>
            </a:r>
            <a:r>
              <a:rPr lang="uk-UA" sz="2400" b="1" i="1" dirty="0" smtClean="0">
                <a:solidFill>
                  <a:srgbClr val="660066"/>
                </a:solidFill>
                <a:latin typeface="Bookman Old Style" pitchFamily="18" charset="0"/>
              </a:rPr>
              <a:t>єднає щирі серця»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2051" name="Picture 3" descr="D:\Рисунки\90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473978" cy="1410043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\94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49787"/>
            <a:ext cx="9144000" cy="208213"/>
          </a:xfrm>
          <a:prstGeom prst="rect">
            <a:avLst/>
          </a:prstGeom>
          <a:noFill/>
        </p:spPr>
      </p:pic>
      <p:pic>
        <p:nvPicPr>
          <p:cNvPr id="8" name="Picture 5" descr="C:\Users\User\Desktop\Новая папка\95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085184"/>
            <a:ext cx="1008112" cy="108012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3" y="1484784"/>
            <a:ext cx="3682685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0140"/>
            <a:ext cx="3672408" cy="23848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645024"/>
            <a:ext cx="3779912" cy="2632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8640"/>
            <a:ext cx="9144000" cy="1124744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 i="1" dirty="0" smtClean="0">
                <a:solidFill>
                  <a:srgbClr val="660033"/>
                </a:solidFill>
                <a:latin typeface="Bookman Old Style" pitchFamily="18" charset="0"/>
              </a:rPr>
              <a:t>Outdoors games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 i="1" dirty="0" smtClean="0">
                <a:solidFill>
                  <a:srgbClr val="660033"/>
                </a:solidFill>
                <a:latin typeface="Bookman Old Style" pitchFamily="18" charset="0"/>
              </a:rPr>
              <a:t>(game “Blind man”)</a:t>
            </a:r>
            <a:endParaRPr lang="uk-UA" sz="2400" b="1" i="1" dirty="0">
              <a:solidFill>
                <a:srgbClr val="660033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C:\Users\User\Desktop\Новая папка\94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643710"/>
            <a:ext cx="9144000" cy="21429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024336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70833"/>
            <a:ext cx="3744416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77072"/>
            <a:ext cx="367240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4" dur="20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8" dur="2000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uild="p"/>
      <p:bldP spid="31749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1000" b="1" dirty="0" smtClean="0">
              <a:latin typeface="Bookman Old Style" pitchFamily="18" charset="0"/>
            </a:endParaRPr>
          </a:p>
          <a:p>
            <a:pPr algn="ctr"/>
            <a:r>
              <a:rPr lang="uk-UA" sz="4000" b="1" dirty="0" smtClean="0">
                <a:solidFill>
                  <a:srgbClr val="800080"/>
                </a:solidFill>
                <a:latin typeface="Bookman Old Style" pitchFamily="18" charset="0"/>
              </a:rPr>
              <a:t>Казковий вернісаж</a:t>
            </a:r>
            <a:endParaRPr lang="ru-RU" sz="4800" dirty="0">
              <a:solidFill>
                <a:srgbClr val="80008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7079"/>
            <a:ext cx="278777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89371"/>
            <a:ext cx="285978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501008"/>
            <a:ext cx="3709666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Рисунки\13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022" y="785794"/>
            <a:ext cx="1828978" cy="1833562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\95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357826"/>
            <a:ext cx="1000132" cy="1285860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\95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5429264"/>
            <a:ext cx="1071570" cy="11049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" y="476672"/>
            <a:ext cx="3821901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62" y="1702574"/>
            <a:ext cx="3635896" cy="25185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" y="3914809"/>
            <a:ext cx="3799317" cy="2619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Рисунки\50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428604"/>
            <a:ext cx="1500198" cy="2500330"/>
          </a:xfrm>
          <a:prstGeom prst="rect">
            <a:avLst/>
          </a:prstGeom>
          <a:noFill/>
        </p:spPr>
      </p:pic>
      <p:pic>
        <p:nvPicPr>
          <p:cNvPr id="10243" name="Picture 3" descr="D:\Рисунки\6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4929198"/>
            <a:ext cx="2333618" cy="182355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05222" y="2780928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8000"/>
                </a:solidFill>
                <a:latin typeface="Algerian" pitchFamily="82" charset="0"/>
              </a:rPr>
              <a:t>Tale</a:t>
            </a:r>
            <a:endParaRPr lang="ru-RU" sz="6000" b="1" dirty="0">
              <a:solidFill>
                <a:srgbClr val="008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8604"/>
            <a:ext cx="3403352" cy="2736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8604"/>
            <a:ext cx="3403351" cy="27363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3835400" cy="28765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62176"/>
            <a:ext cx="2520280" cy="287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Рисунки\5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00915" cy="2431802"/>
          </a:xfrm>
          <a:prstGeom prst="rect">
            <a:avLst/>
          </a:prstGeom>
          <a:noFill/>
        </p:spPr>
      </p:pic>
      <p:pic>
        <p:nvPicPr>
          <p:cNvPr id="7" name="Picture 2" descr="C:\Users\User\Desktop\Новая папка\95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5000636"/>
            <a:ext cx="2000264" cy="156686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64710" y="221996"/>
            <a:ext cx="727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80000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Кросворди, ребуси, </a:t>
            </a:r>
            <a:r>
              <a:rPr lang="uk-UA" sz="3600" b="1" i="1" dirty="0" err="1" smtClean="0">
                <a:solidFill>
                  <a:srgbClr val="80000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пазли</a:t>
            </a:r>
            <a:endParaRPr lang="ru-RU" sz="3600" b="1" i="1" dirty="0">
              <a:solidFill>
                <a:srgbClr val="800000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19786"/>
            <a:ext cx="2427734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19786"/>
            <a:ext cx="2571750" cy="32849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760" y="2996952"/>
            <a:ext cx="381746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1835150" y="798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 dirty="0"/>
          </a:p>
        </p:txBody>
      </p:sp>
      <p:sp>
        <p:nvSpPr>
          <p:cNvPr id="16387" name="WordArt 22"/>
          <p:cNvSpPr>
            <a:spLocks noChangeArrowheads="1" noChangeShapeType="1" noTextEdit="1"/>
          </p:cNvSpPr>
          <p:nvPr/>
        </p:nvSpPr>
        <p:spPr bwMode="auto">
          <a:xfrm>
            <a:off x="3132138" y="260350"/>
            <a:ext cx="4897437" cy="20875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00068"/>
              </a:avLst>
            </a:prstTxWarp>
          </a:bodyPr>
          <a:lstStyle/>
          <a:p>
            <a:pPr algn="ctr"/>
            <a:endParaRPr lang="ru-RU" sz="1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/>
            </a:endParaRPr>
          </a:p>
        </p:txBody>
      </p:sp>
      <p:sp>
        <p:nvSpPr>
          <p:cNvPr id="16388" name="WordArt 23"/>
          <p:cNvSpPr>
            <a:spLocks noChangeArrowheads="1" noChangeShapeType="1" noTextEdit="1"/>
          </p:cNvSpPr>
          <p:nvPr/>
        </p:nvSpPr>
        <p:spPr bwMode="auto">
          <a:xfrm>
            <a:off x="179388" y="620713"/>
            <a:ext cx="9432925" cy="27368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5612"/>
              </a:avLst>
            </a:prstTxWarp>
          </a:bodyPr>
          <a:lstStyle/>
          <a:p>
            <a:pPr algn="ctr"/>
            <a:endParaRPr lang="ru-RU" sz="44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Bookman Old Style"/>
            </a:endParaRPr>
          </a:p>
        </p:txBody>
      </p:sp>
      <p:sp>
        <p:nvSpPr>
          <p:cNvPr id="273435" name="WordArt 27"/>
          <p:cNvSpPr>
            <a:spLocks noChangeArrowheads="1" noChangeShapeType="1" noTextEdit="1"/>
          </p:cNvSpPr>
          <p:nvPr/>
        </p:nvSpPr>
        <p:spPr bwMode="auto">
          <a:xfrm>
            <a:off x="827584" y="3933056"/>
            <a:ext cx="7786742" cy="27368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uk-U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33"/>
                </a:solidFill>
                <a:latin typeface="Bookman Old Style"/>
              </a:rPr>
              <a:t>Пришкільний </a:t>
            </a:r>
            <a:endParaRPr lang="uk-UA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33"/>
              </a:solidFill>
              <a:latin typeface="Bookman Old Style"/>
            </a:endParaRPr>
          </a:p>
          <a:p>
            <a:pPr algn="ctr"/>
            <a:r>
              <a:rPr lang="uk-U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33"/>
                </a:solidFill>
                <a:latin typeface="Bookman Old Style"/>
              </a:rPr>
              <a:t>мовний оздоровчий табір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33"/>
              </a:solidFill>
              <a:latin typeface="Bookman Old Style"/>
            </a:endParaRPr>
          </a:p>
        </p:txBody>
      </p:sp>
      <p:sp>
        <p:nvSpPr>
          <p:cNvPr id="16390" name="WordArt 27"/>
          <p:cNvSpPr>
            <a:spLocks noChangeArrowheads="1" noChangeShapeType="1" noTextEdit="1"/>
          </p:cNvSpPr>
          <p:nvPr/>
        </p:nvSpPr>
        <p:spPr bwMode="auto">
          <a:xfrm>
            <a:off x="179512" y="4221088"/>
            <a:ext cx="8643998" cy="24225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latin typeface="Bookman Old Style"/>
            </a:endParaRPr>
          </a:p>
        </p:txBody>
      </p:sp>
      <p:pic>
        <p:nvPicPr>
          <p:cNvPr id="2052" name="Picture 4" descr="D:\Рисунки\20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1643042" cy="135732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 rot="21254845">
            <a:off x="1802786" y="3949404"/>
            <a:ext cx="4687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Bookman Old Style" pitchFamily="18" charset="0"/>
              </a:rPr>
              <a:t>«В</a:t>
            </a:r>
            <a:r>
              <a:rPr lang="ru-RU" sz="6000" b="1" dirty="0" smtClean="0">
                <a:solidFill>
                  <a:srgbClr val="FFC000"/>
                </a:solidFill>
                <a:latin typeface="Bookman Old Style" pitchFamily="18" charset="0"/>
              </a:rPr>
              <a:t>е</a:t>
            </a:r>
            <a:r>
              <a:rPr lang="ru-RU" sz="6000" b="1" dirty="0" smtClean="0">
                <a:solidFill>
                  <a:srgbClr val="FFFF00"/>
                </a:solidFill>
                <a:latin typeface="Bookman Old Style" pitchFamily="18" charset="0"/>
              </a:rPr>
              <a:t>с</a:t>
            </a:r>
            <a:r>
              <a:rPr lang="ru-RU" sz="6000" b="1" dirty="0" smtClean="0">
                <a:solidFill>
                  <a:srgbClr val="008000"/>
                </a:solidFill>
                <a:latin typeface="Bookman Old Style" pitchFamily="18" charset="0"/>
              </a:rPr>
              <a:t>е</a:t>
            </a:r>
            <a:r>
              <a:rPr lang="ru-RU" sz="6000" b="1" dirty="0" smtClean="0">
                <a:solidFill>
                  <a:srgbClr val="00A4DE"/>
                </a:solidFill>
                <a:latin typeface="Bookman Old Style" pitchFamily="18" charset="0"/>
              </a:rPr>
              <a:t>л</a:t>
            </a:r>
            <a:r>
              <a:rPr lang="ru-RU" sz="6000" b="1" dirty="0" smtClean="0">
                <a:solidFill>
                  <a:srgbClr val="3333CC"/>
                </a:solidFill>
                <a:latin typeface="Bookman Old Style" pitchFamily="18" charset="0"/>
              </a:rPr>
              <a:t>к</a:t>
            </a:r>
            <a:r>
              <a:rPr lang="ru-RU" sz="6000" b="1" dirty="0" smtClean="0">
                <a:solidFill>
                  <a:srgbClr val="7030A0"/>
                </a:solidFill>
                <a:latin typeface="Bookman Old Style" pitchFamily="18" charset="0"/>
              </a:rPr>
              <a:t>а»</a:t>
            </a:r>
            <a:endParaRPr lang="ru-RU" sz="60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13" name="Picture 2" descr="D:\Рисунки\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921896"/>
            <a:ext cx="1152128" cy="936104"/>
          </a:xfrm>
          <a:prstGeom prst="rect">
            <a:avLst/>
          </a:prstGeom>
          <a:noFill/>
        </p:spPr>
      </p:pic>
      <p:pic>
        <p:nvPicPr>
          <p:cNvPr id="1026" name="Picture 2" descr="C:\Users\Galyna\Downloads\gr7-22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34" y="3124572"/>
            <a:ext cx="2095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7919">
            <a:off x="58865" y="274809"/>
            <a:ext cx="3168352" cy="2708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26" y="1325654"/>
            <a:ext cx="3672408" cy="27809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-0.07887 L 0.16406 -0.36703 C 0.19496 -0.43016 0.25347 -0.49191 0.3217 -0.53608 C 0.39948 -0.58627 0.46892 -0.60731 0.52534 -0.60061 L 0.79045 -0.5821 " pathEditMode="relative" rAng="-1552029" ptsTypes="FffFF">
                                      <p:cBhvr>
                                        <p:cTn id="1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00" y="-3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73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73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35" grpId="0"/>
      <p:bldP spid="273435" grpId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исунки\23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714356"/>
            <a:ext cx="1714512" cy="1214446"/>
          </a:xfrm>
          <a:prstGeom prst="rect">
            <a:avLst/>
          </a:prstGeom>
          <a:noFill/>
        </p:spPr>
      </p:pic>
      <p:pic>
        <p:nvPicPr>
          <p:cNvPr id="4102" name="Picture 6" descr="D:\Рисунки\92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786322"/>
            <a:ext cx="1285884" cy="207167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6" y="332656"/>
            <a:ext cx="3856021" cy="2880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66330"/>
            <a:ext cx="3995936" cy="29249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6" y="3573016"/>
            <a:ext cx="2787774" cy="3068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17032"/>
            <a:ext cx="2304256" cy="2924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31" y="3717032"/>
            <a:ext cx="2571750" cy="2924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83568" y="0"/>
            <a:ext cx="7772400" cy="1556792"/>
          </a:xfrm>
        </p:spPr>
        <p:txBody>
          <a:bodyPr/>
          <a:lstStyle/>
          <a:p>
            <a:r>
              <a:rPr lang="uk-UA" sz="2400" b="1" dirty="0" smtClean="0">
                <a:latin typeface="Bookman Old Style" pitchFamily="18" charset="0"/>
              </a:rPr>
              <a:t/>
            </a:r>
            <a:br>
              <a:rPr lang="uk-UA" sz="2400" b="1" dirty="0" smtClean="0">
                <a:latin typeface="Bookman Old Style" pitchFamily="18" charset="0"/>
              </a:rPr>
            </a:br>
            <a:r>
              <a:rPr lang="uk-UA" sz="2400" b="1" dirty="0" smtClean="0">
                <a:latin typeface="Bookman Old Style" pitchFamily="18" charset="0"/>
              </a:rPr>
              <a:t/>
            </a:r>
            <a:br>
              <a:rPr lang="uk-UA" sz="2400" b="1" dirty="0" smtClean="0">
                <a:latin typeface="Bookman Old Style" pitchFamily="18" charset="0"/>
              </a:rPr>
            </a:br>
            <a:r>
              <a:rPr lang="uk-UA" sz="2400" b="1" dirty="0" smtClean="0">
                <a:latin typeface="Bookman Old Style" pitchFamily="18" charset="0"/>
              </a:rPr>
              <a:t/>
            </a:r>
            <a:br>
              <a:rPr lang="uk-UA" sz="2400" b="1" dirty="0" smtClean="0">
                <a:latin typeface="Bookman Old Style" pitchFamily="18" charset="0"/>
              </a:rPr>
            </a:br>
            <a:endParaRPr lang="ru-RU" sz="2400" b="1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D:\Рисунки\23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1571612"/>
            <a:ext cx="1428760" cy="1143008"/>
          </a:xfrm>
          <a:prstGeom prst="rect">
            <a:avLst/>
          </a:prstGeom>
          <a:noFill/>
        </p:spPr>
      </p:pic>
      <p:pic>
        <p:nvPicPr>
          <p:cNvPr id="11266" name="Picture 2" descr="D:\Рисунки\9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5143512"/>
            <a:ext cx="1857375" cy="1285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0098305">
            <a:off x="-145104" y="694450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9900CC"/>
                </a:solidFill>
                <a:latin typeface="Arial Black" pitchFamily="34" charset="0"/>
              </a:rPr>
              <a:t>Outdoors </a:t>
            </a:r>
            <a:r>
              <a:rPr lang="en-US" sz="3600" i="1" dirty="0" smtClean="0">
                <a:solidFill>
                  <a:srgbClr val="9900CC"/>
                </a:solidFill>
                <a:latin typeface="Arial Black" pitchFamily="34" charset="0"/>
              </a:rPr>
              <a:t>games</a:t>
            </a:r>
            <a:r>
              <a:rPr lang="uk-UA" sz="3600" i="1" dirty="0" smtClean="0">
                <a:solidFill>
                  <a:srgbClr val="9900CC"/>
                </a:solidFill>
                <a:latin typeface="Arial Black" pitchFamily="34" charset="0"/>
              </a:rPr>
              <a:t> (</a:t>
            </a:r>
            <a:r>
              <a:rPr lang="en-US" sz="3600" i="1" dirty="0" smtClean="0">
                <a:solidFill>
                  <a:srgbClr val="9900CC"/>
                </a:solidFill>
                <a:latin typeface="Arial Black" pitchFamily="34" charset="0"/>
              </a:rPr>
              <a:t>Hopscotch</a:t>
            </a:r>
            <a:r>
              <a:rPr lang="uk-UA" sz="3600" i="1" dirty="0" smtClean="0">
                <a:solidFill>
                  <a:srgbClr val="9900CC"/>
                </a:solidFill>
                <a:latin typeface="Arial Black" pitchFamily="34" charset="0"/>
              </a:rPr>
              <a:t>)</a:t>
            </a:r>
            <a:endParaRPr lang="en-US" sz="3600" i="1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77" y="552450"/>
            <a:ext cx="3714789" cy="2651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5" y="3429000"/>
            <a:ext cx="3835400" cy="27325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89040"/>
            <a:ext cx="3651505" cy="2372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2657"/>
            <a:ext cx="8229600" cy="864096"/>
          </a:xfrm>
          <a:noFill/>
        </p:spPr>
        <p:txBody>
          <a:bodyPr/>
          <a:lstStyle/>
          <a:p>
            <a:r>
              <a:rPr lang="uk-UA" sz="2000" b="1" i="1" dirty="0" smtClean="0">
                <a:solidFill>
                  <a:srgbClr val="660066"/>
                </a:solidFill>
                <a:latin typeface="Bookman Old Style" pitchFamily="18" charset="0"/>
              </a:rPr>
              <a:t>Розвивальні ігри з використанням  ІКТ</a:t>
            </a:r>
            <a:endParaRPr lang="ru-RU" sz="2000" b="1" i="1" dirty="0" smtClean="0">
              <a:solidFill>
                <a:srgbClr val="660066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2" name="Picture 2" descr="D:\Рисунки\29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286388"/>
            <a:ext cx="1785950" cy="92869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67240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3275856" cy="22768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12" y="3985934"/>
            <a:ext cx="3779912" cy="26009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0"/>
                            </p:stCondLst>
                            <p:childTnLst>
                              <p:par>
                                <p:cTn id="1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/>
      <p:bldP spid="10342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39825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8000"/>
                </a:solidFill>
                <a:latin typeface="Bookman Old Style" pitchFamily="18" charset="0"/>
              </a:rPr>
              <a:t>Learning songs in English</a:t>
            </a:r>
            <a:endParaRPr lang="ru-RU" sz="2800" b="1" dirty="0">
              <a:solidFill>
                <a:srgbClr val="008000"/>
              </a:solidFill>
              <a:latin typeface="Bookman Old Style" pitchFamily="18" charset="0"/>
            </a:endParaRPr>
          </a:p>
        </p:txBody>
      </p:sp>
      <p:pic>
        <p:nvPicPr>
          <p:cNvPr id="1029" name="Picture 5" descr="C:\Documents and Settings\Admin\Рабочий стол\Світлиця\Новая папка 2\93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8666"/>
            <a:ext cx="9144000" cy="29164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907408" cy="2876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979416" cy="2876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58" y="3797570"/>
            <a:ext cx="3638352" cy="28765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0" y="26064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493" name="WordArt 29"/>
          <p:cNvSpPr>
            <a:spLocks noChangeArrowheads="1" noChangeShapeType="1" noTextEdit="1"/>
          </p:cNvSpPr>
          <p:nvPr/>
        </p:nvSpPr>
        <p:spPr bwMode="auto">
          <a:xfrm>
            <a:off x="1571604" y="642918"/>
            <a:ext cx="6181725" cy="284797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endParaRPr lang="ru-RU" sz="1400" b="1" kern="10" spc="0" dirty="0">
              <a:ln w="9525">
                <a:solidFill>
                  <a:srgbClr val="7030A0"/>
                </a:solidFill>
                <a:round/>
                <a:headEnd/>
                <a:tailEnd/>
              </a:ln>
              <a:solidFill>
                <a:srgbClr val="5D2884"/>
              </a:solidFill>
              <a:effectLst/>
              <a:latin typeface="Palatino Linotype"/>
            </a:endParaRPr>
          </a:p>
        </p:txBody>
      </p:sp>
      <p:pic>
        <p:nvPicPr>
          <p:cNvPr id="4099" name="Picture 3" descr="D:\Рисунки\29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6353175"/>
            <a:ext cx="5715000" cy="5048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83768" y="533182"/>
            <a:ext cx="3901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2">
                    <a:lumMod val="50000"/>
                  </a:schemeClr>
                </a:solidFill>
                <a:latin typeface="Franklin Gothic Demi Cond" pitchFamily="34" charset="0"/>
              </a:rPr>
              <a:t>Вільний час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0" y="1297908"/>
            <a:ext cx="3203848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32690"/>
            <a:ext cx="2434222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50" y="3937860"/>
            <a:ext cx="3471298" cy="24723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84040" y="413048"/>
            <a:ext cx="6181725" cy="284797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endParaRPr lang="ru-RU" sz="4800" b="1" kern="10" spc="0" dirty="0">
              <a:ln w="9525">
                <a:solidFill>
                  <a:srgbClr val="7030A0"/>
                </a:solidFill>
                <a:round/>
                <a:headEnd/>
                <a:tailEnd/>
              </a:ln>
              <a:solidFill>
                <a:srgbClr val="5D2884"/>
              </a:solidFill>
              <a:effectLst/>
              <a:latin typeface="Palatino Linotype"/>
            </a:endParaRP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979712" y="620688"/>
            <a:ext cx="501015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imSun" charset="-122"/>
            </a:endParaRPr>
          </a:p>
        </p:txBody>
      </p:sp>
      <p:pic>
        <p:nvPicPr>
          <p:cNvPr id="6" name="Рисунок 5" descr="р3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0525" y="1124744"/>
            <a:ext cx="11334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115616" y="2571582"/>
            <a:ext cx="720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Bookman Old Style" pitchFamily="18" charset="0"/>
                <a:ea typeface="SimSun"/>
                <a:cs typeface="Tahoma" pitchFamily="34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979" y="3501008"/>
            <a:ext cx="33874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990033"/>
                </a:solidFill>
                <a:latin typeface="Bookman Old Style" pitchFamily="18" charset="0"/>
              </a:rPr>
              <a:t>Watching </a:t>
            </a:r>
          </a:p>
          <a:p>
            <a:pPr algn="ctr"/>
            <a:r>
              <a:rPr lang="en-US" sz="4800" b="1" dirty="0" smtClean="0">
                <a:solidFill>
                  <a:srgbClr val="990033"/>
                </a:solidFill>
                <a:latin typeface="Bookman Old Style" pitchFamily="18" charset="0"/>
              </a:rPr>
              <a:t> cartoons</a:t>
            </a:r>
            <a:endParaRPr lang="ru-RU" sz="4800" dirty="0">
              <a:solidFill>
                <a:srgbClr val="990033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61" y="352395"/>
            <a:ext cx="3547368" cy="2419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01" y="3501008"/>
            <a:ext cx="3979416" cy="2708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Рисунки\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0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 rot="20336450">
            <a:off x="2782700" y="2859812"/>
            <a:ext cx="6521450" cy="3330704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uk-UA" sz="1200" dirty="0" smtClean="0">
              <a:latin typeface="Monotype Corsiva" pitchFamily="66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uk-UA" sz="1800" b="1" dirty="0" smtClean="0">
              <a:latin typeface="Monotype Corsiva" pitchFamily="66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4800" b="1" dirty="0" smtClean="0">
                <a:solidFill>
                  <a:srgbClr val="008000"/>
                </a:solidFill>
                <a:latin typeface="Monotype Corsiva" pitchFamily="66" charset="0"/>
              </a:rPr>
              <a:t>Наш  девіз: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sz="4800" b="1" dirty="0" smtClean="0">
                <a:solidFill>
                  <a:srgbClr val="990033"/>
                </a:solidFill>
                <a:latin typeface="Bookman Old Style" pitchFamily="18" charset="0"/>
              </a:rPr>
              <a:t>«Як веселки </a:t>
            </a:r>
            <a:r>
              <a:rPr lang="ru-RU" sz="4800" b="1" dirty="0" err="1" smtClean="0">
                <a:solidFill>
                  <a:srgbClr val="990033"/>
                </a:solidFill>
                <a:latin typeface="Bookman Old Style" pitchFamily="18" charset="0"/>
              </a:rPr>
              <a:t>кольори</a:t>
            </a:r>
            <a:r>
              <a:rPr lang="ru-RU" sz="4800" b="1" dirty="0" smtClean="0">
                <a:solidFill>
                  <a:srgbClr val="990033"/>
                </a:solidFill>
                <a:latin typeface="Bookman Old Style" pitchFamily="18" charset="0"/>
              </a:rPr>
              <a:t>, </a:t>
            </a:r>
            <a:r>
              <a:rPr lang="ru-RU" sz="4800" b="1" dirty="0" err="1" smtClean="0">
                <a:solidFill>
                  <a:srgbClr val="990033"/>
                </a:solidFill>
                <a:latin typeface="Bookman Old Style" pitchFamily="18" charset="0"/>
              </a:rPr>
              <a:t>нерозлучні</a:t>
            </a:r>
            <a:r>
              <a:rPr lang="ru-RU" sz="4800" b="1" dirty="0" smtClean="0">
                <a:solidFill>
                  <a:srgbClr val="990033"/>
                </a:solidFill>
                <a:latin typeface="Bookman Old Style" pitchFamily="18" charset="0"/>
              </a:rPr>
              <a:t> ми </a:t>
            </a:r>
            <a:r>
              <a:rPr lang="ru-RU" sz="4800" b="1" dirty="0" err="1" smtClean="0">
                <a:solidFill>
                  <a:srgbClr val="990033"/>
                </a:solidFill>
                <a:latin typeface="Bookman Old Style" pitchFamily="18" charset="0"/>
              </a:rPr>
              <a:t>завжди</a:t>
            </a:r>
            <a:r>
              <a:rPr lang="ru-RU" sz="4800" b="1" dirty="0" smtClean="0">
                <a:solidFill>
                  <a:srgbClr val="990033"/>
                </a:solidFill>
                <a:latin typeface="Bookman Old Style" pitchFamily="18" charset="0"/>
              </a:rPr>
              <a:t>!»</a:t>
            </a:r>
            <a:endParaRPr lang="ru-RU" sz="2800" b="1" dirty="0" smtClean="0">
              <a:solidFill>
                <a:srgbClr val="990033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1200" dirty="0" smtClean="0">
                <a:solidFill>
                  <a:srgbClr val="990033"/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1200" b="1" dirty="0" smtClean="0">
                <a:solidFill>
                  <a:srgbClr val="990033"/>
                </a:solidFill>
                <a:effectLst/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uk-UA" sz="1200" b="1" dirty="0" smtClean="0">
              <a:solidFill>
                <a:srgbClr val="990033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4338" name="Picture 2" descr="D:\Рисунки\9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36" y="5500702"/>
            <a:ext cx="1071564" cy="1143008"/>
          </a:xfrm>
          <a:prstGeom prst="rect">
            <a:avLst/>
          </a:prstGeom>
          <a:noFill/>
        </p:spPr>
      </p:pic>
      <p:pic>
        <p:nvPicPr>
          <p:cNvPr id="14340" name="Picture 4" descr="D:\Рисунки\9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0"/>
            <a:ext cx="952500" cy="1143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032447" cy="2542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2232248" cy="264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34439"/>
            <a:ext cx="1872208" cy="2014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build="p"/>
      <p:bldP spid="267267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 rot="21099395">
            <a:off x="685800" y="0"/>
            <a:ext cx="7772400" cy="4652963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en-US" sz="36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endParaRPr lang="ru-RU" sz="4000" b="1" i="1" dirty="0" smtClean="0">
              <a:solidFill>
                <a:schemeClr val="accent4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User\Desktop\Новая папка\91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57312" cy="135731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36212"/>
            <a:ext cx="4972050" cy="2600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8876"/>
            <a:ext cx="2915816" cy="22768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8876"/>
            <a:ext cx="3131839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9" y="4005064"/>
            <a:ext cx="3131840" cy="2495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"/>
                            </p:stCondLst>
                            <p:childTnLst>
                              <p:par>
                                <p:cTn id="11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09634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User\Desktop\Новая папка\93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38900"/>
            <a:ext cx="4071966" cy="4191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56"/>
            <a:ext cx="3600400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12175"/>
            <a:ext cx="3275856" cy="2897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24" y="3412175"/>
            <a:ext cx="3635896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2852"/>
            <a:ext cx="5643570" cy="6715148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endParaRPr lang="ru-RU" dirty="0" smtClean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ru-RU" dirty="0"/>
          </a:p>
        </p:txBody>
      </p:sp>
      <p:pic>
        <p:nvPicPr>
          <p:cNvPr id="3075" name="Picture 3" descr="C:\Users\User\Desktop\Новая папка\94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6500835"/>
            <a:ext cx="4786314" cy="35716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168352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64704"/>
            <a:ext cx="3635896" cy="27089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0" y="3791915"/>
            <a:ext cx="3491880" cy="27089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 rot="1131008">
            <a:off x="4572458" y="4710476"/>
            <a:ext cx="4453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660066"/>
                </a:solidFill>
              </a:rPr>
              <a:t>Play game “Bowling”</a:t>
            </a: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 rot="313526">
            <a:off x="732597" y="2668007"/>
            <a:ext cx="68999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9944100" algn="l"/>
              </a:tabLst>
            </a:pPr>
            <a:endParaRPr lang="uk-UA" sz="2800" b="1" i="1" dirty="0">
              <a:solidFill>
                <a:srgbClr val="990033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9944100" algn="l"/>
              </a:tabLst>
            </a:pPr>
            <a:r>
              <a:rPr lang="uk-UA" sz="2800" b="1" i="1" dirty="0" smtClean="0">
                <a:solidFill>
                  <a:srgbClr val="990033"/>
                </a:solidFill>
                <a:latin typeface="Bookman Old Style" pitchFamily="18" charset="0"/>
                <a:cs typeface="Times New Roman" pitchFamily="18" charset="0"/>
              </a:rPr>
              <a:t>Конкурс – гра «Парад віночків»</a:t>
            </a:r>
            <a:endParaRPr lang="uk-UA" sz="2800" dirty="0">
              <a:solidFill>
                <a:srgbClr val="990033"/>
              </a:solidFill>
            </a:endParaRPr>
          </a:p>
        </p:txBody>
      </p:sp>
      <p:pic>
        <p:nvPicPr>
          <p:cNvPr id="13315" name="Picture 3" descr="D:\Рисунки\92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72150"/>
            <a:ext cx="4067175" cy="1085850"/>
          </a:xfrm>
          <a:prstGeom prst="rect">
            <a:avLst/>
          </a:prstGeom>
          <a:noFill/>
        </p:spPr>
      </p:pic>
      <p:pic>
        <p:nvPicPr>
          <p:cNvPr id="1026" name="Picture 2" descr="C:\Users\User\Desktop\Новая папка\95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5715016"/>
            <a:ext cx="1357290" cy="92869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915816" cy="213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995" y="454605"/>
            <a:ext cx="3240360" cy="2398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108">
            <a:off x="6505415" y="3501627"/>
            <a:ext cx="2562589" cy="31768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" y="3476839"/>
            <a:ext cx="2347616" cy="2859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sz="quarter"/>
          </p:nvPr>
        </p:nvSpPr>
        <p:spPr>
          <a:xfrm>
            <a:off x="1928794" y="857232"/>
            <a:ext cx="6700830" cy="1123950"/>
          </a:xfrm>
        </p:spPr>
        <p:txBody>
          <a:bodyPr/>
          <a:lstStyle/>
          <a:p>
            <a:pPr>
              <a:defRPr/>
            </a:pPr>
            <a: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uk-UA" sz="2800" b="1" i="1" dirty="0" smtClean="0">
                <a:solidFill>
                  <a:srgbClr val="26734D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endParaRPr lang="ru-RU" sz="3200" dirty="0" smtClean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sz="quarter" idx="1"/>
          </p:nvPr>
        </p:nvSpPr>
        <p:spPr>
          <a:xfrm>
            <a:off x="4932040" y="127242"/>
            <a:ext cx="4071396" cy="850416"/>
          </a:xfrm>
        </p:spPr>
        <p:txBody>
          <a:bodyPr/>
          <a:lstStyle/>
          <a:p>
            <a:pPr>
              <a:defRPr/>
            </a:pPr>
            <a:r>
              <a:rPr lang="en-US" sz="4400" b="1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Outdoors games (Scramble)</a:t>
            </a:r>
            <a:endParaRPr lang="ru-RU" sz="4400" b="1" dirty="0"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672408" cy="25202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3" y="3099123"/>
            <a:ext cx="3003798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92796"/>
            <a:ext cx="3486533" cy="2518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93096"/>
            <a:ext cx="2446412" cy="2432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00"/>
                            </p:stCondLst>
                            <p:childTnLst>
                              <p:par>
                                <p:cTn id="16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sz="quarter" idx="4294967295"/>
          </p:nvPr>
        </p:nvSpPr>
        <p:spPr>
          <a:xfrm>
            <a:off x="13140952" y="1864460"/>
            <a:ext cx="447024" cy="1828800"/>
          </a:xfrm>
        </p:spPr>
        <p:txBody>
          <a:bodyPr/>
          <a:lstStyle/>
          <a:p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sz="quarter" idx="4294967295"/>
          </p:nvPr>
        </p:nvSpPr>
        <p:spPr>
          <a:xfrm>
            <a:off x="1259632" y="2428875"/>
            <a:ext cx="7884368" cy="2152253"/>
          </a:xfrm>
        </p:spPr>
        <p:txBody>
          <a:bodyPr/>
          <a:lstStyle/>
          <a:p>
            <a:pPr algn="ctr">
              <a:buNone/>
            </a:pPr>
            <a:r>
              <a:rPr lang="uk-UA" sz="5400" b="1" dirty="0" smtClean="0">
                <a:solidFill>
                  <a:srgbClr val="006600"/>
                </a:solidFill>
                <a:latin typeface="Monotype Corsiva" pitchFamily="66" charset="0"/>
              </a:rPr>
              <a:t>Спортивна </a:t>
            </a:r>
          </a:p>
          <a:p>
            <a:pPr algn="ctr">
              <a:buNone/>
            </a:pPr>
            <a:r>
              <a:rPr lang="uk-UA" sz="5400" b="1" dirty="0" smtClean="0">
                <a:solidFill>
                  <a:srgbClr val="006600"/>
                </a:solidFill>
                <a:latin typeface="Monotype Corsiva" pitchFamily="66" charset="0"/>
              </a:rPr>
              <a:t>естафета</a:t>
            </a:r>
            <a:endParaRPr lang="ru-RU" dirty="0"/>
          </a:p>
        </p:txBody>
      </p:sp>
      <p:pic>
        <p:nvPicPr>
          <p:cNvPr id="8194" name="Picture 2" descr="D:\Рисунки\3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00702"/>
            <a:ext cx="9144000" cy="135729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467">
            <a:off x="467544" y="404664"/>
            <a:ext cx="3563888" cy="25182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93096"/>
            <a:ext cx="3131840" cy="22301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43" y="4410928"/>
            <a:ext cx="3563888" cy="21795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407">
            <a:off x="5407146" y="318055"/>
            <a:ext cx="3491880" cy="25182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xit" presetSubtype="1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клон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5242</TotalTime>
  <Words>113</Words>
  <Application>Microsoft Office PowerPoint</Application>
  <PresentationFormat>Экран (4:3)</PresentationFormat>
  <Paragraphs>45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Склон</vt:lpstr>
      <vt:lpstr>Тема Office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        </vt:lpstr>
      <vt:lpstr>Презентация PowerPoint</vt:lpstr>
      <vt:lpstr>Презентация PowerPoint</vt:lpstr>
      <vt:lpstr>День відпочинку</vt:lpstr>
      <vt:lpstr>Презентация PowerPoint</vt:lpstr>
      <vt:lpstr>Презентация PowerPoint</vt:lpstr>
      <vt:lpstr>Свято «Дружба єднає щирі серця»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Розвивальні ігри з використанням  ІКТ</vt:lpstr>
      <vt:lpstr>Learning songs in English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Galyna</cp:lastModifiedBy>
  <cp:revision>505</cp:revision>
  <dcterms:created xsi:type="dcterms:W3CDTF">2010-01-28T11:09:51Z</dcterms:created>
  <dcterms:modified xsi:type="dcterms:W3CDTF">2016-06-14T13:57:23Z</dcterms:modified>
</cp:coreProperties>
</file>