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73" r:id="rId8"/>
    <p:sldId id="262" r:id="rId9"/>
    <p:sldId id="263" r:id="rId10"/>
    <p:sldId id="264" r:id="rId11"/>
    <p:sldId id="274" r:id="rId12"/>
    <p:sldId id="265" r:id="rId13"/>
    <p:sldId id="268" r:id="rId14"/>
    <p:sldId id="270" r:id="rId15"/>
    <p:sldId id="269" r:id="rId16"/>
    <p:sldId id="272" r:id="rId17"/>
    <p:sldId id="271" r:id="rId18"/>
    <p:sldId id="267" r:id="rId19"/>
    <p:sldId id="266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05.10.2017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 thruBlk="1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 thruBlk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 thruBlk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 thruBlk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 thruBlk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 thruBlk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05.10.2017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 thruBlk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05.10.2017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 thruBlk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 thruBlk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 thruBlk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slow">
    <p:fade thruBlk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05.10.2017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ransition spd="slow">
    <p:fade thruBlk="1"/>
  </p:transition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6.xml"/><Relationship Id="rId1" Type="http://schemas.openxmlformats.org/officeDocument/2006/relationships/audio" Target="file:///C:\Users\Seven\Desktop\Dup(01)Vol'fgan%20Amadej%20Mocart%20-%20Simfon_ya%20_6%20'Melod_ya%20angel_v'.mp3" TargetMode="Externa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908720"/>
            <a:ext cx="7560840" cy="1656184"/>
          </a:xfrm>
        </p:spPr>
        <p:txBody>
          <a:bodyPr>
            <a:normAutofit fontScale="90000"/>
          </a:bodyPr>
          <a:lstStyle/>
          <a:p>
            <a:pPr algn="ctr"/>
            <a:r>
              <a:rPr lang="uk-UA" sz="6000" b="1" i="1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rPr>
              <a:t>Щаслива родина – міцна Україна</a:t>
            </a:r>
            <a:endParaRPr lang="ru-RU" sz="6000" b="1" i="1" dirty="0">
              <a:solidFill>
                <a:schemeClr val="accent2">
                  <a:lumMod val="75000"/>
                </a:schemeClr>
              </a:solidFill>
              <a:latin typeface="Monotype Corsiva" pitchFamily="66" charset="0"/>
            </a:endParaRPr>
          </a:p>
        </p:txBody>
      </p:sp>
      <p:pic>
        <p:nvPicPr>
          <p:cNvPr id="3" name="Рисунок 2" descr="i.jpg"/>
          <p:cNvPicPr>
            <a:picLocks noChangeAspect="1"/>
          </p:cNvPicPr>
          <p:nvPr/>
        </p:nvPicPr>
        <p:blipFill rotWithShape="1">
          <a:blip r:embed="rId3" cstate="print"/>
          <a:srcRect b="9551"/>
          <a:stretch/>
        </p:blipFill>
        <p:spPr>
          <a:xfrm>
            <a:off x="2915816" y="2852936"/>
            <a:ext cx="5433593" cy="3381609"/>
          </a:xfrm>
          <a:prstGeom prst="rect">
            <a:avLst/>
          </a:prstGeom>
        </p:spPr>
      </p:pic>
      <p:pic>
        <p:nvPicPr>
          <p:cNvPr id="4" name="Dup(01)Vol'fgan Amadej Mocart - Simfon_ya _6 'Melod_ya angel_v'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251520" y="6381328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534409"/>
            <a:ext cx="8169357" cy="5446238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4770052"/>
      </p:ext>
    </p:extLst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Picture 4" descr="http://festival.1september.ru/files/articles/58/5899/589943/img1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903814"/>
            <a:ext cx="6067226" cy="5621529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73502285"/>
      </p:ext>
    </p:extLst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ds211.mskobr.ru/images/cms/data/umnii-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260349"/>
            <a:ext cx="6480720" cy="66185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16011278"/>
      </p:ext>
    </p:extLst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F:\родина\107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59" y="764704"/>
            <a:ext cx="8153847" cy="55446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54327606"/>
      </p:ext>
    </p:extLst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F:\родина\140903612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085" y="980728"/>
            <a:ext cx="4422538" cy="3744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F:\родина\-absolutely_free_photos-original_photos-hands-together-3343x2229_1663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623" y="3429000"/>
            <a:ext cx="4643065" cy="3096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53946714"/>
      </p:ext>
    </p:extLst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F:\родина\oDL5MFsYqs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836712"/>
            <a:ext cx="7620000" cy="5640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76717595"/>
      </p:ext>
    </p:extLst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F:\родина\maxresdefaul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124744"/>
            <a:ext cx="8945127" cy="5184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46449463"/>
      </p:ext>
    </p:extLst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F:\родина\photo_38661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r="-3687" b="9993"/>
          <a:stretch/>
        </p:blipFill>
        <p:spPr bwMode="auto">
          <a:xfrm>
            <a:off x="405051" y="1196752"/>
            <a:ext cx="8748465" cy="49905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05201258"/>
      </p:ext>
    </p:extLst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21"/>
          <a:stretch>
            <a:fillRect/>
          </a:stretch>
        </p:blipFill>
        <p:spPr bwMode="auto">
          <a:xfrm>
            <a:off x="1403648" y="428537"/>
            <a:ext cx="6293114" cy="38164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39552" y="5229200"/>
            <a:ext cx="83058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5400" kern="10" dirty="0">
                <a:ln w="19050">
                  <a:solidFill>
                    <a:srgbClr val="20AC3B"/>
                  </a:solidFill>
                  <a:round/>
                  <a:headEnd/>
                  <a:tailEnd/>
                </a:ln>
                <a:solidFill>
                  <a:srgbClr val="008000"/>
                </a:solidFill>
                <a:effectLst>
                  <a:prstShdw prst="shdw17" dist="17961" dir="2700000">
                    <a:srgbClr val="136723"/>
                  </a:prstShdw>
                </a:effectLst>
                <a:latin typeface="Georgia"/>
              </a:rPr>
              <a:t>Моя родина – скарб </a:t>
            </a:r>
            <a:r>
              <a:rPr lang="ru-RU" sz="5400" kern="10" dirty="0" err="1">
                <a:ln w="19050">
                  <a:solidFill>
                    <a:srgbClr val="20AC3B"/>
                  </a:solidFill>
                  <a:round/>
                  <a:headEnd/>
                  <a:tailEnd/>
                </a:ln>
                <a:solidFill>
                  <a:srgbClr val="008000"/>
                </a:solidFill>
                <a:effectLst>
                  <a:prstShdw prst="shdw17" dist="17961" dir="2700000">
                    <a:srgbClr val="136723"/>
                  </a:prstShdw>
                </a:effectLst>
                <a:latin typeface="Georgia"/>
              </a:rPr>
              <a:t>України</a:t>
            </a:r>
            <a:r>
              <a:rPr lang="ru-RU" sz="5400" kern="10" dirty="0">
                <a:ln w="19050">
                  <a:solidFill>
                    <a:srgbClr val="20AC3B"/>
                  </a:solidFill>
                  <a:round/>
                  <a:headEnd/>
                  <a:tailEnd/>
                </a:ln>
                <a:solidFill>
                  <a:srgbClr val="008000"/>
                </a:solidFill>
                <a:effectLst>
                  <a:prstShdw prst="shdw17" dist="17961" dir="2700000">
                    <a:srgbClr val="136723"/>
                  </a:prstShdw>
                </a:effectLst>
                <a:latin typeface="Georgia"/>
              </a:rPr>
              <a:t/>
            </a:r>
            <a:br>
              <a:rPr lang="ru-RU" sz="5400" kern="10" dirty="0">
                <a:ln w="19050">
                  <a:solidFill>
                    <a:srgbClr val="20AC3B"/>
                  </a:solidFill>
                  <a:round/>
                  <a:headEnd/>
                  <a:tailEnd/>
                </a:ln>
                <a:solidFill>
                  <a:srgbClr val="008000"/>
                </a:solidFill>
                <a:effectLst>
                  <a:prstShdw prst="shdw17" dist="17961" dir="2700000">
                    <a:srgbClr val="136723"/>
                  </a:prstShdw>
                </a:effectLst>
                <a:latin typeface="Georgia"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88258427"/>
      </p:ext>
    </p:extLst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6" name="Picture 2" descr="http://dumskaya.net/pics/bpicturepicture_2522410730029_5506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595487"/>
            <a:ext cx="7704857" cy="564766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9049889"/>
      </p:ext>
    </p:extLst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1248520880_090ba7f732cddf112c2819f76d1cdd2c.jpg"/>
          <p:cNvPicPr>
            <a:picLocks noChangeAspect="1"/>
          </p:cNvPicPr>
          <p:nvPr/>
        </p:nvPicPr>
        <p:blipFill rotWithShape="1">
          <a:blip r:embed="rId2" cstate="print"/>
          <a:srcRect b="6949"/>
          <a:stretch/>
        </p:blipFill>
        <p:spPr>
          <a:xfrm>
            <a:off x="629816" y="1268760"/>
            <a:ext cx="7920880" cy="482432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semeynyy_festiva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27584" y="764704"/>
            <a:ext cx="7632848" cy="588559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e6229a05422b911e06e9fd73cf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520" y="1700808"/>
            <a:ext cx="4544082" cy="32403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6" descr="http://ukatushi.ru/_fr/0/369047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52" t="20004" r="31883" b="10527"/>
          <a:stretch>
            <a:fillRect/>
          </a:stretch>
        </p:blipFill>
        <p:spPr bwMode="auto">
          <a:xfrm>
            <a:off x="5004048" y="692696"/>
            <a:ext cx="3956050" cy="5662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pull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sigpic472399_34.gif.jpg"/>
          <p:cNvPicPr>
            <a:picLocks noChangeAspect="1"/>
          </p:cNvPicPr>
          <p:nvPr/>
        </p:nvPicPr>
        <p:blipFill rotWithShape="1">
          <a:blip r:embed="rId2" cstate="print"/>
          <a:srcRect b="8122"/>
          <a:stretch/>
        </p:blipFill>
        <p:spPr>
          <a:xfrm>
            <a:off x="179512" y="875416"/>
            <a:ext cx="4552950" cy="420064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Рисунок 5" descr="61934_23695864_big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76056" y="3645024"/>
            <a:ext cx="3672408" cy="286206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Рисунок 4" descr="ку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004048" y="836712"/>
            <a:ext cx="3744416" cy="257812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6c0016d68c32.jpg"/>
          <p:cNvPicPr>
            <a:picLocks noChangeAspect="1"/>
          </p:cNvPicPr>
          <p:nvPr/>
        </p:nvPicPr>
        <p:blipFill rotWithShape="1">
          <a:blip r:embed="rId2" cstate="print"/>
          <a:srcRect b="13937"/>
          <a:stretch/>
        </p:blipFill>
        <p:spPr>
          <a:xfrm>
            <a:off x="768183" y="1196752"/>
            <a:ext cx="7718684" cy="498219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лнг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99592" y="836712"/>
            <a:ext cx="7560840" cy="552061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4166582429"/>
      </p:ext>
    </p:extLst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1244917619_lovely_illustration_of_happy_family_with_love_wall.jpg"/>
          <p:cNvPicPr>
            <a:picLocks noChangeAspect="1"/>
          </p:cNvPicPr>
          <p:nvPr/>
        </p:nvPicPr>
        <p:blipFill rotWithShape="1">
          <a:blip r:embed="rId2" cstate="print"/>
          <a:srcRect b="9094"/>
          <a:stretch/>
        </p:blipFill>
        <p:spPr>
          <a:xfrm>
            <a:off x="683568" y="1177668"/>
            <a:ext cx="8064896" cy="527566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spd="slow">
    <p:cover dir="r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2c449af205f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5536" y="764704"/>
            <a:ext cx="8513992" cy="496855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spd="slow">
    <p:checker dir="vert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90</TotalTime>
  <Words>10</Words>
  <Application>Microsoft Office PowerPoint</Application>
  <PresentationFormat>Экран (4:3)</PresentationFormat>
  <Paragraphs>2</Paragraphs>
  <Slides>19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Поток</vt:lpstr>
      <vt:lpstr>Щаслива родина – міцна Україна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Моя родина – скарб України 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Родина в нашому житті</dc:title>
  <dc:creator>Seven</dc:creator>
  <cp:lastModifiedBy>Ruslana</cp:lastModifiedBy>
  <cp:revision>13</cp:revision>
  <dcterms:created xsi:type="dcterms:W3CDTF">2013-12-26T16:51:20Z</dcterms:created>
  <dcterms:modified xsi:type="dcterms:W3CDTF">2017-10-05T08:13:05Z</dcterms:modified>
</cp:coreProperties>
</file>