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8" r:id="rId2"/>
    <p:sldId id="259" r:id="rId3"/>
    <p:sldId id="271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3" r:id="rId14"/>
    <p:sldId id="274" r:id="rId15"/>
    <p:sldId id="275" r:id="rId16"/>
    <p:sldId id="276" r:id="rId17"/>
    <p:sldId id="277" r:id="rId18"/>
    <p:sldId id="278" r:id="rId19"/>
    <p:sldId id="283" r:id="rId20"/>
    <p:sldId id="279" r:id="rId21"/>
    <p:sldId id="291" r:id="rId22"/>
    <p:sldId id="282" r:id="rId23"/>
    <p:sldId id="281" r:id="rId24"/>
    <p:sldId id="284" r:id="rId25"/>
    <p:sldId id="289" r:id="rId26"/>
    <p:sldId id="290" r:id="rId27"/>
    <p:sldId id="285" r:id="rId28"/>
    <p:sldId id="287" r:id="rId29"/>
    <p:sldId id="288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1CA4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450" y="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010D0B-69FA-42C9-809B-6CA9DC77B3EE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1C809BA8-E5AF-4DED-9502-9EEF7000836A}">
      <dgm:prSet phldrT="[Текст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uk-UA" sz="2000" b="1" u="sng" dirty="0" smtClean="0">
              <a:solidFill>
                <a:srgbClr val="FFFF00"/>
              </a:solidFill>
            </a:rPr>
            <a:t>Колективні</a:t>
          </a:r>
        </a:p>
        <a:p>
          <a:r>
            <a:rPr lang="uk-UA" sz="1800" b="1" u="none" dirty="0" smtClean="0">
              <a:solidFill>
                <a:srgbClr val="FFFF00"/>
              </a:solidFill>
            </a:rPr>
            <a:t>1.Творча лабораторія.</a:t>
          </a:r>
        </a:p>
        <a:p>
          <a:r>
            <a:rPr lang="uk-UA" sz="1800" b="1" u="none" dirty="0" smtClean="0">
              <a:solidFill>
                <a:srgbClr val="FFFF00"/>
              </a:solidFill>
            </a:rPr>
            <a:t>2. Засідання</a:t>
          </a:r>
        </a:p>
        <a:p>
          <a:r>
            <a:rPr lang="uk-UA" sz="1800" b="1" u="none" dirty="0" smtClean="0">
              <a:solidFill>
                <a:srgbClr val="FFFF00"/>
              </a:solidFill>
            </a:rPr>
            <a:t> “ Круглого столу ”</a:t>
          </a:r>
        </a:p>
        <a:p>
          <a:r>
            <a:rPr lang="uk-UA" sz="1800" b="1" u="none" dirty="0" smtClean="0">
              <a:solidFill>
                <a:srgbClr val="FFFF00"/>
              </a:solidFill>
            </a:rPr>
            <a:t>3.Методичні тижні.</a:t>
          </a:r>
        </a:p>
        <a:p>
          <a:r>
            <a:rPr lang="uk-UA" sz="1800" b="1" u="none" dirty="0" smtClean="0">
              <a:solidFill>
                <a:srgbClr val="FFFF00"/>
              </a:solidFill>
            </a:rPr>
            <a:t>4.Групові проекти.</a:t>
          </a:r>
        </a:p>
        <a:p>
          <a:endParaRPr lang="uk-UA" sz="1800" b="1" u="none" dirty="0">
            <a:solidFill>
              <a:srgbClr val="FFFF00"/>
            </a:solidFill>
          </a:endParaRPr>
        </a:p>
      </dgm:t>
    </dgm:pt>
    <dgm:pt modelId="{5AB0F067-049E-47B4-8B86-923323E7421D}" type="parTrans" cxnId="{83BE91AF-72F9-4407-A7E4-6D08B29F8CCC}">
      <dgm:prSet/>
      <dgm:spPr/>
      <dgm:t>
        <a:bodyPr/>
        <a:lstStyle/>
        <a:p>
          <a:endParaRPr lang="uk-UA"/>
        </a:p>
      </dgm:t>
    </dgm:pt>
    <dgm:pt modelId="{07DAC0C1-8C3C-4E28-ABFA-5F17F29DCF60}" type="sibTrans" cxnId="{83BE91AF-72F9-4407-A7E4-6D08B29F8CCC}">
      <dgm:prSet/>
      <dgm:spPr/>
      <dgm:t>
        <a:bodyPr/>
        <a:lstStyle/>
        <a:p>
          <a:endParaRPr lang="uk-UA"/>
        </a:p>
      </dgm:t>
    </dgm:pt>
    <dgm:pt modelId="{72766C20-BF63-4A1E-8F71-76E48BC5508F}">
      <dgm:prSet phldrT="[Текст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uk-UA" sz="2000" b="1" u="sng" dirty="0" smtClean="0">
              <a:solidFill>
                <a:srgbClr val="FFFF00"/>
              </a:solidFill>
            </a:rPr>
            <a:t>Групові</a:t>
          </a:r>
        </a:p>
        <a:p>
          <a:r>
            <a:rPr lang="uk-UA" sz="1800" b="1" dirty="0" smtClean="0">
              <a:solidFill>
                <a:srgbClr val="FFFF00"/>
              </a:solidFill>
            </a:rPr>
            <a:t>1.Семінари.</a:t>
          </a:r>
        </a:p>
        <a:p>
          <a:r>
            <a:rPr lang="uk-UA" sz="1800" b="1" dirty="0" smtClean="0">
              <a:solidFill>
                <a:srgbClr val="FFFF00"/>
              </a:solidFill>
            </a:rPr>
            <a:t>   2.Педагогічні  виставки.</a:t>
          </a:r>
        </a:p>
        <a:p>
          <a:r>
            <a:rPr lang="uk-UA" sz="1800" b="1" dirty="0" smtClean="0">
              <a:solidFill>
                <a:srgbClr val="FFFF00"/>
              </a:solidFill>
            </a:rPr>
            <a:t>    3.Інформаційні наради.</a:t>
          </a:r>
        </a:p>
        <a:p>
          <a:r>
            <a:rPr lang="uk-UA" sz="1800" b="1" dirty="0" smtClean="0">
              <a:solidFill>
                <a:srgbClr val="FFFF00"/>
              </a:solidFill>
            </a:rPr>
            <a:t>4.Дні  наук.</a:t>
          </a:r>
        </a:p>
        <a:p>
          <a:r>
            <a:rPr lang="uk-UA" sz="1800" b="1" dirty="0" smtClean="0">
              <a:solidFill>
                <a:srgbClr val="FFFF00"/>
              </a:solidFill>
            </a:rPr>
            <a:t>5.Фестиваль  творчих уроків</a:t>
          </a:r>
          <a:r>
            <a:rPr lang="uk-UA" sz="1800" b="1" dirty="0" smtClean="0"/>
            <a:t>.</a:t>
          </a:r>
          <a:endParaRPr lang="uk-UA" sz="1800" b="1" dirty="0"/>
        </a:p>
      </dgm:t>
    </dgm:pt>
    <dgm:pt modelId="{FE4C5439-4916-44B4-A102-812E80BD8A66}" type="parTrans" cxnId="{CBA22F94-EB4B-4B59-A6C2-B84297662C4A}">
      <dgm:prSet/>
      <dgm:spPr/>
      <dgm:t>
        <a:bodyPr/>
        <a:lstStyle/>
        <a:p>
          <a:endParaRPr lang="uk-UA"/>
        </a:p>
      </dgm:t>
    </dgm:pt>
    <dgm:pt modelId="{E8C71AA3-C7FD-40FD-83A0-86CD138F5A06}" type="sibTrans" cxnId="{CBA22F94-EB4B-4B59-A6C2-B84297662C4A}">
      <dgm:prSet/>
      <dgm:spPr/>
      <dgm:t>
        <a:bodyPr/>
        <a:lstStyle/>
        <a:p>
          <a:endParaRPr lang="uk-UA"/>
        </a:p>
      </dgm:t>
    </dgm:pt>
    <dgm:pt modelId="{AD5FB928-9F08-44BB-B616-2A281A085CF9}">
      <dgm:prSet phldrT="[Текст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uk-UA" sz="2000" b="1" u="sng" dirty="0" smtClean="0">
              <a:solidFill>
                <a:srgbClr val="FFFF00"/>
              </a:solidFill>
            </a:rPr>
            <a:t>Індивідуальні</a:t>
          </a:r>
        </a:p>
        <a:p>
          <a:r>
            <a:rPr lang="uk-UA" sz="1800" b="1" u="none" dirty="0" smtClean="0">
              <a:solidFill>
                <a:srgbClr val="FFFF00"/>
              </a:solidFill>
            </a:rPr>
            <a:t>1. Самоосвіта.</a:t>
          </a:r>
        </a:p>
        <a:p>
          <a:r>
            <a:rPr lang="uk-UA" sz="1800" b="1" u="none" dirty="0" smtClean="0">
              <a:solidFill>
                <a:srgbClr val="FFFF00"/>
              </a:solidFill>
            </a:rPr>
            <a:t>    2.Майстер-клас.</a:t>
          </a:r>
        </a:p>
        <a:p>
          <a:r>
            <a:rPr lang="uk-UA" sz="1800" b="1" u="none" dirty="0" smtClean="0">
              <a:solidFill>
                <a:srgbClr val="FFFF00"/>
              </a:solidFill>
            </a:rPr>
            <a:t>3.Творчі звіти.</a:t>
          </a:r>
        </a:p>
        <a:p>
          <a:r>
            <a:rPr lang="uk-UA" sz="1800" b="1" u="none" dirty="0" smtClean="0">
              <a:solidFill>
                <a:srgbClr val="FFFF00"/>
              </a:solidFill>
            </a:rPr>
            <a:t>4.Презентації </a:t>
          </a:r>
        </a:p>
        <a:p>
          <a:r>
            <a:rPr lang="uk-UA" sz="1800" b="1" u="none" dirty="0" smtClean="0">
              <a:solidFill>
                <a:srgbClr val="FFFF00"/>
              </a:solidFill>
            </a:rPr>
            <a:t>   власного досвіду.</a:t>
          </a:r>
        </a:p>
        <a:p>
          <a:r>
            <a:rPr lang="uk-UA" sz="1800" b="1" u="none" dirty="0" smtClean="0">
              <a:solidFill>
                <a:srgbClr val="FFFF00"/>
              </a:solidFill>
            </a:rPr>
            <a:t>5.Курси підвищення кваліфікації.</a:t>
          </a:r>
        </a:p>
        <a:p>
          <a:r>
            <a:rPr lang="uk-UA" sz="1800" b="1" u="none" dirty="0" smtClean="0">
              <a:solidFill>
                <a:srgbClr val="FFFF00"/>
              </a:solidFill>
            </a:rPr>
            <a:t>6. Консультації</a:t>
          </a:r>
          <a:endParaRPr lang="uk-UA" sz="1800" b="1" u="none" dirty="0">
            <a:solidFill>
              <a:srgbClr val="FFFF00"/>
            </a:solidFill>
          </a:endParaRPr>
        </a:p>
      </dgm:t>
    </dgm:pt>
    <dgm:pt modelId="{BAAB01D8-67A8-460C-8DC7-5885E527E0BF}" type="parTrans" cxnId="{F8F346CC-7893-4957-9823-61365CBB30B3}">
      <dgm:prSet/>
      <dgm:spPr/>
      <dgm:t>
        <a:bodyPr/>
        <a:lstStyle/>
        <a:p>
          <a:endParaRPr lang="uk-UA"/>
        </a:p>
      </dgm:t>
    </dgm:pt>
    <dgm:pt modelId="{FA78C148-B70F-48CA-820F-FE3D0B04D2F6}" type="sibTrans" cxnId="{F8F346CC-7893-4957-9823-61365CBB30B3}">
      <dgm:prSet/>
      <dgm:spPr/>
      <dgm:t>
        <a:bodyPr/>
        <a:lstStyle/>
        <a:p>
          <a:endParaRPr lang="uk-UA"/>
        </a:p>
      </dgm:t>
    </dgm:pt>
    <dgm:pt modelId="{9323F26A-C135-4BB2-93DE-3D02C68F70CC}" type="pres">
      <dgm:prSet presAssocID="{4F010D0B-69FA-42C9-809B-6CA9DC77B3E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4CE51A12-3F5C-49D7-BA17-5DFC8A453650}" type="pres">
      <dgm:prSet presAssocID="{1C809BA8-E5AF-4DED-9502-9EEF7000836A}" presName="node" presStyleLbl="node1" presStyleIdx="0" presStyleCnt="3" custScaleX="28024" custScaleY="55791" custLinFactNeighborX="37962" custLinFactNeighborY="688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9785632-36B6-4DD3-BCDB-9AFB6CE2B921}" type="pres">
      <dgm:prSet presAssocID="{07DAC0C1-8C3C-4E28-ABFA-5F17F29DCF60}" presName="sibTrans" presStyleCnt="0"/>
      <dgm:spPr/>
    </dgm:pt>
    <dgm:pt modelId="{28BEE9BF-8558-485B-B4AE-ABDB00706DBF}" type="pres">
      <dgm:prSet presAssocID="{72766C20-BF63-4A1E-8F71-76E48BC5508F}" presName="node" presStyleLbl="node1" presStyleIdx="1" presStyleCnt="3" custScaleX="25523" custScaleY="60241" custLinFactNeighborX="-32236" custLinFactNeighborY="765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F1A2717-32C2-4BBF-AB05-2E9EE1BCF924}" type="pres">
      <dgm:prSet presAssocID="{E8C71AA3-C7FD-40FD-83A0-86CD138F5A06}" presName="sibTrans" presStyleCnt="0"/>
      <dgm:spPr/>
    </dgm:pt>
    <dgm:pt modelId="{E8D9BF4F-80CA-4DEB-8069-69E0B444D398}" type="pres">
      <dgm:prSet presAssocID="{AD5FB928-9F08-44BB-B616-2A281A085CF9}" presName="node" presStyleLbl="node1" presStyleIdx="2" presStyleCnt="3" custScaleX="25855" custScaleY="68851" custLinFactNeighborX="-3411" custLinFactNeighborY="1196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2D311A3-E249-4146-8FD7-787D94FB8FF8}" type="presOf" srcId="{4F010D0B-69FA-42C9-809B-6CA9DC77B3EE}" destId="{9323F26A-C135-4BB2-93DE-3D02C68F70CC}" srcOrd="0" destOrd="0" presId="urn:microsoft.com/office/officeart/2005/8/layout/default#1"/>
    <dgm:cxn modelId="{83BE91AF-72F9-4407-A7E4-6D08B29F8CCC}" srcId="{4F010D0B-69FA-42C9-809B-6CA9DC77B3EE}" destId="{1C809BA8-E5AF-4DED-9502-9EEF7000836A}" srcOrd="0" destOrd="0" parTransId="{5AB0F067-049E-47B4-8B86-923323E7421D}" sibTransId="{07DAC0C1-8C3C-4E28-ABFA-5F17F29DCF60}"/>
    <dgm:cxn modelId="{F8F346CC-7893-4957-9823-61365CBB30B3}" srcId="{4F010D0B-69FA-42C9-809B-6CA9DC77B3EE}" destId="{AD5FB928-9F08-44BB-B616-2A281A085CF9}" srcOrd="2" destOrd="0" parTransId="{BAAB01D8-67A8-460C-8DC7-5885E527E0BF}" sibTransId="{FA78C148-B70F-48CA-820F-FE3D0B04D2F6}"/>
    <dgm:cxn modelId="{EE6E617C-AC5F-48BC-9336-4F8146F6C5C7}" type="presOf" srcId="{AD5FB928-9F08-44BB-B616-2A281A085CF9}" destId="{E8D9BF4F-80CA-4DEB-8069-69E0B444D398}" srcOrd="0" destOrd="0" presId="urn:microsoft.com/office/officeart/2005/8/layout/default#1"/>
    <dgm:cxn modelId="{33E9D149-7001-47CF-A029-B2F96945BB73}" type="presOf" srcId="{72766C20-BF63-4A1E-8F71-76E48BC5508F}" destId="{28BEE9BF-8558-485B-B4AE-ABDB00706DBF}" srcOrd="0" destOrd="0" presId="urn:microsoft.com/office/officeart/2005/8/layout/default#1"/>
    <dgm:cxn modelId="{CBA22F94-EB4B-4B59-A6C2-B84297662C4A}" srcId="{4F010D0B-69FA-42C9-809B-6CA9DC77B3EE}" destId="{72766C20-BF63-4A1E-8F71-76E48BC5508F}" srcOrd="1" destOrd="0" parTransId="{FE4C5439-4916-44B4-A102-812E80BD8A66}" sibTransId="{E8C71AA3-C7FD-40FD-83A0-86CD138F5A06}"/>
    <dgm:cxn modelId="{F584CEDB-E00B-4D04-9305-09C31D309B08}" type="presOf" srcId="{1C809BA8-E5AF-4DED-9502-9EEF7000836A}" destId="{4CE51A12-3F5C-49D7-BA17-5DFC8A453650}" srcOrd="0" destOrd="0" presId="urn:microsoft.com/office/officeart/2005/8/layout/default#1"/>
    <dgm:cxn modelId="{34744016-A7E1-4F9A-9671-CF0E665BFC51}" type="presParOf" srcId="{9323F26A-C135-4BB2-93DE-3D02C68F70CC}" destId="{4CE51A12-3F5C-49D7-BA17-5DFC8A453650}" srcOrd="0" destOrd="0" presId="urn:microsoft.com/office/officeart/2005/8/layout/default#1"/>
    <dgm:cxn modelId="{040C0F75-5C54-47AA-B5D2-C9D66E0CF842}" type="presParOf" srcId="{9323F26A-C135-4BB2-93DE-3D02C68F70CC}" destId="{69785632-36B6-4DD3-BCDB-9AFB6CE2B921}" srcOrd="1" destOrd="0" presId="urn:microsoft.com/office/officeart/2005/8/layout/default#1"/>
    <dgm:cxn modelId="{ED6B0667-5326-43A2-95F0-1CBB5C312568}" type="presParOf" srcId="{9323F26A-C135-4BB2-93DE-3D02C68F70CC}" destId="{28BEE9BF-8558-485B-B4AE-ABDB00706DBF}" srcOrd="2" destOrd="0" presId="urn:microsoft.com/office/officeart/2005/8/layout/default#1"/>
    <dgm:cxn modelId="{306A3CE2-8778-41E2-89C6-1C6C4DCF4E81}" type="presParOf" srcId="{9323F26A-C135-4BB2-93DE-3D02C68F70CC}" destId="{3F1A2717-32C2-4BBF-AB05-2E9EE1BCF924}" srcOrd="3" destOrd="0" presId="urn:microsoft.com/office/officeart/2005/8/layout/default#1"/>
    <dgm:cxn modelId="{08CAE2FB-5457-4E77-BBB2-9EE61918D08A}" type="presParOf" srcId="{9323F26A-C135-4BB2-93DE-3D02C68F70CC}" destId="{E8D9BF4F-80CA-4DEB-8069-69E0B444D398}" srcOrd="4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213121-A30D-4724-AAC3-731B40C65154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E233CA60-BBBA-4DCF-9EEB-CA86829EFB36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dirty="0" smtClean="0"/>
            <a:t>Дослідно-експериментальна робота</a:t>
          </a:r>
          <a:endParaRPr lang="uk-UA" dirty="0"/>
        </a:p>
      </dgm:t>
    </dgm:pt>
    <dgm:pt modelId="{35FBA9BB-E445-4323-AB19-8465ECD58DDE}" type="parTrans" cxnId="{7BA263B4-85CC-4572-883F-1CCD7A731543}">
      <dgm:prSet/>
      <dgm:spPr/>
      <dgm:t>
        <a:bodyPr/>
        <a:lstStyle/>
        <a:p>
          <a:endParaRPr lang="uk-UA"/>
        </a:p>
      </dgm:t>
    </dgm:pt>
    <dgm:pt modelId="{4DF9F917-B6A1-4420-AFFA-70CA698CF964}" type="sibTrans" cxnId="{7BA263B4-85CC-4572-883F-1CCD7A731543}">
      <dgm:prSet/>
      <dgm:spPr/>
      <dgm:t>
        <a:bodyPr/>
        <a:lstStyle/>
        <a:p>
          <a:endParaRPr lang="uk-UA"/>
        </a:p>
      </dgm:t>
    </dgm:pt>
    <dgm:pt modelId="{85A85381-A169-4D85-8174-1F4F3EF18612}">
      <dgm:prSet phldrT="[Текст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dirty="0" smtClean="0"/>
            <a:t>Творчі </a:t>
          </a:r>
        </a:p>
        <a:p>
          <a:r>
            <a:rPr lang="uk-UA" dirty="0" smtClean="0"/>
            <a:t>групи</a:t>
          </a:r>
          <a:endParaRPr lang="uk-UA" dirty="0"/>
        </a:p>
      </dgm:t>
    </dgm:pt>
    <dgm:pt modelId="{2CCBE948-071B-4982-963A-B431DC9A7F08}" type="parTrans" cxnId="{3865A7FE-6C90-4497-A7F6-021034ABB455}">
      <dgm:prSet/>
      <dgm:spPr/>
      <dgm:t>
        <a:bodyPr/>
        <a:lstStyle/>
        <a:p>
          <a:endParaRPr lang="uk-UA"/>
        </a:p>
      </dgm:t>
    </dgm:pt>
    <dgm:pt modelId="{39EE9A31-2807-41C5-9A01-6ABA2AB70C7D}" type="sibTrans" cxnId="{3865A7FE-6C90-4497-A7F6-021034ABB455}">
      <dgm:prSet/>
      <dgm:spPr/>
      <dgm:t>
        <a:bodyPr/>
        <a:lstStyle/>
        <a:p>
          <a:endParaRPr lang="uk-UA"/>
        </a:p>
      </dgm:t>
    </dgm:pt>
    <dgm:pt modelId="{AFB42362-DA84-44E6-A4FB-F4753FC462B9}">
      <dgm:prSet phldrT="[Текст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dirty="0" smtClean="0"/>
            <a:t>Апробація </a:t>
          </a:r>
        </a:p>
        <a:p>
          <a:r>
            <a:rPr lang="uk-UA" dirty="0" smtClean="0"/>
            <a:t>підручників</a:t>
          </a:r>
          <a:endParaRPr lang="uk-UA" dirty="0"/>
        </a:p>
      </dgm:t>
    </dgm:pt>
    <dgm:pt modelId="{59B4CBC0-A1A6-4003-9DD2-9A16715306A3}" type="parTrans" cxnId="{444A474E-E7F1-41CC-94B9-D3033B5714E7}">
      <dgm:prSet/>
      <dgm:spPr/>
      <dgm:t>
        <a:bodyPr/>
        <a:lstStyle/>
        <a:p>
          <a:endParaRPr lang="uk-UA"/>
        </a:p>
      </dgm:t>
    </dgm:pt>
    <dgm:pt modelId="{7BBB4A90-2967-48FF-817A-23F194223339}" type="sibTrans" cxnId="{444A474E-E7F1-41CC-94B9-D3033B5714E7}">
      <dgm:prSet/>
      <dgm:spPr/>
      <dgm:t>
        <a:bodyPr/>
        <a:lstStyle/>
        <a:p>
          <a:endParaRPr lang="uk-UA"/>
        </a:p>
      </dgm:t>
    </dgm:pt>
    <dgm:pt modelId="{C53FD91C-576F-405E-908B-CB671AAF1147}">
      <dgm:prSet phldrT="[Текст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dirty="0" smtClean="0"/>
            <a:t>Групові</a:t>
          </a:r>
        </a:p>
        <a:p>
          <a:r>
            <a:rPr lang="uk-UA" dirty="0" smtClean="0"/>
            <a:t>  проекти</a:t>
          </a:r>
          <a:endParaRPr lang="uk-UA" dirty="0"/>
        </a:p>
      </dgm:t>
    </dgm:pt>
    <dgm:pt modelId="{9FAA37B2-41FA-4EB5-BBDD-27F4EF0FEEF0}" type="parTrans" cxnId="{24B36A28-B62C-45D6-8E00-E59D1C6C0E0B}">
      <dgm:prSet/>
      <dgm:spPr/>
      <dgm:t>
        <a:bodyPr/>
        <a:lstStyle/>
        <a:p>
          <a:endParaRPr lang="uk-UA"/>
        </a:p>
      </dgm:t>
    </dgm:pt>
    <dgm:pt modelId="{4C5EB052-A47F-4CE9-A980-359E6461534E}" type="sibTrans" cxnId="{24B36A28-B62C-45D6-8E00-E59D1C6C0E0B}">
      <dgm:prSet/>
      <dgm:spPr/>
      <dgm:t>
        <a:bodyPr/>
        <a:lstStyle/>
        <a:p>
          <a:endParaRPr lang="uk-UA"/>
        </a:p>
      </dgm:t>
    </dgm:pt>
    <dgm:pt modelId="{04579704-54DD-450C-B3DC-ACDDD1742C84}">
      <dgm:prSet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dirty="0" smtClean="0"/>
            <a:t>Викладання</a:t>
          </a:r>
        </a:p>
        <a:p>
          <a:r>
            <a:rPr lang="uk-UA" dirty="0" smtClean="0"/>
            <a:t>експериментальних</a:t>
          </a:r>
        </a:p>
        <a:p>
          <a:r>
            <a:rPr lang="uk-UA" dirty="0" smtClean="0"/>
            <a:t>курсів</a:t>
          </a:r>
          <a:endParaRPr lang="uk-UA" dirty="0"/>
        </a:p>
      </dgm:t>
    </dgm:pt>
    <dgm:pt modelId="{268D9177-BE4E-43C1-9F36-4E5C12C602E8}" type="parTrans" cxnId="{03EFA715-04F0-4DE7-B92F-C244658AA2E8}">
      <dgm:prSet/>
      <dgm:spPr/>
      <dgm:t>
        <a:bodyPr/>
        <a:lstStyle/>
        <a:p>
          <a:endParaRPr lang="uk-UA"/>
        </a:p>
      </dgm:t>
    </dgm:pt>
    <dgm:pt modelId="{46560989-B0A0-47D1-9EBB-3BABF4B34515}" type="sibTrans" cxnId="{03EFA715-04F0-4DE7-B92F-C244658AA2E8}">
      <dgm:prSet/>
      <dgm:spPr/>
      <dgm:t>
        <a:bodyPr/>
        <a:lstStyle/>
        <a:p>
          <a:endParaRPr lang="uk-UA"/>
        </a:p>
      </dgm:t>
    </dgm:pt>
    <dgm:pt modelId="{422E5758-BC13-432A-9048-BFA5027808B2}" type="pres">
      <dgm:prSet presAssocID="{3F213121-A30D-4724-AAC3-731B40C65154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0DF9FDB4-51D0-46FF-B81A-29E02EC75DD7}" type="pres">
      <dgm:prSet presAssocID="{3F213121-A30D-4724-AAC3-731B40C65154}" presName="matrix" presStyleCnt="0"/>
      <dgm:spPr/>
    </dgm:pt>
    <dgm:pt modelId="{F6F7A8AF-357A-4B45-B65D-BC53A4239402}" type="pres">
      <dgm:prSet presAssocID="{3F213121-A30D-4724-AAC3-731B40C65154}" presName="tile1" presStyleLbl="node1" presStyleIdx="0" presStyleCnt="4" custScaleX="100000"/>
      <dgm:spPr/>
      <dgm:t>
        <a:bodyPr/>
        <a:lstStyle/>
        <a:p>
          <a:endParaRPr lang="uk-UA"/>
        </a:p>
      </dgm:t>
    </dgm:pt>
    <dgm:pt modelId="{76E874FE-9E77-40B3-AFB3-28565E15AA44}" type="pres">
      <dgm:prSet presAssocID="{3F213121-A30D-4724-AAC3-731B40C65154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BB29896-3449-4F6B-BD7E-11A4E6020B84}" type="pres">
      <dgm:prSet presAssocID="{3F213121-A30D-4724-AAC3-731B40C65154}" presName="tile2" presStyleLbl="node1" presStyleIdx="1" presStyleCnt="4" custLinFactNeighborX="0"/>
      <dgm:spPr/>
      <dgm:t>
        <a:bodyPr/>
        <a:lstStyle/>
        <a:p>
          <a:endParaRPr lang="uk-UA"/>
        </a:p>
      </dgm:t>
    </dgm:pt>
    <dgm:pt modelId="{E9C6CF39-82F6-4993-97A7-750D6C05A095}" type="pres">
      <dgm:prSet presAssocID="{3F213121-A30D-4724-AAC3-731B40C65154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22B4025-CB6F-48B3-81F7-D782F8D19292}" type="pres">
      <dgm:prSet presAssocID="{3F213121-A30D-4724-AAC3-731B40C65154}" presName="tile3" presStyleLbl="node1" presStyleIdx="2" presStyleCnt="4" custLinFactNeighborY="-1235"/>
      <dgm:spPr/>
      <dgm:t>
        <a:bodyPr/>
        <a:lstStyle/>
        <a:p>
          <a:endParaRPr lang="uk-UA"/>
        </a:p>
      </dgm:t>
    </dgm:pt>
    <dgm:pt modelId="{73EA60EC-1405-4923-A574-E7CE05CF1E6C}" type="pres">
      <dgm:prSet presAssocID="{3F213121-A30D-4724-AAC3-731B40C65154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8EE1B9E-9EC4-48FC-97B4-255AEF0924BD}" type="pres">
      <dgm:prSet presAssocID="{3F213121-A30D-4724-AAC3-731B40C65154}" presName="tile4" presStyleLbl="node1" presStyleIdx="3" presStyleCnt="4" custLinFactNeighborX="1818" custLinFactNeighborY="-1235"/>
      <dgm:spPr/>
      <dgm:t>
        <a:bodyPr/>
        <a:lstStyle/>
        <a:p>
          <a:endParaRPr lang="uk-UA"/>
        </a:p>
      </dgm:t>
    </dgm:pt>
    <dgm:pt modelId="{8A14C4C8-1FE7-4CC6-B0A8-E0C92518B77A}" type="pres">
      <dgm:prSet presAssocID="{3F213121-A30D-4724-AAC3-731B40C65154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9EA1EE7-5390-44DF-9B22-C10DA4B88C27}" type="pres">
      <dgm:prSet presAssocID="{3F213121-A30D-4724-AAC3-731B40C65154}" presName="centerTile" presStyleLbl="fgShp" presStyleIdx="0" presStyleCnt="1" custScaleX="127273" custScaleY="153087">
        <dgm:presLayoutVars>
          <dgm:chMax val="0"/>
          <dgm:chPref val="0"/>
        </dgm:presLayoutVars>
      </dgm:prSet>
      <dgm:spPr/>
      <dgm:t>
        <a:bodyPr/>
        <a:lstStyle/>
        <a:p>
          <a:endParaRPr lang="uk-UA"/>
        </a:p>
      </dgm:t>
    </dgm:pt>
  </dgm:ptLst>
  <dgm:cxnLst>
    <dgm:cxn modelId="{D2293198-A7E5-4AFC-9412-BBD2D7CDD3F2}" type="presOf" srcId="{AFB42362-DA84-44E6-A4FB-F4753FC462B9}" destId="{E9C6CF39-82F6-4993-97A7-750D6C05A095}" srcOrd="1" destOrd="0" presId="urn:microsoft.com/office/officeart/2005/8/layout/matrix1"/>
    <dgm:cxn modelId="{FED87BFF-33D7-48F3-8EC3-CF1C46C38C53}" type="presOf" srcId="{C53FD91C-576F-405E-908B-CB671AAF1147}" destId="{73EA60EC-1405-4923-A574-E7CE05CF1E6C}" srcOrd="1" destOrd="0" presId="urn:microsoft.com/office/officeart/2005/8/layout/matrix1"/>
    <dgm:cxn modelId="{82B632C8-9B5F-45DC-8D56-CE7B351B03A5}" type="presOf" srcId="{AFB42362-DA84-44E6-A4FB-F4753FC462B9}" destId="{CBB29896-3449-4F6B-BD7E-11A4E6020B84}" srcOrd="0" destOrd="0" presId="urn:microsoft.com/office/officeart/2005/8/layout/matrix1"/>
    <dgm:cxn modelId="{3865A7FE-6C90-4497-A7F6-021034ABB455}" srcId="{E233CA60-BBBA-4DCF-9EEB-CA86829EFB36}" destId="{85A85381-A169-4D85-8174-1F4F3EF18612}" srcOrd="0" destOrd="0" parTransId="{2CCBE948-071B-4982-963A-B431DC9A7F08}" sibTransId="{39EE9A31-2807-41C5-9A01-6ABA2AB70C7D}"/>
    <dgm:cxn modelId="{16D60544-9B93-4044-80E8-024DFC1F5231}" type="presOf" srcId="{85A85381-A169-4D85-8174-1F4F3EF18612}" destId="{F6F7A8AF-357A-4B45-B65D-BC53A4239402}" srcOrd="0" destOrd="0" presId="urn:microsoft.com/office/officeart/2005/8/layout/matrix1"/>
    <dgm:cxn modelId="{F45AD73A-F8D8-4A73-81CC-343BCC3AA934}" type="presOf" srcId="{85A85381-A169-4D85-8174-1F4F3EF18612}" destId="{76E874FE-9E77-40B3-AFB3-28565E15AA44}" srcOrd="1" destOrd="0" presId="urn:microsoft.com/office/officeart/2005/8/layout/matrix1"/>
    <dgm:cxn modelId="{03EFA715-04F0-4DE7-B92F-C244658AA2E8}" srcId="{E233CA60-BBBA-4DCF-9EEB-CA86829EFB36}" destId="{04579704-54DD-450C-B3DC-ACDDD1742C84}" srcOrd="3" destOrd="0" parTransId="{268D9177-BE4E-43C1-9F36-4E5C12C602E8}" sibTransId="{46560989-B0A0-47D1-9EBB-3BABF4B34515}"/>
    <dgm:cxn modelId="{0008C7AB-F6B1-4208-8B86-65DAB1A99DF6}" type="presOf" srcId="{04579704-54DD-450C-B3DC-ACDDD1742C84}" destId="{48EE1B9E-9EC4-48FC-97B4-255AEF0924BD}" srcOrd="0" destOrd="0" presId="urn:microsoft.com/office/officeart/2005/8/layout/matrix1"/>
    <dgm:cxn modelId="{4046274A-5F67-4717-A3D1-BD888520227D}" type="presOf" srcId="{3F213121-A30D-4724-AAC3-731B40C65154}" destId="{422E5758-BC13-432A-9048-BFA5027808B2}" srcOrd="0" destOrd="0" presId="urn:microsoft.com/office/officeart/2005/8/layout/matrix1"/>
    <dgm:cxn modelId="{CF7E5897-400C-4BAA-B117-2B1B21D06537}" type="presOf" srcId="{C53FD91C-576F-405E-908B-CB671AAF1147}" destId="{C22B4025-CB6F-48B3-81F7-D782F8D19292}" srcOrd="0" destOrd="0" presId="urn:microsoft.com/office/officeart/2005/8/layout/matrix1"/>
    <dgm:cxn modelId="{6CF1B576-6F5A-4E70-94BD-36CFDB8D6E04}" type="presOf" srcId="{04579704-54DD-450C-B3DC-ACDDD1742C84}" destId="{8A14C4C8-1FE7-4CC6-B0A8-E0C92518B77A}" srcOrd="1" destOrd="0" presId="urn:microsoft.com/office/officeart/2005/8/layout/matrix1"/>
    <dgm:cxn modelId="{444A474E-E7F1-41CC-94B9-D3033B5714E7}" srcId="{E233CA60-BBBA-4DCF-9EEB-CA86829EFB36}" destId="{AFB42362-DA84-44E6-A4FB-F4753FC462B9}" srcOrd="1" destOrd="0" parTransId="{59B4CBC0-A1A6-4003-9DD2-9A16715306A3}" sibTransId="{7BBB4A90-2967-48FF-817A-23F194223339}"/>
    <dgm:cxn modelId="{7BA263B4-85CC-4572-883F-1CCD7A731543}" srcId="{3F213121-A30D-4724-AAC3-731B40C65154}" destId="{E233CA60-BBBA-4DCF-9EEB-CA86829EFB36}" srcOrd="0" destOrd="0" parTransId="{35FBA9BB-E445-4323-AB19-8465ECD58DDE}" sibTransId="{4DF9F917-B6A1-4420-AFFA-70CA698CF964}"/>
    <dgm:cxn modelId="{B55609AE-647A-4582-80C8-E57517E3C98C}" type="presOf" srcId="{E233CA60-BBBA-4DCF-9EEB-CA86829EFB36}" destId="{49EA1EE7-5390-44DF-9B22-C10DA4B88C27}" srcOrd="0" destOrd="0" presId="urn:microsoft.com/office/officeart/2005/8/layout/matrix1"/>
    <dgm:cxn modelId="{24B36A28-B62C-45D6-8E00-E59D1C6C0E0B}" srcId="{E233CA60-BBBA-4DCF-9EEB-CA86829EFB36}" destId="{C53FD91C-576F-405E-908B-CB671AAF1147}" srcOrd="2" destOrd="0" parTransId="{9FAA37B2-41FA-4EB5-BBDD-27F4EF0FEEF0}" sibTransId="{4C5EB052-A47F-4CE9-A980-359E6461534E}"/>
    <dgm:cxn modelId="{B6253D5F-233B-4D58-B817-60DB098E6645}" type="presParOf" srcId="{422E5758-BC13-432A-9048-BFA5027808B2}" destId="{0DF9FDB4-51D0-46FF-B81A-29E02EC75DD7}" srcOrd="0" destOrd="0" presId="urn:microsoft.com/office/officeart/2005/8/layout/matrix1"/>
    <dgm:cxn modelId="{775DD038-8331-456E-B25F-228C199EDB64}" type="presParOf" srcId="{0DF9FDB4-51D0-46FF-B81A-29E02EC75DD7}" destId="{F6F7A8AF-357A-4B45-B65D-BC53A4239402}" srcOrd="0" destOrd="0" presId="urn:microsoft.com/office/officeart/2005/8/layout/matrix1"/>
    <dgm:cxn modelId="{A399488C-E844-4BC6-B092-227D9FC6B95F}" type="presParOf" srcId="{0DF9FDB4-51D0-46FF-B81A-29E02EC75DD7}" destId="{76E874FE-9E77-40B3-AFB3-28565E15AA44}" srcOrd="1" destOrd="0" presId="urn:microsoft.com/office/officeart/2005/8/layout/matrix1"/>
    <dgm:cxn modelId="{D850FC36-BE11-47E5-B6B8-340D3C62D09D}" type="presParOf" srcId="{0DF9FDB4-51D0-46FF-B81A-29E02EC75DD7}" destId="{CBB29896-3449-4F6B-BD7E-11A4E6020B84}" srcOrd="2" destOrd="0" presId="urn:microsoft.com/office/officeart/2005/8/layout/matrix1"/>
    <dgm:cxn modelId="{22EC1BD6-284F-43FD-A9CD-D2B5A8C48518}" type="presParOf" srcId="{0DF9FDB4-51D0-46FF-B81A-29E02EC75DD7}" destId="{E9C6CF39-82F6-4993-97A7-750D6C05A095}" srcOrd="3" destOrd="0" presId="urn:microsoft.com/office/officeart/2005/8/layout/matrix1"/>
    <dgm:cxn modelId="{793911B7-97E0-411B-9870-E708B63F54EC}" type="presParOf" srcId="{0DF9FDB4-51D0-46FF-B81A-29E02EC75DD7}" destId="{C22B4025-CB6F-48B3-81F7-D782F8D19292}" srcOrd="4" destOrd="0" presId="urn:microsoft.com/office/officeart/2005/8/layout/matrix1"/>
    <dgm:cxn modelId="{8D3BC777-8A0C-4416-89A9-DCD8087C05B7}" type="presParOf" srcId="{0DF9FDB4-51D0-46FF-B81A-29E02EC75DD7}" destId="{73EA60EC-1405-4923-A574-E7CE05CF1E6C}" srcOrd="5" destOrd="0" presId="urn:microsoft.com/office/officeart/2005/8/layout/matrix1"/>
    <dgm:cxn modelId="{5C3DB269-449B-461A-B736-24939229D03A}" type="presParOf" srcId="{0DF9FDB4-51D0-46FF-B81A-29E02EC75DD7}" destId="{48EE1B9E-9EC4-48FC-97B4-255AEF0924BD}" srcOrd="6" destOrd="0" presId="urn:microsoft.com/office/officeart/2005/8/layout/matrix1"/>
    <dgm:cxn modelId="{2C584C6A-509F-42A5-BF8A-DB82BAF6373C}" type="presParOf" srcId="{0DF9FDB4-51D0-46FF-B81A-29E02EC75DD7}" destId="{8A14C4C8-1FE7-4CC6-B0A8-E0C92518B77A}" srcOrd="7" destOrd="0" presId="urn:microsoft.com/office/officeart/2005/8/layout/matrix1"/>
    <dgm:cxn modelId="{BC0D22C7-7FCA-4C2F-A28D-CFDDB062F614}" type="presParOf" srcId="{422E5758-BC13-432A-9048-BFA5027808B2}" destId="{49EA1EE7-5390-44DF-9B22-C10DA4B88C27}" srcOrd="1" destOrd="0" presId="urn:microsoft.com/office/officeart/2005/8/layout/matrix1"/>
  </dgm:cxnLst>
  <dgm:bg/>
  <dgm:whole>
    <a:ln>
      <a:solidFill>
        <a:schemeClr val="accent2">
          <a:lumMod val="75000"/>
        </a:schemeClr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E51A12-3F5C-49D7-BA17-5DFC8A453650}">
      <dsp:nvSpPr>
        <dsp:cNvPr id="0" name=""/>
        <dsp:cNvSpPr/>
      </dsp:nvSpPr>
      <dsp:spPr>
        <a:xfrm>
          <a:off x="3144224" y="1286895"/>
          <a:ext cx="2300026" cy="2747376"/>
        </a:xfrm>
        <a:prstGeom prst="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u="sng" kern="1200" dirty="0" smtClean="0">
              <a:solidFill>
                <a:srgbClr val="FFFF00"/>
              </a:solidFill>
            </a:rPr>
            <a:t>Колективні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u="none" kern="1200" dirty="0" smtClean="0">
              <a:solidFill>
                <a:srgbClr val="FFFF00"/>
              </a:solidFill>
            </a:rPr>
            <a:t>1.Творча лабораторія.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u="none" kern="1200" dirty="0" smtClean="0">
              <a:solidFill>
                <a:srgbClr val="FFFF00"/>
              </a:solidFill>
            </a:rPr>
            <a:t>2. Засідання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u="none" kern="1200" dirty="0" smtClean="0">
              <a:solidFill>
                <a:srgbClr val="FFFF00"/>
              </a:solidFill>
            </a:rPr>
            <a:t> “ Круглого столу ”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u="none" kern="1200" dirty="0" smtClean="0">
              <a:solidFill>
                <a:srgbClr val="FFFF00"/>
              </a:solidFill>
            </a:rPr>
            <a:t>3.Методичні тижні.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u="none" kern="1200" dirty="0" smtClean="0">
              <a:solidFill>
                <a:srgbClr val="FFFF00"/>
              </a:solidFill>
            </a:rPr>
            <a:t>4.Групові проекти.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800" b="1" u="none" kern="1200" dirty="0">
            <a:solidFill>
              <a:srgbClr val="FFFF00"/>
            </a:solidFill>
          </a:endParaRPr>
        </a:p>
      </dsp:txBody>
      <dsp:txXfrm>
        <a:off x="3144224" y="1286895"/>
        <a:ext cx="2300026" cy="2747376"/>
      </dsp:txXfrm>
    </dsp:sp>
    <dsp:sp modelId="{28BEE9BF-8558-485B-B4AE-ABDB00706DBF}">
      <dsp:nvSpPr>
        <dsp:cNvPr id="0" name=""/>
        <dsp:cNvSpPr/>
      </dsp:nvSpPr>
      <dsp:spPr>
        <a:xfrm>
          <a:off x="503592" y="1215540"/>
          <a:ext cx="2094761" cy="2966512"/>
        </a:xfrm>
        <a:prstGeom prst="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u="sng" kern="1200" dirty="0" smtClean="0">
              <a:solidFill>
                <a:srgbClr val="FFFF00"/>
              </a:solidFill>
            </a:rPr>
            <a:t>Групові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FFFF00"/>
              </a:solidFill>
            </a:rPr>
            <a:t>1.Семінари.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FFFF00"/>
              </a:solidFill>
            </a:rPr>
            <a:t>   2.Педагогічні  виставки.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FFFF00"/>
              </a:solidFill>
            </a:rPr>
            <a:t>    3.Інформаційні наради.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FFFF00"/>
              </a:solidFill>
            </a:rPr>
            <a:t>4.Дні  наук.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FFFF00"/>
              </a:solidFill>
            </a:rPr>
            <a:t>5.Фестиваль  творчих уроків</a:t>
          </a:r>
          <a:r>
            <a:rPr lang="uk-UA" sz="1800" b="1" kern="1200" dirty="0" smtClean="0"/>
            <a:t>.</a:t>
          </a:r>
          <a:endParaRPr lang="uk-UA" sz="1800" b="1" kern="1200" dirty="0"/>
        </a:p>
      </dsp:txBody>
      <dsp:txXfrm>
        <a:off x="503592" y="1215540"/>
        <a:ext cx="2094761" cy="2966512"/>
      </dsp:txXfrm>
    </dsp:sp>
    <dsp:sp modelId="{E8D9BF4F-80CA-4DEB-8069-69E0B444D398}">
      <dsp:nvSpPr>
        <dsp:cNvPr id="0" name=""/>
        <dsp:cNvSpPr/>
      </dsp:nvSpPr>
      <dsp:spPr>
        <a:xfrm>
          <a:off x="5784856" y="1215540"/>
          <a:ext cx="2122009" cy="3390504"/>
        </a:xfrm>
        <a:prstGeom prst="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u="sng" kern="1200" dirty="0" smtClean="0">
              <a:solidFill>
                <a:srgbClr val="FFFF00"/>
              </a:solidFill>
            </a:rPr>
            <a:t>Індивідуальні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u="none" kern="1200" dirty="0" smtClean="0">
              <a:solidFill>
                <a:srgbClr val="FFFF00"/>
              </a:solidFill>
            </a:rPr>
            <a:t>1. Самоосвіта.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u="none" kern="1200" dirty="0" smtClean="0">
              <a:solidFill>
                <a:srgbClr val="FFFF00"/>
              </a:solidFill>
            </a:rPr>
            <a:t>    2.Майстер-клас.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u="none" kern="1200" dirty="0" smtClean="0">
              <a:solidFill>
                <a:srgbClr val="FFFF00"/>
              </a:solidFill>
            </a:rPr>
            <a:t>3.Творчі звіти.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u="none" kern="1200" dirty="0" smtClean="0">
              <a:solidFill>
                <a:srgbClr val="FFFF00"/>
              </a:solidFill>
            </a:rPr>
            <a:t>4.Презентації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u="none" kern="1200" dirty="0" smtClean="0">
              <a:solidFill>
                <a:srgbClr val="FFFF00"/>
              </a:solidFill>
            </a:rPr>
            <a:t>   власного досвіду.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u="none" kern="1200" dirty="0" smtClean="0">
              <a:solidFill>
                <a:srgbClr val="FFFF00"/>
              </a:solidFill>
            </a:rPr>
            <a:t>5.Курси підвищення кваліфікації.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u="none" kern="1200" dirty="0" smtClean="0">
              <a:solidFill>
                <a:srgbClr val="FFFF00"/>
              </a:solidFill>
            </a:rPr>
            <a:t>6. Консультації</a:t>
          </a:r>
          <a:endParaRPr lang="uk-UA" sz="1800" b="1" u="none" kern="1200" dirty="0">
            <a:solidFill>
              <a:srgbClr val="FFFF00"/>
            </a:solidFill>
          </a:endParaRPr>
        </a:p>
      </dsp:txBody>
      <dsp:txXfrm>
        <a:off x="5784856" y="1215540"/>
        <a:ext cx="2122009" cy="33905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F7A8AF-357A-4B45-B65D-BC53A4239402}">
      <dsp:nvSpPr>
        <dsp:cNvPr id="0" name=""/>
        <dsp:cNvSpPr/>
      </dsp:nvSpPr>
      <dsp:spPr>
        <a:xfrm rot="16200000">
          <a:off x="517925" y="-517925"/>
          <a:ext cx="2893239" cy="3929090"/>
        </a:xfrm>
        <a:prstGeom prst="round1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 smtClean="0"/>
            <a:t>Творчі 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 smtClean="0"/>
            <a:t>групи</a:t>
          </a:r>
          <a:endParaRPr lang="uk-UA" sz="2500" kern="1200" dirty="0"/>
        </a:p>
      </dsp:txBody>
      <dsp:txXfrm rot="5400000">
        <a:off x="0" y="0"/>
        <a:ext cx="3929090" cy="2169929"/>
      </dsp:txXfrm>
    </dsp:sp>
    <dsp:sp modelId="{CBB29896-3449-4F6B-BD7E-11A4E6020B84}">
      <dsp:nvSpPr>
        <dsp:cNvPr id="0" name=""/>
        <dsp:cNvSpPr/>
      </dsp:nvSpPr>
      <dsp:spPr>
        <a:xfrm>
          <a:off x="3929090" y="0"/>
          <a:ext cx="3929090" cy="2893239"/>
        </a:xfrm>
        <a:prstGeom prst="round1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 smtClean="0"/>
            <a:t>Апробація 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 smtClean="0"/>
            <a:t>підручників</a:t>
          </a:r>
          <a:endParaRPr lang="uk-UA" sz="2500" kern="1200" dirty="0"/>
        </a:p>
      </dsp:txBody>
      <dsp:txXfrm>
        <a:off x="3929090" y="0"/>
        <a:ext cx="3929090" cy="2169929"/>
      </dsp:txXfrm>
    </dsp:sp>
    <dsp:sp modelId="{C22B4025-CB6F-48B3-81F7-D782F8D19292}">
      <dsp:nvSpPr>
        <dsp:cNvPr id="0" name=""/>
        <dsp:cNvSpPr/>
      </dsp:nvSpPr>
      <dsp:spPr>
        <a:xfrm rot="10800000">
          <a:off x="0" y="2857507"/>
          <a:ext cx="3929090" cy="2893239"/>
        </a:xfrm>
        <a:prstGeom prst="round1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 smtClean="0"/>
            <a:t>Групові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 smtClean="0"/>
            <a:t>  проекти</a:t>
          </a:r>
          <a:endParaRPr lang="uk-UA" sz="2500" kern="1200" dirty="0"/>
        </a:p>
      </dsp:txBody>
      <dsp:txXfrm rot="10800000">
        <a:off x="0" y="3580817"/>
        <a:ext cx="3929090" cy="2169929"/>
      </dsp:txXfrm>
    </dsp:sp>
    <dsp:sp modelId="{48EE1B9E-9EC4-48FC-97B4-255AEF0924BD}">
      <dsp:nvSpPr>
        <dsp:cNvPr id="0" name=""/>
        <dsp:cNvSpPr/>
      </dsp:nvSpPr>
      <dsp:spPr>
        <a:xfrm rot="5400000">
          <a:off x="4447015" y="2339581"/>
          <a:ext cx="2893239" cy="3929090"/>
        </a:xfrm>
        <a:prstGeom prst="round1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 smtClean="0"/>
            <a:t>Викладання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 smtClean="0"/>
            <a:t>експериментальних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 smtClean="0"/>
            <a:t>курсів</a:t>
          </a:r>
          <a:endParaRPr lang="uk-UA" sz="2500" kern="1200" dirty="0"/>
        </a:p>
      </dsp:txBody>
      <dsp:txXfrm rot="-5400000">
        <a:off x="3929090" y="3580816"/>
        <a:ext cx="3929090" cy="2169929"/>
      </dsp:txXfrm>
    </dsp:sp>
    <dsp:sp modelId="{49EA1EE7-5390-44DF-9B22-C10DA4B88C27}">
      <dsp:nvSpPr>
        <dsp:cNvPr id="0" name=""/>
        <dsp:cNvSpPr/>
      </dsp:nvSpPr>
      <dsp:spPr>
        <a:xfrm>
          <a:off x="2428888" y="1785945"/>
          <a:ext cx="3000402" cy="2214586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 smtClean="0"/>
            <a:t>Дослідно-експериментальна робота</a:t>
          </a:r>
          <a:endParaRPr lang="uk-UA" sz="2500" kern="1200" dirty="0"/>
        </a:p>
      </dsp:txBody>
      <dsp:txXfrm>
        <a:off x="2536995" y="1894052"/>
        <a:ext cx="2784188" cy="19983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8845CC-3697-4E17-9A03-EFDC7E8C3034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EFCF9C-FF3B-4AB9-B66B-8FFDE34695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18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_____Microsoft_Excel_97-20032.xls"/><Relationship Id="rId5" Type="http://schemas.openxmlformats.org/officeDocument/2006/relationships/image" Target="../media/image21.emf"/><Relationship Id="rId4" Type="http://schemas.openxmlformats.org/officeDocument/2006/relationships/oleObject" Target="../embeddings/_____Microsoft_Excel_97-20031.xls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8.emf"/><Relationship Id="rId4" Type="http://schemas.openxmlformats.org/officeDocument/2006/relationships/oleObject" Target="../embeddings/_____Microsoft_Excel_97-20033.xls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ua/url?sa=t&amp;rct=j&amp;q=&amp;esrc=s&amp;source=web&amp;cd=3&amp;cad=rja&amp;uact=8&amp;ved=0ahUKEwjLoOvAw9zWAhXDyRoKHRJNA24QFgg4MAI&amp;url=https%3A%2F%2Fimzo.gov.ua%2Fzahodi%2Fkonkursi-dlya-uchniv-pto%2Fmizhnarodna-gra-zi-svitovoyi-literaturi-sunflower%2F&amp;usg=AOvVaw0Pqrp5TVPgdmHeY1rpIg88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gi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2.emf"/><Relationship Id="rId4" Type="http://schemas.openxmlformats.org/officeDocument/2006/relationships/oleObject" Target="../embeddings/_____Microsoft_Excel_97-20034.xls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User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000364" y="571480"/>
            <a:ext cx="542928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rgbClr val="0000FF"/>
                </a:solidFill>
                <a:latin typeface="Arial Black" pitchFamily="34" charset="0"/>
              </a:rPr>
              <a:t>МЕТОДИЧНА КАФЕДРА  ВЧИТЕЛІВ СУСПІЛЬНО-ГУМАНІТАРНИХ  НАУК  </a:t>
            </a:r>
            <a:endParaRPr lang="ru-RU" sz="4400" dirty="0"/>
          </a:p>
        </p:txBody>
      </p:sp>
      <p:pic>
        <p:nvPicPr>
          <p:cNvPr id="6" name="Picture 2" descr="C:\Documents and Settings\Пользователь\Рабочий стол\Новая папка (3)\Новая папка\11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1000108"/>
            <a:ext cx="1695450" cy="478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929190" y="6000768"/>
            <a:ext cx="36911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rgbClr val="002060"/>
                </a:solidFill>
              </a:rPr>
              <a:t>Керівник:     </a:t>
            </a:r>
            <a:r>
              <a:rPr lang="uk-UA" sz="2000" b="1" dirty="0" err="1" smtClean="0">
                <a:solidFill>
                  <a:srgbClr val="002060"/>
                </a:solidFill>
              </a:rPr>
              <a:t>Літвінова</a:t>
            </a:r>
            <a:r>
              <a:rPr lang="uk-UA" sz="2000" b="1" dirty="0" smtClean="0">
                <a:solidFill>
                  <a:srgbClr val="002060"/>
                </a:solidFill>
              </a:rPr>
              <a:t> Л.М.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3372" y="274638"/>
            <a:ext cx="4543428" cy="1143000"/>
          </a:xfrm>
        </p:spPr>
        <p:txBody>
          <a:bodyPr>
            <a:normAutofit/>
          </a:bodyPr>
          <a:lstStyle/>
          <a:p>
            <a:r>
              <a:rPr lang="uk-UA" sz="3200" b="1" u="sng" dirty="0" err="1" smtClean="0">
                <a:solidFill>
                  <a:srgbClr val="3333FF"/>
                </a:solidFill>
              </a:rPr>
              <a:t>Скітченко</a:t>
            </a:r>
            <a:r>
              <a:rPr lang="uk-UA" sz="3200" b="1" u="sng" dirty="0" smtClean="0">
                <a:solidFill>
                  <a:srgbClr val="3333FF"/>
                </a:solidFill>
              </a:rPr>
              <a:t>  Світлана  Олексіївна</a:t>
            </a:r>
            <a:endParaRPr lang="ru-RU" sz="3200" b="1" u="sng" dirty="0">
              <a:solidFill>
                <a:srgbClr val="3333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29124" y="1600201"/>
            <a:ext cx="4257676" cy="390050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000" dirty="0" smtClean="0">
                <a:solidFill>
                  <a:srgbClr val="0000FF"/>
                </a:solidFill>
                <a:latin typeface="Arial Black" pitchFamily="34" charset="0"/>
              </a:rPr>
              <a:t>вчитель української  мови</a:t>
            </a:r>
          </a:p>
          <a:p>
            <a:pPr>
              <a:buNone/>
            </a:pPr>
            <a:r>
              <a:rPr lang="uk-UA" sz="2000" dirty="0" smtClean="0">
                <a:solidFill>
                  <a:srgbClr val="0000FF"/>
                </a:solidFill>
                <a:latin typeface="Arial Black" pitchFamily="34" charset="0"/>
              </a:rPr>
              <a:t>та літератури, </a:t>
            </a:r>
            <a:r>
              <a:rPr lang="uk-UA" sz="2000" dirty="0">
                <a:solidFill>
                  <a:srgbClr val="0000FF"/>
                </a:solidFill>
                <a:latin typeface="Arial Black" pitchFamily="34" charset="0"/>
              </a:rPr>
              <a:t>спеціаліст ІІ категорії,</a:t>
            </a:r>
            <a:endParaRPr lang="uk-UA" sz="2000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>
              <a:buNone/>
            </a:pPr>
            <a:r>
              <a:rPr lang="uk-UA" sz="2000" dirty="0" smtClean="0">
                <a:solidFill>
                  <a:srgbClr val="0000FF"/>
                </a:solidFill>
                <a:latin typeface="Arial Black" pitchFamily="34" charset="0"/>
              </a:rPr>
              <a:t>педагогічний стаж – </a:t>
            </a:r>
          </a:p>
          <a:p>
            <a:pPr>
              <a:buNone/>
            </a:pPr>
            <a:r>
              <a:rPr lang="uk-UA" sz="2000" dirty="0" smtClean="0">
                <a:solidFill>
                  <a:srgbClr val="0000FF"/>
                </a:solidFill>
                <a:latin typeface="Arial Black" pitchFamily="34" charset="0"/>
              </a:rPr>
              <a:t>16 років, працює над</a:t>
            </a:r>
          </a:p>
          <a:p>
            <a:pPr>
              <a:buNone/>
            </a:pPr>
            <a:r>
              <a:rPr lang="uk-UA" sz="2000" dirty="0" smtClean="0">
                <a:solidFill>
                  <a:srgbClr val="0000FF"/>
                </a:solidFill>
                <a:latin typeface="Arial Black" pitchFamily="34" charset="0"/>
              </a:rPr>
              <a:t>методичною  проблемою:</a:t>
            </a:r>
          </a:p>
          <a:p>
            <a:pPr>
              <a:buNone/>
            </a:pPr>
            <a:r>
              <a:rPr lang="uk-UA" sz="2000" dirty="0" err="1" smtClean="0">
                <a:solidFill>
                  <a:srgbClr val="C00000"/>
                </a:solidFill>
                <a:latin typeface="Arial Black" pitchFamily="34" charset="0"/>
              </a:rPr>
              <a:t>“Способи</a:t>
            </a:r>
            <a:r>
              <a:rPr lang="uk-UA" sz="2000" dirty="0" smtClean="0">
                <a:solidFill>
                  <a:srgbClr val="C00000"/>
                </a:solidFill>
                <a:latin typeface="Arial Black" pitchFamily="34" charset="0"/>
              </a:rPr>
              <a:t>  реалізації</a:t>
            </a:r>
          </a:p>
          <a:p>
            <a:pPr>
              <a:buNone/>
            </a:pPr>
            <a:r>
              <a:rPr lang="uk-UA" sz="2000" dirty="0" smtClean="0">
                <a:solidFill>
                  <a:srgbClr val="C00000"/>
                </a:solidFill>
                <a:latin typeface="Arial Black" pitchFamily="34" charset="0"/>
              </a:rPr>
              <a:t>новітніх  технологій  на</a:t>
            </a:r>
          </a:p>
          <a:p>
            <a:pPr>
              <a:buNone/>
            </a:pPr>
            <a:r>
              <a:rPr lang="uk-UA" sz="2000" dirty="0" smtClean="0">
                <a:solidFill>
                  <a:srgbClr val="C00000"/>
                </a:solidFill>
                <a:latin typeface="Arial Black" pitchFamily="34" charset="0"/>
              </a:rPr>
              <a:t>уроках  словесності</a:t>
            </a: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uk-UA" sz="2000" dirty="0" smtClean="0">
                <a:solidFill>
                  <a:srgbClr val="C00000"/>
                </a:solidFill>
                <a:latin typeface="Arial Black" pitchFamily="34" charset="0"/>
              </a:rPr>
              <a:t>”</a:t>
            </a:r>
            <a:endParaRPr lang="ru-RU" sz="2000" dirty="0"/>
          </a:p>
        </p:txBody>
      </p:sp>
      <p:pic>
        <p:nvPicPr>
          <p:cNvPr id="11268" name="Picture 4" descr="C:\Documents and Settings\User\Рабочий стол\100SSCAM\SDC1076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785794"/>
            <a:ext cx="3343133" cy="45720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86cefca32aa673e0a95e6105993f9da9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782892"/>
            <a:ext cx="3490960" cy="20751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6182" y="274638"/>
            <a:ext cx="4900618" cy="1143000"/>
          </a:xfrm>
        </p:spPr>
        <p:txBody>
          <a:bodyPr>
            <a:normAutofit/>
          </a:bodyPr>
          <a:lstStyle/>
          <a:p>
            <a:r>
              <a:rPr lang="ru-RU" sz="3200" b="1" u="sng" dirty="0" smtClean="0">
                <a:solidFill>
                  <a:srgbClr val="3333FF"/>
                </a:solidFill>
              </a:rPr>
              <a:t>П</a:t>
            </a:r>
            <a:r>
              <a:rPr lang="uk-UA" sz="3200" b="1" u="sng" dirty="0" err="1" smtClean="0">
                <a:solidFill>
                  <a:srgbClr val="3333FF"/>
                </a:solidFill>
              </a:rPr>
              <a:t>євнєва</a:t>
            </a:r>
            <a:r>
              <a:rPr lang="uk-UA" sz="3200" b="1" u="sng" dirty="0" smtClean="0">
                <a:solidFill>
                  <a:srgbClr val="3333FF"/>
                </a:solidFill>
              </a:rPr>
              <a:t>  Олена  Володимирівна</a:t>
            </a:r>
            <a:endParaRPr lang="ru-RU" sz="3200" b="1" u="sng" dirty="0">
              <a:solidFill>
                <a:srgbClr val="3333FF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036" y="1000107"/>
            <a:ext cx="2951146" cy="45043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071934" y="5643578"/>
            <a:ext cx="5072066" cy="9620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4214810" y="1785926"/>
            <a:ext cx="44291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uk-UA" b="1" dirty="0" smtClean="0">
                <a:solidFill>
                  <a:srgbClr val="0000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вчитель зарубіжної  літератури,  спеціаліст І </a:t>
            </a:r>
            <a:r>
              <a:rPr lang="uk-UA" b="1" dirty="0" smtClean="0">
                <a:solidFill>
                  <a:srgbClr val="3333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категорії, </a:t>
            </a:r>
            <a:r>
              <a:rPr lang="uk-UA" dirty="0" smtClean="0">
                <a:solidFill>
                  <a:srgbClr val="3333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педагогічний стаж –</a:t>
            </a:r>
          </a:p>
          <a:p>
            <a:pPr>
              <a:buNone/>
            </a:pPr>
            <a:r>
              <a:rPr lang="uk-UA" dirty="0" smtClean="0">
                <a:solidFill>
                  <a:srgbClr val="3333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11 років</a:t>
            </a:r>
            <a:r>
              <a:rPr lang="uk-UA" dirty="0" smtClean="0">
                <a:solidFill>
                  <a:srgbClr val="0000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, працює над методичною  проблемою</a:t>
            </a:r>
            <a:r>
              <a:rPr lang="uk-UA" dirty="0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</a:t>
            </a:r>
            <a:endParaRPr lang="uk-UA" dirty="0" smtClean="0">
              <a:solidFill>
                <a:srgbClr val="0000FF"/>
              </a:solidFill>
              <a:latin typeface="Arial Black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buNone/>
            </a:pPr>
            <a:r>
              <a:rPr lang="uk-UA" dirty="0" err="1" smtClean="0">
                <a:solidFill>
                  <a:srgbClr val="C00000"/>
                </a:solidFill>
                <a:latin typeface="Arial Black" pitchFamily="34" charset="0"/>
              </a:rPr>
              <a:t>“Розвиток</a:t>
            </a:r>
            <a: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  <a:t>  пізнавальних  інтересів  учня  на  уроках  зарубіжної  літератури</a:t>
            </a:r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  <a:t>”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2700"/>
            <a:ext cx="9156700" cy="68707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7620" y="274638"/>
            <a:ext cx="4829180" cy="1143000"/>
          </a:xfrm>
        </p:spPr>
        <p:txBody>
          <a:bodyPr>
            <a:normAutofit/>
          </a:bodyPr>
          <a:lstStyle/>
          <a:p>
            <a:r>
              <a:rPr lang="uk-UA" sz="3200" b="1" u="sng" dirty="0" err="1" smtClean="0">
                <a:solidFill>
                  <a:srgbClr val="3333FF"/>
                </a:solidFill>
              </a:rPr>
              <a:t>Мормуль</a:t>
            </a:r>
            <a:r>
              <a:rPr lang="uk-UA" sz="3200" b="1" u="sng" dirty="0" smtClean="0">
                <a:solidFill>
                  <a:srgbClr val="3333FF"/>
                </a:solidFill>
              </a:rPr>
              <a:t>  </a:t>
            </a:r>
            <a:r>
              <a:rPr lang="uk-UA" sz="3200" b="1" u="sng" dirty="0" err="1" smtClean="0">
                <a:solidFill>
                  <a:srgbClr val="3333FF"/>
                </a:solidFill>
              </a:rPr>
              <a:t>Альона</a:t>
            </a:r>
            <a:r>
              <a:rPr lang="uk-UA" sz="3200" b="1" u="sng" dirty="0" smtClean="0">
                <a:solidFill>
                  <a:srgbClr val="3333FF"/>
                </a:solidFill>
              </a:rPr>
              <a:t>  Миколаївна</a:t>
            </a:r>
            <a:endParaRPr lang="ru-RU" sz="3200" b="1" u="sng" dirty="0">
              <a:solidFill>
                <a:srgbClr val="3333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29124" y="1600200"/>
            <a:ext cx="4257676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000" b="1" dirty="0" smtClean="0">
                <a:solidFill>
                  <a:srgbClr val="0000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   вчитель англійської  мови( базова  вища  освіта),</a:t>
            </a:r>
            <a:r>
              <a:rPr lang="uk-UA" sz="20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uk-UA" sz="2000" dirty="0" smtClean="0">
                <a:solidFill>
                  <a:srgbClr val="0000FF"/>
                </a:solidFill>
                <a:latin typeface="Arial Black" pitchFamily="34" charset="0"/>
              </a:rPr>
              <a:t>спеціаліст ІІ </a:t>
            </a:r>
            <a:r>
              <a:rPr lang="uk-UA" sz="2000" dirty="0">
                <a:solidFill>
                  <a:srgbClr val="0000FF"/>
                </a:solidFill>
                <a:latin typeface="Arial Black" pitchFamily="34" charset="0"/>
              </a:rPr>
              <a:t>категорії </a:t>
            </a:r>
            <a:r>
              <a:rPr lang="uk-UA" sz="2000" dirty="0" smtClean="0">
                <a:solidFill>
                  <a:srgbClr val="3333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педагогічний стаж –4 роки</a:t>
            </a:r>
            <a:r>
              <a:rPr lang="uk-UA" sz="2000" dirty="0" smtClean="0">
                <a:solidFill>
                  <a:srgbClr val="0000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, працює над</a:t>
            </a:r>
          </a:p>
          <a:p>
            <a:pPr>
              <a:buNone/>
            </a:pPr>
            <a:r>
              <a:rPr lang="uk-UA" sz="2000" dirty="0" smtClean="0">
                <a:solidFill>
                  <a:srgbClr val="0000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   методичною  проблемою</a:t>
            </a:r>
            <a:r>
              <a:rPr lang="uk-UA" sz="2000" dirty="0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</a:t>
            </a:r>
            <a:r>
              <a:rPr lang="uk-UA" sz="2000" dirty="0" smtClean="0">
                <a:solidFill>
                  <a:srgbClr val="0000FF"/>
                </a:solidFill>
                <a:latin typeface="Arial Black" pitchFamily="34" charset="0"/>
              </a:rPr>
              <a:t/>
            </a:r>
            <a:br>
              <a:rPr lang="uk-UA" sz="2000" dirty="0" smtClean="0">
                <a:solidFill>
                  <a:srgbClr val="0000FF"/>
                </a:solidFill>
                <a:latin typeface="Arial Black" pitchFamily="34" charset="0"/>
              </a:rPr>
            </a:br>
            <a:r>
              <a:rPr lang="uk-UA" sz="20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uk-UA" sz="2000" dirty="0" err="1" smtClean="0">
                <a:solidFill>
                  <a:srgbClr val="C00000"/>
                </a:solidFill>
                <a:latin typeface="Arial Black" pitchFamily="34" charset="0"/>
              </a:rPr>
              <a:t>“Формування</a:t>
            </a:r>
            <a:r>
              <a:rPr lang="uk-UA" sz="2000" dirty="0" smtClean="0">
                <a:solidFill>
                  <a:srgbClr val="C00000"/>
                </a:solidFill>
                <a:latin typeface="Arial Black" pitchFamily="34" charset="0"/>
              </a:rPr>
              <a:t>  лексичної компетенції  гімназистів  на  уроках  англійської  мови</a:t>
            </a:r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uk-UA" sz="2000" dirty="0" smtClean="0">
                <a:solidFill>
                  <a:srgbClr val="C00000"/>
                </a:solidFill>
                <a:latin typeface="Arial Black" pitchFamily="34" charset="0"/>
              </a:rPr>
              <a:t>”</a:t>
            </a:r>
            <a:endParaRPr lang="ru-RU" sz="2000" dirty="0"/>
          </a:p>
        </p:txBody>
      </p:sp>
      <p:pic>
        <p:nvPicPr>
          <p:cNvPr id="76" name="Рисунок 75" descr="707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496" y="5643578"/>
            <a:ext cx="4971064" cy="1000108"/>
          </a:xfrm>
          <a:prstGeom prst="rect">
            <a:avLst/>
          </a:prstGeom>
        </p:spPr>
      </p:pic>
      <p:pic>
        <p:nvPicPr>
          <p:cNvPr id="8193" name="Picture 1" descr="C:\Documents and Settings\User\Рабочий стол\SDC1078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785794"/>
            <a:ext cx="3085313" cy="45005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Рисунок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6350"/>
            <a:ext cx="9150350" cy="68707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3333FF"/>
                </a:solidFill>
              </a:rPr>
              <a:t>Кадровий</a:t>
            </a:r>
            <a:r>
              <a:rPr lang="ru-RU" b="1" dirty="0" smtClean="0">
                <a:solidFill>
                  <a:srgbClr val="3333FF"/>
                </a:solidFill>
              </a:rPr>
              <a:t> склад </a:t>
            </a:r>
            <a:r>
              <a:rPr lang="ru-RU" b="1" dirty="0" err="1" smtClean="0">
                <a:solidFill>
                  <a:srgbClr val="3333FF"/>
                </a:solidFill>
              </a:rPr>
              <a:t>кафедри</a:t>
            </a:r>
            <a:endParaRPr lang="ru-RU" b="1" dirty="0">
              <a:solidFill>
                <a:srgbClr val="3333FF"/>
              </a:solidFill>
            </a:endParaRPr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357188" y="1214438"/>
            <a:ext cx="4040187" cy="750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Tx/>
              <a:buFont typeface="Wingdings 2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Категор</a:t>
            </a:r>
            <a:r>
              <a:rPr kumimoji="0" lang="uk-UA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ії</a:t>
            </a: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Текст 3"/>
          <p:cNvSpPr txBox="1">
            <a:spLocks/>
          </p:cNvSpPr>
          <p:nvPr/>
        </p:nvSpPr>
        <p:spPr>
          <a:xfrm>
            <a:off x="4645025" y="1357299"/>
            <a:ext cx="4041775" cy="500065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Tx/>
              <a:buFont typeface="Wingdings 2"/>
              <a:buNone/>
              <a:tabLst/>
              <a:defRPr/>
            </a:pPr>
            <a:r>
              <a:rPr lang="ru-RU" sz="3200" b="1" dirty="0" smtClean="0">
                <a:solidFill>
                  <a:srgbClr val="002060"/>
                </a:solidFill>
              </a:rPr>
              <a:t>                 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Звання</a:t>
            </a: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7171" name="Содержимое 6"/>
          <p:cNvGraphicFramePr>
            <a:graphicFrameLocks noGrp="1"/>
          </p:cNvGraphicFramePr>
          <p:nvPr/>
        </p:nvGraphicFramePr>
        <p:xfrm>
          <a:off x="142875" y="1933575"/>
          <a:ext cx="4381500" cy="362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8" name="Worksheet" r:id="rId4" imgW="4467149" imgH="3705068" progId="Excel.Sheet.8">
                  <p:embed/>
                </p:oleObj>
              </mc:Choice>
              <mc:Fallback>
                <p:oleObj name="Worksheet" r:id="rId4" imgW="4467149" imgH="3705068" progId="Excel.Sheet.8">
                  <p:embed/>
                  <p:pic>
                    <p:nvPicPr>
                      <p:cNvPr id="0" name="Содержимое 6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" y="1933575"/>
                        <a:ext cx="4381500" cy="3629025"/>
                      </a:xfrm>
                      <a:prstGeom prst="rect">
                        <a:avLst/>
                      </a:prstGeom>
                      <a:solidFill>
                        <a:schemeClr val="hlink"/>
                      </a:solidFill>
                      <a:ln w="14287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3" name="Содержимое 11"/>
          <p:cNvGraphicFramePr>
            <a:graphicFrameLocks noGrp="1"/>
          </p:cNvGraphicFramePr>
          <p:nvPr/>
        </p:nvGraphicFramePr>
        <p:xfrm>
          <a:off x="4857752" y="2143116"/>
          <a:ext cx="3981450" cy="3714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9" name="Диаграмма" r:id="rId6" imgW="3981420" imgH="3714821" progId="Excel.Sheet.8">
                  <p:embed/>
                </p:oleObj>
              </mc:Choice>
              <mc:Fallback>
                <p:oleObj name="Диаграмма" r:id="rId6" imgW="3981420" imgH="3714821" progId="Excel.Sheet.8">
                  <p:embed/>
                  <p:pic>
                    <p:nvPicPr>
                      <p:cNvPr id="0" name="Содержимое 11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752" y="2143116"/>
                        <a:ext cx="3981450" cy="3714750"/>
                      </a:xfrm>
                      <a:prstGeom prst="rect">
                        <a:avLst/>
                      </a:prstGeom>
                      <a:solidFill>
                        <a:schemeClr val="accent1">
                          <a:alpha val="99001"/>
                        </a:schemeClr>
                      </a:solidFill>
                      <a:ln w="247650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3333FF"/>
                </a:solidFill>
              </a:rPr>
              <a:t>Цілі  та  завдання  роботи кафедри:</a:t>
            </a:r>
            <a:r>
              <a:rPr lang="uk-UA" dirty="0" smtClean="0"/>
              <a:t/>
            </a:r>
            <a:br>
              <a:rPr lang="uk-UA" dirty="0" smtClean="0"/>
            </a:br>
            <a:endParaRPr lang="ru-RU" b="1" dirty="0">
              <a:solidFill>
                <a:srgbClr val="3333FF"/>
              </a:solidFill>
            </a:endParaRPr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357188" y="1214438"/>
            <a:ext cx="4040187" cy="750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Tx/>
              <a:buFont typeface="Wingdings 2"/>
              <a:buNone/>
              <a:tabLst/>
              <a:defRPr/>
            </a:pP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Текст 3"/>
          <p:cNvSpPr txBox="1">
            <a:spLocks/>
          </p:cNvSpPr>
          <p:nvPr/>
        </p:nvSpPr>
        <p:spPr>
          <a:xfrm>
            <a:off x="4645025" y="1535113"/>
            <a:ext cx="4041775" cy="7508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Tx/>
              <a:buFont typeface="Wingdings 2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</a:t>
            </a: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000108"/>
            <a:ext cx="785818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uk-UA" sz="2000" b="1" dirty="0" smtClean="0"/>
              <a:t> </a:t>
            </a:r>
            <a:r>
              <a:rPr lang="ar-AE" sz="2000" b="1" dirty="0" smtClean="0"/>
              <a:t>►</a:t>
            </a:r>
            <a:r>
              <a:rPr lang="uk-UA" sz="2000" b="1" dirty="0" smtClean="0"/>
              <a:t> Знання та володіння методикою викладання  предметів;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uk-UA" sz="2000" b="1" dirty="0" smtClean="0"/>
              <a:t>► уміння обґрунтовано  вибирати  педагогічну технологію, оцінювати її ефективність;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uk-UA" sz="2000" b="1" dirty="0" smtClean="0"/>
              <a:t> ► творче  використання  новацій   для  добору   методів,  засобів  і прийомів навчання;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ar-AE" sz="2000" b="1" dirty="0" smtClean="0"/>
              <a:t>►</a:t>
            </a:r>
            <a:r>
              <a:rPr lang="uk-UA" sz="2000" b="1" dirty="0" smtClean="0"/>
              <a:t>формування творчого  потенціалу педагогів, розвиток їхньої ініціативи та</a:t>
            </a:r>
            <a:r>
              <a:rPr lang="ar-AE" sz="2000" b="1" dirty="0" smtClean="0"/>
              <a:t> </a:t>
            </a:r>
            <a:r>
              <a:rPr lang="uk-UA" sz="2000" b="1" dirty="0" smtClean="0"/>
              <a:t>творчості;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ar-AE" sz="2000" b="1" dirty="0" smtClean="0"/>
              <a:t>►</a:t>
            </a:r>
            <a:r>
              <a:rPr lang="uk-UA" sz="2000" b="1" dirty="0" smtClean="0"/>
              <a:t>створення  умов для  підвищення  рівня   педагогічної  майстерності 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uk-UA" sz="2000" b="1" dirty="0" smtClean="0"/>
              <a:t>     на   діагностичній  основі;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ar-AE" sz="2000" b="1" dirty="0" smtClean="0"/>
              <a:t>►</a:t>
            </a:r>
            <a:r>
              <a:rPr lang="uk-UA" sz="2000" b="1" dirty="0" smtClean="0"/>
              <a:t>заохочення  учнів до  активної  розумової  діяльності,  самостійності, творчості . Співпраця  і  співтворчість; 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ar-AE" sz="2000" b="1" dirty="0" smtClean="0"/>
              <a:t>►</a:t>
            </a:r>
            <a:r>
              <a:rPr lang="uk-UA" sz="2000" b="1" dirty="0" smtClean="0"/>
              <a:t>педагогічно  виправданий контроль і  облік  навчальних  досягнень  учнів;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ar-AE" sz="2000" b="1" dirty="0" smtClean="0"/>
              <a:t>►</a:t>
            </a:r>
            <a:r>
              <a:rPr lang="uk-UA" sz="2000" b="1" dirty="0" smtClean="0"/>
              <a:t>вивчення  та  аналіз рівня  викладання  предметів;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ar-AE" sz="2000" b="1" dirty="0" smtClean="0"/>
              <a:t>►</a:t>
            </a:r>
            <a:r>
              <a:rPr lang="uk-UA" sz="2000" b="1" dirty="0" smtClean="0"/>
              <a:t>Проведення  моніторингу  рівня  знань, умінь  і  навичок</a:t>
            </a:r>
            <a:r>
              <a:rPr lang="uk-UA" dirty="0" smtClean="0"/>
              <a:t>.</a:t>
            </a:r>
          </a:p>
        </p:txBody>
      </p:sp>
      <p:pic>
        <p:nvPicPr>
          <p:cNvPr id="9" name="Picture 2" descr="C:\Documents and Settings\Пользователь\Рабочий стол\Новая папка (3)\Новая папка\24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764171">
            <a:off x="7383609" y="4953210"/>
            <a:ext cx="1586852" cy="1751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b="1" dirty="0">
              <a:solidFill>
                <a:srgbClr val="3333FF"/>
              </a:solidFill>
            </a:endParaRPr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357188" y="1214438"/>
            <a:ext cx="4040187" cy="750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Tx/>
              <a:buFont typeface="Wingdings 2"/>
              <a:buNone/>
              <a:tabLst/>
              <a:defRPr/>
            </a:pP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Текст 3"/>
          <p:cNvSpPr txBox="1">
            <a:spLocks/>
          </p:cNvSpPr>
          <p:nvPr/>
        </p:nvSpPr>
        <p:spPr>
          <a:xfrm>
            <a:off x="4645025" y="1535113"/>
            <a:ext cx="4041775" cy="7508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Tx/>
              <a:buFont typeface="Wingdings 2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</a:t>
            </a: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" name="Группа 8"/>
          <p:cNvGrpSpPr>
            <a:grpSpLocks/>
          </p:cNvGrpSpPr>
          <p:nvPr/>
        </p:nvGrpSpPr>
        <p:grpSpPr bwMode="auto">
          <a:xfrm>
            <a:off x="1214414" y="357166"/>
            <a:ext cx="7000875" cy="1239838"/>
            <a:chOff x="4745310" y="545959"/>
            <a:chExt cx="2013262" cy="1239954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4745310" y="545959"/>
              <a:ext cx="2013262" cy="123995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uk-UA" sz="2800" b="1" dirty="0">
                  <a:solidFill>
                    <a:srgbClr val="FFFF00"/>
                  </a:solidFill>
                </a:rPr>
                <a:t>  </a:t>
              </a:r>
              <a:r>
                <a:rPr lang="uk-UA" sz="2800" b="1" dirty="0" smtClean="0">
                  <a:solidFill>
                    <a:srgbClr val="FFFF00"/>
                  </a:solidFill>
                </a:rPr>
                <a:t>    </a:t>
              </a:r>
              <a:r>
                <a:rPr lang="uk-UA" sz="2800" b="1" dirty="0">
                  <a:solidFill>
                    <a:srgbClr val="FFFF00"/>
                  </a:solidFill>
                </a:rPr>
                <a:t>Структура основних напрямків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uk-UA" sz="2800" b="1" dirty="0">
                  <a:solidFill>
                    <a:srgbClr val="FFFF00"/>
                  </a:solidFill>
                </a:rPr>
                <a:t>          роботи кафедри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4745310" y="545959"/>
              <a:ext cx="2013262" cy="12399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830" tIns="163830" rIns="163830" bIns="163830" spcCol="1270" anchor="ctr"/>
            <a:lstStyle/>
            <a:p>
              <a:pPr algn="ctr" defTabSz="19113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uk-UA" sz="4300" dirty="0"/>
            </a:p>
          </p:txBody>
        </p:sp>
      </p:grpSp>
      <p:cxnSp>
        <p:nvCxnSpPr>
          <p:cNvPr id="10" name="Прямая со стрелкой 9"/>
          <p:cNvCxnSpPr/>
          <p:nvPr/>
        </p:nvCxnSpPr>
        <p:spPr>
          <a:xfrm rot="5400000">
            <a:off x="1893094" y="1678782"/>
            <a:ext cx="357187" cy="285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rot="5400000">
            <a:off x="4358481" y="1856582"/>
            <a:ext cx="428625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rot="16200000" flipH="1">
            <a:off x="7036594" y="1678782"/>
            <a:ext cx="357187" cy="285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Схема 12"/>
          <p:cNvGraphicFramePr/>
          <p:nvPr/>
        </p:nvGraphicFramePr>
        <p:xfrm>
          <a:off x="500034" y="857232"/>
          <a:ext cx="8215370" cy="4643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Picture 2" descr="C:\Documents and Settings\Пользователь\Рабочий стол\Новая папка (3)\Новая папка\53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2938" y="5500688"/>
            <a:ext cx="19494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b="1" dirty="0">
              <a:solidFill>
                <a:srgbClr val="3333FF"/>
              </a:solidFill>
            </a:endParaRPr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357188" y="1214438"/>
            <a:ext cx="4040187" cy="750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Tx/>
              <a:buFont typeface="Wingdings 2"/>
              <a:buNone/>
              <a:tabLst/>
              <a:defRPr/>
            </a:pP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Текст 3"/>
          <p:cNvSpPr txBox="1">
            <a:spLocks/>
          </p:cNvSpPr>
          <p:nvPr/>
        </p:nvSpPr>
        <p:spPr>
          <a:xfrm>
            <a:off x="4645025" y="1535113"/>
            <a:ext cx="4041775" cy="7508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Tx/>
              <a:buFont typeface="Wingdings 2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</a:t>
            </a: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714348" y="357166"/>
          <a:ext cx="7858180" cy="5786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700" y="-12700"/>
            <a:ext cx="9156700" cy="68707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3333FF"/>
                </a:solidFill>
              </a:rPr>
              <a:t>Зміст  та  форми роботи  кафедри</a:t>
            </a:r>
            <a:endParaRPr lang="ru-RU" b="1" dirty="0">
              <a:solidFill>
                <a:srgbClr val="3333FF"/>
              </a:solidFill>
            </a:endParaRPr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357188" y="1214438"/>
            <a:ext cx="4040187" cy="750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Tx/>
              <a:buFont typeface="Wingdings 2"/>
              <a:buNone/>
              <a:tabLst/>
              <a:defRPr/>
            </a:pP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Текст 3"/>
          <p:cNvSpPr txBox="1">
            <a:spLocks/>
          </p:cNvSpPr>
          <p:nvPr/>
        </p:nvSpPr>
        <p:spPr>
          <a:xfrm>
            <a:off x="4645025" y="1535113"/>
            <a:ext cx="4041775" cy="7508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Tx/>
              <a:buFont typeface="Wingdings 2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</a:t>
            </a: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Рисунок 3" descr="C:\Users\1\Desktop\Новая папка\SDC100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071546"/>
            <a:ext cx="32861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Documents and Settings\Пользователь\Рабочий стол\100sscam 019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5786446" y="1142984"/>
            <a:ext cx="3138487" cy="2354262"/>
          </a:xfrm>
        </p:spPr>
      </p:pic>
      <p:pic>
        <p:nvPicPr>
          <p:cNvPr id="9" name="Рисунок 7" descr="D:\100SSCAM\SDC1006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4414" y="3071810"/>
            <a:ext cx="328612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4876" y="3071810"/>
            <a:ext cx="3357562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Волна 11"/>
          <p:cNvSpPr/>
          <p:nvPr/>
        </p:nvSpPr>
        <p:spPr>
          <a:xfrm>
            <a:off x="1285852" y="5500702"/>
            <a:ext cx="2700339" cy="1200150"/>
          </a:xfrm>
          <a:prstGeom prst="wave">
            <a:avLst>
              <a:gd name="adj1" fmla="val 9116"/>
              <a:gd name="adj2" fmla="val 0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/>
              <a:t>Обмін</a:t>
            </a:r>
            <a:r>
              <a:rPr lang="ru-RU" b="1" dirty="0"/>
              <a:t>  </a:t>
            </a:r>
            <a:r>
              <a:rPr lang="ru-RU" b="1" dirty="0" err="1"/>
              <a:t>досвідом</a:t>
            </a:r>
            <a:r>
              <a:rPr lang="ru-RU" b="1" dirty="0"/>
              <a:t>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«</a:t>
            </a:r>
            <a:r>
              <a:rPr lang="ru-RU" b="1" dirty="0" err="1"/>
              <a:t>Круглий</a:t>
            </a:r>
            <a:r>
              <a:rPr lang="ru-RU" b="1" dirty="0"/>
              <a:t> </a:t>
            </a:r>
            <a:r>
              <a:rPr lang="ru-RU" b="1" dirty="0" err="1"/>
              <a:t>стіл</a:t>
            </a:r>
            <a:r>
              <a:rPr lang="ru-RU" b="1" dirty="0"/>
              <a:t>»</a:t>
            </a:r>
            <a:endParaRPr lang="uk-UA" b="1" dirty="0"/>
          </a:p>
        </p:txBody>
      </p:sp>
      <p:sp>
        <p:nvSpPr>
          <p:cNvPr id="13" name="Волна 12"/>
          <p:cNvSpPr/>
          <p:nvPr/>
        </p:nvSpPr>
        <p:spPr>
          <a:xfrm>
            <a:off x="4857752" y="5572125"/>
            <a:ext cx="2786082" cy="1143023"/>
          </a:xfrm>
          <a:prstGeom prst="wave">
            <a:avLst>
              <a:gd name="adj1" fmla="val 8933"/>
              <a:gd name="adj2" fmla="val 47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/>
              <a:t>Майстер-класи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2700"/>
            <a:ext cx="9156700" cy="6870700"/>
          </a:xfrm>
          <a:prstGeom prst="rect">
            <a:avLst/>
          </a:prstGeom>
          <a:noFill/>
        </p:spPr>
      </p:pic>
      <p:pic>
        <p:nvPicPr>
          <p:cNvPr id="10245" name="Picture 5" descr="H:\Фотогафии\кафедра\SDC100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4786322"/>
            <a:ext cx="2786082" cy="1878757"/>
          </a:xfrm>
          <a:prstGeom prst="rect">
            <a:avLst/>
          </a:prstGeom>
          <a:noFill/>
        </p:spPr>
      </p:pic>
      <p:pic>
        <p:nvPicPr>
          <p:cNvPr id="10244" name="Picture 4" descr="H:\Фотогафии\кафедра\SDC100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3500438"/>
            <a:ext cx="3051998" cy="2288999"/>
          </a:xfrm>
          <a:prstGeom prst="rect">
            <a:avLst/>
          </a:prstGeom>
          <a:noFill/>
        </p:spPr>
      </p:pic>
      <p:pic>
        <p:nvPicPr>
          <p:cNvPr id="10243" name="Picture 3" descr="H:\Фотогафии\Скитченко  Света\IMG_04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3571876"/>
            <a:ext cx="3214710" cy="2361252"/>
          </a:xfrm>
          <a:prstGeom prst="rect">
            <a:avLst/>
          </a:prstGeom>
          <a:noFill/>
        </p:spPr>
      </p:pic>
      <p:pic>
        <p:nvPicPr>
          <p:cNvPr id="10242" name="Picture 2" descr="H:\Фотогафии\Скитченко  Света\IMG_047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785926"/>
            <a:ext cx="3178215" cy="2357454"/>
          </a:xfrm>
          <a:prstGeom prst="rect">
            <a:avLst/>
          </a:prstGeom>
          <a:noFill/>
        </p:spPr>
      </p:pic>
      <p:pic>
        <p:nvPicPr>
          <p:cNvPr id="7" name="Picture 2" descr="H:\Фотогафии\Полякова  Т.І\SDC1007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7224" y="1785926"/>
            <a:ext cx="3143272" cy="235745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dirty="0" smtClean="0">
                <a:solidFill>
                  <a:srgbClr val="0000FF"/>
                </a:solidFill>
                <a:latin typeface="Arial Black" pitchFamily="34" charset="0"/>
              </a:rPr>
              <a:t/>
            </a:r>
            <a:br>
              <a:rPr lang="ru-RU" sz="2200" dirty="0" smtClean="0">
                <a:solidFill>
                  <a:srgbClr val="0000FF"/>
                </a:solidFill>
                <a:latin typeface="Arial Black" pitchFamily="34" charset="0"/>
              </a:rPr>
            </a:br>
            <a:r>
              <a:rPr lang="ru-RU" sz="2200" dirty="0" smtClean="0">
                <a:solidFill>
                  <a:srgbClr val="0000FF"/>
                </a:solidFill>
                <a:latin typeface="Arial Black" pitchFamily="34" charset="0"/>
              </a:rPr>
              <a:t/>
            </a:r>
            <a:br>
              <a:rPr lang="ru-RU" sz="2200" dirty="0" smtClean="0">
                <a:solidFill>
                  <a:srgbClr val="0000FF"/>
                </a:solidFill>
                <a:latin typeface="Arial Black" pitchFamily="34" charset="0"/>
              </a:rPr>
            </a:br>
            <a:r>
              <a:rPr lang="ru-RU" sz="2200" dirty="0" smtClean="0">
                <a:solidFill>
                  <a:srgbClr val="0000FF"/>
                </a:solidFill>
                <a:latin typeface="Arial Black" pitchFamily="34" charset="0"/>
              </a:rPr>
              <a:t/>
            </a:r>
            <a:br>
              <a:rPr lang="ru-RU" sz="2200" dirty="0" smtClean="0">
                <a:solidFill>
                  <a:srgbClr val="0000FF"/>
                </a:solidFill>
                <a:latin typeface="Arial Black" pitchFamily="34" charset="0"/>
              </a:rPr>
            </a:br>
            <a:r>
              <a:rPr lang="ru-RU" sz="2200" dirty="0" err="1" smtClean="0">
                <a:solidFill>
                  <a:srgbClr val="0000FF"/>
                </a:solidFill>
                <a:latin typeface="Arial Black" pitchFamily="34" charset="0"/>
              </a:rPr>
              <a:t>Учителі</a:t>
            </a:r>
            <a:r>
              <a:rPr lang="ru-RU" sz="2200" dirty="0" smtClean="0">
                <a:solidFill>
                  <a:srgbClr val="0000FF"/>
                </a:solidFill>
                <a:latin typeface="Arial Black" pitchFamily="34" charset="0"/>
              </a:rPr>
              <a:t>  </a:t>
            </a:r>
            <a:r>
              <a:rPr lang="ru-RU" sz="2200" dirty="0" err="1" smtClean="0">
                <a:solidFill>
                  <a:srgbClr val="0000FF"/>
                </a:solidFill>
                <a:latin typeface="Arial Black" pitchFamily="34" charset="0"/>
              </a:rPr>
              <a:t>кафедри</a:t>
            </a:r>
            <a:r>
              <a:rPr lang="ru-RU" sz="2200" dirty="0" smtClean="0">
                <a:solidFill>
                  <a:srgbClr val="0000FF"/>
                </a:solidFill>
                <a:latin typeface="Arial Black" pitchFamily="34" charset="0"/>
              </a:rPr>
              <a:t>  </a:t>
            </a:r>
            <a:r>
              <a:rPr lang="ru-RU" sz="2200" dirty="0" err="1" smtClean="0">
                <a:solidFill>
                  <a:srgbClr val="0000FF"/>
                </a:solidFill>
                <a:latin typeface="Arial Black" pitchFamily="34" charset="0"/>
              </a:rPr>
              <a:t>суспільно-гуманітарних</a:t>
            </a:r>
            <a:r>
              <a:rPr lang="ru-RU" sz="2200" dirty="0" smtClean="0">
                <a:solidFill>
                  <a:srgbClr val="0000FF"/>
                </a:solidFill>
                <a:latin typeface="Arial Black" pitchFamily="34" charset="0"/>
              </a:rPr>
              <a:t>  наук – </a:t>
            </a:r>
            <a:r>
              <a:rPr lang="ru-RU" sz="2200" dirty="0" err="1" smtClean="0">
                <a:solidFill>
                  <a:srgbClr val="0000FF"/>
                </a:solidFill>
                <a:latin typeface="Arial Black" pitchFamily="34" charset="0"/>
              </a:rPr>
              <a:t>висококваліфіковані</a:t>
            </a:r>
            <a:r>
              <a:rPr lang="ru-RU" sz="2200" dirty="0" smtClean="0">
                <a:solidFill>
                  <a:srgbClr val="0000FF"/>
                </a:solidFill>
                <a:latin typeface="Arial Black" pitchFamily="34" charset="0"/>
              </a:rPr>
              <a:t>, </a:t>
            </a:r>
            <a:r>
              <a:rPr lang="ru-RU" sz="2200" dirty="0" err="1" smtClean="0">
                <a:solidFill>
                  <a:srgbClr val="0000FF"/>
                </a:solidFill>
                <a:latin typeface="Arial Black" pitchFamily="34" charset="0"/>
              </a:rPr>
              <a:t>здатні</a:t>
            </a:r>
            <a:r>
              <a:rPr lang="ru-RU" sz="2200" dirty="0" smtClean="0">
                <a:solidFill>
                  <a:srgbClr val="0000FF"/>
                </a:solidFill>
                <a:latin typeface="Arial Black" pitchFamily="34" charset="0"/>
              </a:rPr>
              <a:t> до </a:t>
            </a:r>
            <a:r>
              <a:rPr lang="ru-RU" sz="2200" dirty="0" err="1" smtClean="0">
                <a:solidFill>
                  <a:srgbClr val="0000FF"/>
                </a:solidFill>
                <a:latin typeface="Arial Black" pitchFamily="34" charset="0"/>
              </a:rPr>
              <a:t>творчості</a:t>
            </a:r>
            <a:r>
              <a:rPr lang="ru-RU" sz="2200" dirty="0" smtClean="0">
                <a:solidFill>
                  <a:srgbClr val="0000FF"/>
                </a:solidFill>
                <a:latin typeface="Arial Black" pitchFamily="34" charset="0"/>
              </a:rPr>
              <a:t> та </a:t>
            </a:r>
            <a:r>
              <a:rPr lang="ru-RU" sz="2200" dirty="0" err="1" smtClean="0">
                <a:solidFill>
                  <a:srgbClr val="0000FF"/>
                </a:solidFill>
                <a:latin typeface="Arial Black" pitchFamily="34" charset="0"/>
              </a:rPr>
              <a:t>постійного</a:t>
            </a:r>
            <a:r>
              <a:rPr lang="ru-RU" sz="22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ru-RU" sz="2200" dirty="0" err="1" smtClean="0">
                <a:solidFill>
                  <a:srgbClr val="0000FF"/>
                </a:solidFill>
                <a:latin typeface="Arial Black" pitchFamily="34" charset="0"/>
              </a:rPr>
              <a:t>пошуку</a:t>
            </a:r>
            <a:r>
              <a:rPr lang="ru-RU" sz="2200" dirty="0" smtClean="0">
                <a:solidFill>
                  <a:srgbClr val="0000FF"/>
                </a:solidFill>
                <a:latin typeface="Arial Black" pitchFamily="34" charset="0"/>
              </a:rPr>
              <a:t>, </a:t>
            </a:r>
            <a:r>
              <a:rPr lang="ru-RU" sz="2200" dirty="0" err="1" smtClean="0">
                <a:solidFill>
                  <a:srgbClr val="0000FF"/>
                </a:solidFill>
                <a:latin typeface="Arial Black" pitchFamily="34" charset="0"/>
              </a:rPr>
              <a:t>досконало</a:t>
            </a:r>
            <a:r>
              <a:rPr lang="ru-RU" sz="22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ru-RU" sz="2200" dirty="0" err="1" smtClean="0">
                <a:solidFill>
                  <a:srgbClr val="0000FF"/>
                </a:solidFill>
                <a:latin typeface="Arial Black" pitchFamily="34" charset="0"/>
              </a:rPr>
              <a:t>володіють</a:t>
            </a:r>
            <a:r>
              <a:rPr lang="ru-RU" sz="22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ru-RU" sz="2200" dirty="0" err="1" smtClean="0">
                <a:solidFill>
                  <a:srgbClr val="0000FF"/>
                </a:solidFill>
                <a:latin typeface="Arial Black" pitchFamily="34" charset="0"/>
              </a:rPr>
              <a:t>сучасними</a:t>
            </a:r>
            <a:r>
              <a:rPr lang="ru-RU" sz="2200" dirty="0" smtClean="0">
                <a:solidFill>
                  <a:srgbClr val="0000FF"/>
                </a:solidFill>
                <a:latin typeface="Arial Black" pitchFamily="34" charset="0"/>
              </a:rPr>
              <a:t> методами </a:t>
            </a:r>
            <a:r>
              <a:rPr lang="ru-RU" sz="2200" dirty="0" err="1" smtClean="0">
                <a:solidFill>
                  <a:srgbClr val="0000FF"/>
                </a:solidFill>
                <a:latin typeface="Arial Black" pitchFamily="34" charset="0"/>
              </a:rPr>
              <a:t>викладання</a:t>
            </a:r>
            <a:r>
              <a:rPr lang="ru-RU" sz="2200" dirty="0" smtClean="0">
                <a:solidFill>
                  <a:srgbClr val="0000FF"/>
                </a:solidFill>
                <a:latin typeface="Arial Black" pitchFamily="34" charset="0"/>
              </a:rPr>
              <a:t>, </a:t>
            </a:r>
            <a:r>
              <a:rPr lang="ru-RU" sz="2200" dirty="0" err="1" smtClean="0">
                <a:solidFill>
                  <a:srgbClr val="0000FF"/>
                </a:solidFill>
                <a:latin typeface="Arial Black" pitchFamily="34" charset="0"/>
              </a:rPr>
              <a:t>оригінальними</a:t>
            </a:r>
            <a:r>
              <a:rPr lang="ru-RU" sz="22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ru-RU" sz="2200" dirty="0" err="1" smtClean="0">
                <a:solidFill>
                  <a:srgbClr val="0000FF"/>
                </a:solidFill>
                <a:latin typeface="Arial Black" pitchFamily="34" charset="0"/>
              </a:rPr>
              <a:t>прийомами</a:t>
            </a:r>
            <a:r>
              <a:rPr lang="ru-RU" sz="22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ru-RU" sz="2200" dirty="0" err="1" smtClean="0">
                <a:solidFill>
                  <a:srgbClr val="0000FF"/>
                </a:solidFill>
                <a:latin typeface="Arial Black" pitchFamily="34" charset="0"/>
              </a:rPr>
              <a:t>педтехніки</a:t>
            </a:r>
            <a:r>
              <a:rPr lang="ru-RU" sz="6600" dirty="0" smtClean="0">
                <a:solidFill>
                  <a:srgbClr val="0000FF"/>
                </a:solidFill>
              </a:rPr>
              <a:t/>
            </a:r>
            <a:br>
              <a:rPr lang="ru-RU" sz="6600" dirty="0" smtClean="0">
                <a:solidFill>
                  <a:srgbClr val="0000FF"/>
                </a:solidFill>
              </a:rPr>
            </a:br>
            <a:endParaRPr lang="ru-RU" b="1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2700"/>
            <a:ext cx="9156700" cy="6870700"/>
          </a:xfrm>
          <a:prstGeom prst="rect">
            <a:avLst/>
          </a:prstGeom>
          <a:noFill/>
        </p:spPr>
      </p:pic>
      <p:sp>
        <p:nvSpPr>
          <p:cNvPr id="5" name="Текст 2"/>
          <p:cNvSpPr txBox="1">
            <a:spLocks/>
          </p:cNvSpPr>
          <p:nvPr/>
        </p:nvSpPr>
        <p:spPr>
          <a:xfrm>
            <a:off x="357188" y="1214438"/>
            <a:ext cx="4040187" cy="750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Tx/>
              <a:buFont typeface="Wingdings 2"/>
              <a:buNone/>
              <a:tabLst/>
              <a:defRPr/>
            </a:pP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4822" name="Picture 6" descr="C:\Documents and Settings\User\Рабочий стол\100SSCAM\SDC107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4143380"/>
            <a:ext cx="3429024" cy="2428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823" name="Picture 7" descr="C:\Documents and Settings\User\Рабочий стол\100SSCAM\SDC107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4143380"/>
            <a:ext cx="3587028" cy="23820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821" name="Picture 5" descr="C:\Documents and Settings\User\Рабочий стол\100SSCAM\SDC107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1643050"/>
            <a:ext cx="3539637" cy="2357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818" name="Picture 2" descr="C:\Documents and Settings\User\Рабочий стол\100SSCAM\SDC1077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1643050"/>
            <a:ext cx="3587767" cy="23860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/>
            </a:r>
            <a:b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</a:br>
            <a:r>
              <a:rPr lang="ru-RU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Якщо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вчитель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поєднує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в </a:t>
            </a:r>
            <a:r>
              <a:rPr lang="ru-RU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собі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любов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до </a:t>
            </a:r>
            <a:r>
              <a:rPr lang="ru-RU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справи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і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до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учня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, </a:t>
            </a:r>
            <a:r>
              <a:rPr lang="ru-RU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він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- </a:t>
            </a:r>
            <a:r>
              <a:rPr lang="ru-RU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досконалий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учитель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.</a:t>
            </a:r>
            <a:b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</a:br>
            <a:endParaRPr lang="ru-RU" b="1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u="sng" dirty="0" smtClean="0">
                <a:solidFill>
                  <a:srgbClr val="002060"/>
                </a:solidFill>
              </a:rPr>
              <a:t>Проблема  кафедри:</a:t>
            </a:r>
            <a:endParaRPr lang="ru-RU" b="1" u="sng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sz="4000" b="1" dirty="0" smtClean="0">
                <a:solidFill>
                  <a:srgbClr val="002060"/>
                </a:solidFill>
              </a:rPr>
              <a:t>“ Розвиток  індивідуальних  якостей  мовної  особистості, забезпечення  вільного  самовираження  та  творчого  пошуку  учнів ”</a:t>
            </a:r>
          </a:p>
          <a:p>
            <a:endParaRPr lang="ru-RU" dirty="0"/>
          </a:p>
        </p:txBody>
      </p:sp>
      <p:pic>
        <p:nvPicPr>
          <p:cNvPr id="5" name="Picture 2" descr="C:\Documents and Settings\Пользователь\Рабочий стол\Новая папка (3)\Новая папка\8.WMF"/>
          <p:cNvPicPr>
            <a:picLocks noGrp="1"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13" y="4000500"/>
            <a:ext cx="2384425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Documents and Settings\Пользователь\Рабочий стол\Новая папка (3)\Новая папка\49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" y="4500563"/>
            <a:ext cx="1671638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Участь </a:t>
            </a:r>
            <a:r>
              <a:rPr lang="ru-RU" sz="2400" b="1" dirty="0" err="1" smtClean="0"/>
              <a:t>учител</a:t>
            </a:r>
            <a:r>
              <a:rPr lang="uk-UA" sz="2400" b="1" dirty="0" err="1" smtClean="0"/>
              <a:t>ів</a:t>
            </a:r>
            <a:r>
              <a:rPr lang="uk-UA" sz="2400" b="1" dirty="0" smtClean="0"/>
              <a:t> кафедри у методичних заходах, конкурсах районного та обласного рівня</a:t>
            </a:r>
            <a:endParaRPr lang="ru-RU" sz="2400" b="1" dirty="0">
              <a:solidFill>
                <a:srgbClr val="3333FF"/>
              </a:solidFill>
            </a:endParaRPr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357188" y="1214438"/>
            <a:ext cx="4040187" cy="750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Tx/>
              <a:buFont typeface="Wingdings 2"/>
              <a:buNone/>
              <a:tabLst/>
              <a:defRPr/>
            </a:pP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Текст 3"/>
          <p:cNvSpPr txBox="1">
            <a:spLocks/>
          </p:cNvSpPr>
          <p:nvPr/>
        </p:nvSpPr>
        <p:spPr>
          <a:xfrm>
            <a:off x="4645025" y="1535113"/>
            <a:ext cx="4041775" cy="7508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Tx/>
              <a:buFont typeface="Wingdings 2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</a:t>
            </a: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05819" y="1193454"/>
            <a:ext cx="3286148" cy="54292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u="sng" dirty="0" smtClean="0"/>
              <a:t>Полякова  </a:t>
            </a:r>
            <a:r>
              <a:rPr lang="uk-UA" b="1" u="sng" dirty="0"/>
              <a:t>Т.І.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300" b="1" dirty="0"/>
              <a:t>► керівник районного методичного об</a:t>
            </a:r>
            <a:r>
              <a:rPr lang="el-GR" sz="1300" b="1" dirty="0"/>
              <a:t>΄</a:t>
            </a:r>
            <a:r>
              <a:rPr lang="uk-UA" sz="1300" b="1" dirty="0"/>
              <a:t>єднання вчителів  української філології;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300" b="1" dirty="0"/>
              <a:t>     ►   участь  у  районній зустрічі творчо працюючих     вчителів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300" b="1" dirty="0"/>
              <a:t>” Презентація  власних  доробок ”;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300" b="1" dirty="0"/>
              <a:t>► участь в обласному проекті професійного розвитку “ Методика  створення  власних  висловлювань (готуємось до ЗНО)”;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300" b="1" dirty="0"/>
              <a:t>► районна науково-практична конференція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300" b="1" dirty="0"/>
              <a:t>“   Забезпечення   рівного   доступу   до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300" b="1" dirty="0"/>
              <a:t>  освіти     як    напрям   освітніх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300" b="1" dirty="0"/>
              <a:t>реформ “– майстер-клас – “ Мозаїка  інтерактивних   технологій  ” 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300" b="1" dirty="0"/>
              <a:t>►  участь  у районному  засіданні “ Школи  молодого  вчителя ”  -  Майстер – клас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300" b="1" dirty="0"/>
              <a:t>“ Використання  інтерактивних  технологій на уроках  української  словесності ” </a:t>
            </a:r>
            <a:r>
              <a:rPr lang="uk-UA" sz="1300" b="1" dirty="0" smtClean="0"/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1300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13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115616" y="2407900"/>
            <a:ext cx="2986102" cy="300039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Федаєв</a:t>
            </a:r>
            <a:r>
              <a:rPr lang="uk-UA" sz="1600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О.В.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►участь</a:t>
            </a:r>
            <a:r>
              <a:rPr lang="uk-UA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у районній науково-практичній конференції педагогічних працівників “Освіта </a:t>
            </a:r>
            <a:r>
              <a:rPr lang="uk-UA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Міловщини</a:t>
            </a:r>
            <a:r>
              <a:rPr lang="uk-UA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: </a:t>
            </a:r>
            <a:r>
              <a:rPr lang="uk-UA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сього-дення</a:t>
            </a:r>
            <a:r>
              <a:rPr lang="uk-UA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,проблеми,перспективи;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► участь у </a:t>
            </a:r>
            <a:r>
              <a:rPr lang="uk-UA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семінарі-прак-тикумі</a:t>
            </a:r>
            <a:r>
              <a:rPr lang="uk-UA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“ Формування й </a:t>
            </a:r>
            <a:r>
              <a:rPr lang="uk-UA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реалі-зація</a:t>
            </a:r>
            <a:r>
              <a:rPr lang="uk-UA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змісту шкільного </a:t>
            </a:r>
            <a:r>
              <a:rPr lang="uk-UA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компо-нента</a:t>
            </a:r>
            <a:r>
              <a:rPr lang="uk-UA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в </a:t>
            </a:r>
            <a:r>
              <a:rPr lang="uk-UA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Міловській</a:t>
            </a:r>
            <a:r>
              <a:rPr lang="uk-UA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uk-UA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гімназії”</a:t>
            </a:r>
            <a:r>
              <a:rPr lang="uk-UA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User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  <a:ln>
            <a:solidFill>
              <a:srgbClr val="3333FF"/>
            </a:solidFill>
          </a:ln>
        </p:spPr>
      </p:pic>
      <p:sp>
        <p:nvSpPr>
          <p:cNvPr id="12" name="Заголовок 1"/>
          <p:cNvSpPr>
            <a:spLocks noGrp="1"/>
          </p:cNvSpPr>
          <p:nvPr>
            <p:ph idx="1"/>
          </p:nvPr>
        </p:nvSpPr>
        <p:spPr>
          <a:xfrm>
            <a:off x="457200" y="3571876"/>
            <a:ext cx="8229600" cy="2554287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347864" y="2078028"/>
            <a:ext cx="2914664" cy="271464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Пєвнєва</a:t>
            </a:r>
            <a:r>
              <a:rPr lang="uk-UA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О.В.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►</a:t>
            </a:r>
            <a:r>
              <a:rPr lang="uk-UA" b="1" dirty="0" smtClean="0"/>
              <a:t> </a:t>
            </a:r>
            <a:r>
              <a:rPr lang="uk-UA" sz="1600" b="1" dirty="0" smtClean="0">
                <a:solidFill>
                  <a:schemeClr val="tx1"/>
                </a:solidFill>
              </a:rPr>
              <a:t>участь у районному проекті “ Їх імена – наша  гордість ”(Випускники  школи, які  прославили  наш  край) 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96136" y="3933056"/>
            <a:ext cx="2914664" cy="271464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Скітченко</a:t>
            </a:r>
            <a:r>
              <a:rPr lang="uk-UA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С.О.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►</a:t>
            </a:r>
            <a:r>
              <a:rPr lang="uk-UA" b="1" dirty="0" smtClean="0"/>
              <a:t> </a:t>
            </a:r>
            <a:r>
              <a:rPr lang="uk-UA" sz="1600" b="1" dirty="0" smtClean="0">
                <a:solidFill>
                  <a:schemeClr val="tx1"/>
                </a:solidFill>
              </a:rPr>
              <a:t>участь у районному   проекті “ Їх імена – наша  гордість ”(Випускники  школи, які  прославили  наш  край) 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5536" y="161478"/>
            <a:ext cx="3057540" cy="300039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1600" b="1" u="sng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Літвінова</a:t>
            </a:r>
            <a:r>
              <a:rPr lang="uk-UA" sz="1600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Л.М</a:t>
            </a:r>
            <a:r>
              <a:rPr lang="uk-UA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► навчання в проекті професійного розвитку </a:t>
            </a:r>
            <a:r>
              <a:rPr lang="uk-UA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“Використання</a:t>
            </a:r>
            <a:r>
              <a:rPr lang="uk-UA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інформаційних  технологій </a:t>
            </a:r>
            <a:r>
              <a:rPr lang="uk-UA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учителями-словесниками”</a:t>
            </a:r>
            <a:r>
              <a:rPr lang="uk-UA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► участь  у обласному </a:t>
            </a:r>
            <a:r>
              <a:rPr lang="uk-UA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семі-нарі”Мовленнєва</a:t>
            </a:r>
            <a:r>
              <a:rPr lang="uk-UA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uk-UA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компетентність </a:t>
            </a:r>
            <a:r>
              <a:rPr lang="uk-UA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учасників </a:t>
            </a:r>
            <a:r>
              <a:rPr lang="uk-UA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нав-чально-виховного</a:t>
            </a:r>
            <a:r>
              <a:rPr lang="uk-UA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процесу у соціолінгвістичному аспекті”.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► участь у районному  конкурсі </a:t>
            </a:r>
            <a:r>
              <a:rPr lang="uk-UA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“Учитель</a:t>
            </a:r>
            <a:r>
              <a:rPr lang="uk-UA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року2012”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Рисунок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700" y="-12700"/>
            <a:ext cx="9156700" cy="6870700"/>
          </a:xfrm>
          <a:prstGeom prst="rect">
            <a:avLst/>
          </a:prstGeom>
          <a:noFill/>
        </p:spPr>
      </p:pic>
      <p:sp>
        <p:nvSpPr>
          <p:cNvPr id="5" name="Текст 2"/>
          <p:cNvSpPr txBox="1">
            <a:spLocks/>
          </p:cNvSpPr>
          <p:nvPr/>
        </p:nvSpPr>
        <p:spPr>
          <a:xfrm>
            <a:off x="357188" y="1214438"/>
            <a:ext cx="4040187" cy="750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Tx/>
              <a:buFont typeface="Wingdings 2"/>
              <a:buNone/>
              <a:tabLst/>
              <a:defRPr/>
            </a:pP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Текст 3"/>
          <p:cNvSpPr txBox="1">
            <a:spLocks/>
          </p:cNvSpPr>
          <p:nvPr/>
        </p:nvSpPr>
        <p:spPr>
          <a:xfrm>
            <a:off x="4645025" y="1535113"/>
            <a:ext cx="4041775" cy="7508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Tx/>
              <a:buFont typeface="Wingdings 2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</a:t>
            </a: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74639"/>
            <a:ext cx="818676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rgbClr val="3333FF"/>
                </a:solidFill>
              </a:rPr>
              <a:t>Моніторинг участі учнів гімназії</a:t>
            </a:r>
            <a:br>
              <a:rPr lang="uk-UA" sz="3200" b="1" dirty="0" smtClean="0">
                <a:solidFill>
                  <a:srgbClr val="3333FF"/>
                </a:solidFill>
              </a:rPr>
            </a:br>
            <a:r>
              <a:rPr lang="uk-UA" sz="3200" b="1" dirty="0" smtClean="0">
                <a:solidFill>
                  <a:srgbClr val="3333FF"/>
                </a:solidFill>
              </a:rPr>
              <a:t>в ІІ етапі Всеукраїнських учнівських олімпіад  з філології, історії  та правознавства</a:t>
            </a:r>
            <a:r>
              <a:rPr lang="uk-UA" dirty="0" smtClean="0">
                <a:solidFill>
                  <a:srgbClr val="92D050"/>
                </a:solidFill>
              </a:rPr>
              <a:t/>
            </a:r>
            <a:br>
              <a:rPr lang="uk-UA" dirty="0" smtClean="0">
                <a:solidFill>
                  <a:srgbClr val="92D050"/>
                </a:solidFill>
              </a:rPr>
            </a:br>
            <a:endParaRPr lang="ru-RU" dirty="0"/>
          </a:p>
        </p:txBody>
      </p:sp>
      <p:graphicFrame>
        <p:nvGraphicFramePr>
          <p:cNvPr id="36866" name="Содержимое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921227"/>
              </p:ext>
            </p:extLst>
          </p:nvPr>
        </p:nvGraphicFramePr>
        <p:xfrm>
          <a:off x="785813" y="1928813"/>
          <a:ext cx="7477125" cy="430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4" name="Лист" r:id="rId4" imgW="7477041" imgH="4305233" progId="Excel.Sheet.8">
                  <p:embed/>
                </p:oleObj>
              </mc:Choice>
              <mc:Fallback>
                <p:oleObj name="Лист" r:id="rId4" imgW="7477041" imgH="4305233" progId="Excel.Sheet.8">
                  <p:embed/>
                  <p:pic>
                    <p:nvPicPr>
                      <p:cNvPr id="0" name="Содержимое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3" y="1928813"/>
                        <a:ext cx="7477125" cy="430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3333FF"/>
                </a:solidFill>
              </a:rPr>
              <a:t>Участь </a:t>
            </a:r>
            <a:r>
              <a:rPr lang="ru-RU" b="1" i="1" dirty="0" err="1" smtClean="0">
                <a:solidFill>
                  <a:srgbClr val="3333FF"/>
                </a:solidFill>
              </a:rPr>
              <a:t>учн</a:t>
            </a:r>
            <a:r>
              <a:rPr lang="uk-UA" b="1" i="1" dirty="0" err="1" smtClean="0">
                <a:solidFill>
                  <a:srgbClr val="3333FF"/>
                </a:solidFill>
              </a:rPr>
              <a:t>ів</a:t>
            </a:r>
            <a:r>
              <a:rPr lang="uk-UA" b="1" i="1" dirty="0" smtClean="0">
                <a:solidFill>
                  <a:srgbClr val="3333FF"/>
                </a:solidFill>
              </a:rPr>
              <a:t> у Всеукраїнських та обласних  конкурсах</a:t>
            </a:r>
            <a:endParaRPr lang="ru-RU" b="1" i="1" dirty="0">
              <a:solidFill>
                <a:srgbClr val="3333FF"/>
              </a:solidFill>
            </a:endParaRPr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357188" y="1214438"/>
            <a:ext cx="4040187" cy="750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Tx/>
              <a:buFont typeface="Wingdings 2"/>
              <a:buNone/>
              <a:tabLst/>
              <a:defRPr/>
            </a:pP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Текст 3"/>
          <p:cNvSpPr txBox="1">
            <a:spLocks/>
          </p:cNvSpPr>
          <p:nvPr/>
        </p:nvSpPr>
        <p:spPr>
          <a:xfrm>
            <a:off x="4645025" y="1535113"/>
            <a:ext cx="4041775" cy="7508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Tx/>
              <a:buFont typeface="Wingdings 2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</a:t>
            </a: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67744" y="1714488"/>
            <a:ext cx="66619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8640" indent="-411480">
              <a:buClr>
                <a:schemeClr val="tx1">
                  <a:shade val="95000"/>
                </a:schemeClr>
              </a:buClr>
              <a:defRPr/>
            </a:pPr>
            <a:r>
              <a:rPr lang="uk-UA" u="sng" dirty="0">
                <a:solidFill>
                  <a:srgbClr val="3333FF"/>
                </a:solidFill>
              </a:rPr>
              <a:t>1</a:t>
            </a:r>
            <a:r>
              <a:rPr lang="uk-UA" u="sng" dirty="0" smtClean="0">
                <a:solidFill>
                  <a:srgbClr val="3333FF"/>
                </a:solidFill>
              </a:rPr>
              <a:t>.Всеукраїнський </a:t>
            </a:r>
            <a:r>
              <a:rPr lang="uk-UA" u="sng" dirty="0" smtClean="0">
                <a:solidFill>
                  <a:srgbClr val="3333FF"/>
                </a:solidFill>
              </a:rPr>
              <a:t>конкурс з українознавства ”Патріот” – 12 учнів.</a:t>
            </a:r>
          </a:p>
          <a:p>
            <a:pPr marL="548640" indent="-411480">
              <a:buClr>
                <a:schemeClr val="tx1">
                  <a:shade val="95000"/>
                </a:schemeClr>
              </a:buClr>
              <a:defRPr/>
            </a:pPr>
            <a:r>
              <a:rPr lang="uk-UA" u="sng" dirty="0">
                <a:solidFill>
                  <a:srgbClr val="3333FF"/>
                </a:solidFill>
              </a:rPr>
              <a:t>2</a:t>
            </a:r>
            <a:r>
              <a:rPr lang="uk-UA" u="sng" dirty="0" smtClean="0">
                <a:solidFill>
                  <a:srgbClr val="3333FF"/>
                </a:solidFill>
              </a:rPr>
              <a:t>.”</a:t>
            </a:r>
            <a:r>
              <a:rPr lang="uk-UA" u="sng" dirty="0" smtClean="0">
                <a:solidFill>
                  <a:srgbClr val="3333FF"/>
                </a:solidFill>
              </a:rPr>
              <a:t>Гринвіч” – 15 учнів.</a:t>
            </a:r>
          </a:p>
          <a:p>
            <a:pPr marL="548640" indent="-411480">
              <a:buClr>
                <a:schemeClr val="tx1">
                  <a:shade val="95000"/>
                </a:schemeClr>
              </a:buClr>
              <a:defRPr/>
            </a:pPr>
            <a:r>
              <a:rPr lang="uk-UA" u="sng" dirty="0" smtClean="0">
                <a:solidFill>
                  <a:srgbClr val="3333FF"/>
                </a:solidFill>
              </a:rPr>
              <a:t>3. Всеукраїнський </a:t>
            </a:r>
            <a:r>
              <a:rPr lang="uk-UA" u="sng" dirty="0">
                <a:solidFill>
                  <a:srgbClr val="3333FF"/>
                </a:solidFill>
              </a:rPr>
              <a:t>конкурс з українознавства </a:t>
            </a:r>
            <a:r>
              <a:rPr lang="uk-UA" u="sng" dirty="0" smtClean="0">
                <a:solidFill>
                  <a:srgbClr val="3333FF"/>
                </a:solidFill>
              </a:rPr>
              <a:t>«Соняшник» - 55 учнів</a:t>
            </a:r>
          </a:p>
          <a:p>
            <a:pPr marL="548640" indent="-411480">
              <a:buClr>
                <a:schemeClr val="tx1">
                  <a:shade val="95000"/>
                </a:schemeClr>
              </a:buClr>
              <a:defRPr/>
            </a:pPr>
            <a:r>
              <a:rPr lang="uk-UA" u="sng" dirty="0" smtClean="0">
                <a:solidFill>
                  <a:srgbClr val="3333FF"/>
                </a:solidFill>
              </a:rPr>
              <a:t>4. </a:t>
            </a:r>
            <a:r>
              <a:rPr lang="ru-RU" u="sng" dirty="0" err="1">
                <a:solidFill>
                  <a:srgbClr val="3333FF"/>
                </a:solidFill>
                <a:hlinkClick r:id="rId3"/>
              </a:rPr>
              <a:t>Міжнародна</a:t>
            </a:r>
            <a:r>
              <a:rPr lang="ru-RU" u="sng" dirty="0">
                <a:solidFill>
                  <a:srgbClr val="3333FF"/>
                </a:solidFill>
                <a:hlinkClick r:id="rId3"/>
              </a:rPr>
              <a:t> </a:t>
            </a:r>
            <a:r>
              <a:rPr lang="ru-RU" u="sng" dirty="0" err="1">
                <a:solidFill>
                  <a:srgbClr val="3333FF"/>
                </a:solidFill>
                <a:hlinkClick r:id="rId3"/>
              </a:rPr>
              <a:t>гра</a:t>
            </a:r>
            <a:r>
              <a:rPr lang="ru-RU" u="sng" dirty="0">
                <a:solidFill>
                  <a:srgbClr val="3333FF"/>
                </a:solidFill>
                <a:hlinkClick r:id="rId3"/>
              </a:rPr>
              <a:t> </a:t>
            </a:r>
            <a:r>
              <a:rPr lang="ru-RU" u="sng" dirty="0" err="1">
                <a:solidFill>
                  <a:srgbClr val="3333FF"/>
                </a:solidFill>
                <a:hlinkClick r:id="rId3"/>
              </a:rPr>
              <a:t>зі</a:t>
            </a:r>
            <a:r>
              <a:rPr lang="ru-RU" u="sng" dirty="0">
                <a:solidFill>
                  <a:srgbClr val="3333FF"/>
                </a:solidFill>
                <a:hlinkClick r:id="rId3"/>
              </a:rPr>
              <a:t> </a:t>
            </a:r>
            <a:r>
              <a:rPr lang="ru-RU" u="sng" dirty="0" err="1">
                <a:solidFill>
                  <a:srgbClr val="3333FF"/>
                </a:solidFill>
                <a:hlinkClick r:id="rId3"/>
              </a:rPr>
              <a:t>світової</a:t>
            </a:r>
            <a:r>
              <a:rPr lang="ru-RU" u="sng" dirty="0">
                <a:solidFill>
                  <a:srgbClr val="3333FF"/>
                </a:solidFill>
                <a:hlinkClick r:id="rId3"/>
              </a:rPr>
              <a:t> </a:t>
            </a:r>
            <a:r>
              <a:rPr lang="ru-RU" u="sng" dirty="0" err="1">
                <a:solidFill>
                  <a:srgbClr val="3333FF"/>
                </a:solidFill>
                <a:hlinkClick r:id="rId3"/>
              </a:rPr>
              <a:t>літератури</a:t>
            </a:r>
            <a:r>
              <a:rPr lang="ru-RU" u="sng" dirty="0">
                <a:solidFill>
                  <a:srgbClr val="3333FF"/>
                </a:solidFill>
                <a:hlinkClick r:id="rId3"/>
              </a:rPr>
              <a:t> “</a:t>
            </a:r>
            <a:r>
              <a:rPr lang="en-US" u="sng" dirty="0">
                <a:solidFill>
                  <a:srgbClr val="3333FF"/>
                </a:solidFill>
                <a:hlinkClick r:id="rId3"/>
              </a:rPr>
              <a:t>Sunflower</a:t>
            </a:r>
            <a:r>
              <a:rPr lang="en-US" u="sng" dirty="0" smtClean="0">
                <a:solidFill>
                  <a:srgbClr val="3333FF"/>
                </a:solidFill>
                <a:hlinkClick r:id="rId3"/>
              </a:rPr>
              <a:t>”</a:t>
            </a:r>
            <a:r>
              <a:rPr lang="uk-UA" u="sng" dirty="0" smtClean="0">
                <a:solidFill>
                  <a:srgbClr val="3333FF"/>
                </a:solidFill>
              </a:rPr>
              <a:t>  -  61 учень</a:t>
            </a:r>
          </a:p>
          <a:p>
            <a:pPr marL="548640" indent="-411480">
              <a:buClr>
                <a:schemeClr val="tx1">
                  <a:shade val="95000"/>
                </a:schemeClr>
              </a:buClr>
              <a:defRPr/>
            </a:pPr>
            <a:r>
              <a:rPr lang="uk-UA" u="sng" dirty="0" smtClean="0">
                <a:solidFill>
                  <a:srgbClr val="3333FF"/>
                </a:solidFill>
              </a:rPr>
              <a:t>5.</a:t>
            </a:r>
            <a:r>
              <a:rPr lang="uk-UA" u="sng" dirty="0" smtClean="0">
                <a:solidFill>
                  <a:srgbClr val="3333FF"/>
                </a:solidFill>
              </a:rPr>
              <a:t>Всеукраїнський конкурс </a:t>
            </a:r>
            <a:r>
              <a:rPr lang="uk-UA" u="sng" dirty="0" smtClean="0">
                <a:solidFill>
                  <a:srgbClr val="3333FF"/>
                </a:solidFill>
              </a:rPr>
              <a:t>шкільних літературних творів та творів образотворчого мистецтва “Безсмертний подвиг українського  народу</a:t>
            </a:r>
            <a:r>
              <a:rPr lang="uk-UA" u="sng" dirty="0" smtClean="0">
                <a:solidFill>
                  <a:srgbClr val="3333FF"/>
                </a:solidFill>
              </a:rPr>
              <a:t>” </a:t>
            </a:r>
            <a:r>
              <a:rPr lang="uk-UA" u="sng" dirty="0" smtClean="0">
                <a:solidFill>
                  <a:srgbClr val="3333FF"/>
                </a:solidFill>
              </a:rPr>
              <a:t>–ІІ </a:t>
            </a:r>
            <a:r>
              <a:rPr lang="uk-UA" u="sng" dirty="0" smtClean="0">
                <a:solidFill>
                  <a:srgbClr val="3333FF"/>
                </a:solidFill>
              </a:rPr>
              <a:t>місце.</a:t>
            </a:r>
            <a:endParaRPr lang="uk-UA" u="sng" dirty="0" smtClean="0">
              <a:solidFill>
                <a:srgbClr val="3333FF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1500174"/>
            <a:ext cx="1500188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89837" y="5286388"/>
            <a:ext cx="1554163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Documents and Settings\Пользователь\Рабочий стол\Новая папка (3)\Новая папка\59.GIF"/>
          <p:cNvPicPr>
            <a:picLocks noGrp="1" noChangeAspect="1" noChangeArrowheads="1" noCrop="1"/>
          </p:cNvPicPr>
          <p:nvPr>
            <p:ph sz="quarter" idx="4294967295"/>
          </p:nvPr>
        </p:nvPicPr>
        <p:blipFill>
          <a:blip r:embed="rId6"/>
          <a:srcRect/>
          <a:stretch>
            <a:fillRect/>
          </a:stretch>
        </p:blipFill>
        <p:spPr>
          <a:xfrm>
            <a:off x="571472" y="5286388"/>
            <a:ext cx="1643063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Рисунок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5" name="Текст 2"/>
          <p:cNvSpPr txBox="1">
            <a:spLocks/>
          </p:cNvSpPr>
          <p:nvPr/>
        </p:nvSpPr>
        <p:spPr>
          <a:xfrm>
            <a:off x="357188" y="1214438"/>
            <a:ext cx="4040187" cy="750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Tx/>
              <a:buFont typeface="Wingdings 2"/>
              <a:buNone/>
              <a:tabLst/>
              <a:defRPr/>
            </a:pP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Текст 3"/>
          <p:cNvSpPr txBox="1">
            <a:spLocks/>
          </p:cNvSpPr>
          <p:nvPr/>
        </p:nvSpPr>
        <p:spPr>
          <a:xfrm>
            <a:off x="4645025" y="1535113"/>
            <a:ext cx="4041775" cy="7508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Tx/>
              <a:buFont typeface="Wingdings 2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</a:t>
            </a: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dirty="0"/>
              <a:t>Результати </a:t>
            </a:r>
            <a:r>
              <a:rPr lang="uk-UA" sz="3600" dirty="0" smtClean="0"/>
              <a:t> </a:t>
            </a:r>
            <a:r>
              <a:rPr lang="uk-UA" sz="3600" dirty="0"/>
              <a:t>навчання  за </a:t>
            </a:r>
            <a:r>
              <a:rPr lang="uk-UA" sz="3600" dirty="0" smtClean="0"/>
              <a:t> 2016-2017 </a:t>
            </a:r>
            <a:r>
              <a:rPr lang="uk-UA" sz="3600" dirty="0" err="1"/>
              <a:t>н.р</a:t>
            </a:r>
            <a:r>
              <a:rPr lang="uk-UA" sz="3600" dirty="0"/>
              <a:t>.</a:t>
            </a:r>
          </a:p>
        </p:txBody>
      </p:sp>
      <p:graphicFrame>
        <p:nvGraphicFramePr>
          <p:cNvPr id="37891" name="Содержимое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0643"/>
              </p:ext>
            </p:extLst>
          </p:nvPr>
        </p:nvGraphicFramePr>
        <p:xfrm>
          <a:off x="1071563" y="1428750"/>
          <a:ext cx="7118350" cy="494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9" name="Лист" r:id="rId4" imgW="8686800" imgH="5638800" progId="Excel.Sheet.8">
                  <p:embed/>
                </p:oleObj>
              </mc:Choice>
              <mc:Fallback>
                <p:oleObj name="Лист" r:id="rId4" imgW="8686800" imgH="5638800" progId="Excel.Sheet.8">
                  <p:embed/>
                  <p:pic>
                    <p:nvPicPr>
                      <p:cNvPr id="0" name="Содержимое 34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63" y="1428750"/>
                        <a:ext cx="7118350" cy="4941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5" name="Текст 2"/>
          <p:cNvSpPr txBox="1">
            <a:spLocks/>
          </p:cNvSpPr>
          <p:nvPr/>
        </p:nvSpPr>
        <p:spPr>
          <a:xfrm>
            <a:off x="357188" y="1214438"/>
            <a:ext cx="4040187" cy="750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Tx/>
              <a:buFont typeface="Wingdings 2"/>
              <a:buNone/>
              <a:tabLst/>
              <a:defRPr/>
            </a:pP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Текст 3"/>
          <p:cNvSpPr txBox="1">
            <a:spLocks/>
          </p:cNvSpPr>
          <p:nvPr/>
        </p:nvSpPr>
        <p:spPr>
          <a:xfrm>
            <a:off x="4645025" y="1535113"/>
            <a:ext cx="4041775" cy="7508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Tx/>
              <a:buFont typeface="Wingdings 2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</a:t>
            </a: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7108" name="Group 4"/>
          <p:cNvGrpSpPr>
            <a:grpSpLocks noChangeAspect="1"/>
          </p:cNvGrpSpPr>
          <p:nvPr/>
        </p:nvGrpSpPr>
        <p:grpSpPr bwMode="auto">
          <a:xfrm>
            <a:off x="-26692" y="-142900"/>
            <a:ext cx="9170692" cy="7000900"/>
            <a:chOff x="270" y="225"/>
            <a:chExt cx="5220" cy="4095"/>
          </a:xfrm>
        </p:grpSpPr>
        <p:sp>
          <p:nvSpPr>
            <p:cNvPr id="47107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0" y="225"/>
              <a:ext cx="5220" cy="4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47109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6" y="292"/>
              <a:ext cx="5132" cy="39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10" name="Rectangle 6"/>
            <p:cNvSpPr>
              <a:spLocks noChangeArrowheads="1"/>
            </p:cNvSpPr>
            <p:nvPr/>
          </p:nvSpPr>
          <p:spPr bwMode="auto">
            <a:xfrm>
              <a:off x="311" y="292"/>
              <a:ext cx="5132" cy="3961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111" name="Freeform 7"/>
            <p:cNvSpPr>
              <a:spLocks/>
            </p:cNvSpPr>
            <p:nvPr/>
          </p:nvSpPr>
          <p:spPr bwMode="auto">
            <a:xfrm>
              <a:off x="2921" y="1958"/>
              <a:ext cx="416" cy="667"/>
            </a:xfrm>
            <a:custGeom>
              <a:avLst/>
              <a:gdLst/>
              <a:ahLst/>
              <a:cxnLst>
                <a:cxn ang="0">
                  <a:pos x="0" y="295"/>
                </a:cxn>
                <a:cxn ang="0">
                  <a:pos x="416" y="0"/>
                </a:cxn>
                <a:cxn ang="0">
                  <a:pos x="416" y="372"/>
                </a:cxn>
                <a:cxn ang="0">
                  <a:pos x="0" y="667"/>
                </a:cxn>
                <a:cxn ang="0">
                  <a:pos x="0" y="295"/>
                </a:cxn>
              </a:cxnLst>
              <a:rect l="0" t="0" r="r" b="b"/>
              <a:pathLst>
                <a:path w="416" h="667">
                  <a:moveTo>
                    <a:pt x="0" y="295"/>
                  </a:moveTo>
                  <a:lnTo>
                    <a:pt x="416" y="0"/>
                  </a:lnTo>
                  <a:lnTo>
                    <a:pt x="416" y="372"/>
                  </a:lnTo>
                  <a:lnTo>
                    <a:pt x="0" y="667"/>
                  </a:lnTo>
                  <a:lnTo>
                    <a:pt x="0" y="295"/>
                  </a:lnTo>
                  <a:close/>
                </a:path>
              </a:pathLst>
            </a:custGeom>
            <a:solidFill>
              <a:srgbClr val="800000"/>
            </a:solidFill>
            <a:ln w="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112" name="Freeform 8"/>
            <p:cNvSpPr>
              <a:spLocks/>
            </p:cNvSpPr>
            <p:nvPr/>
          </p:nvSpPr>
          <p:spPr bwMode="auto">
            <a:xfrm>
              <a:off x="2921" y="1911"/>
              <a:ext cx="422" cy="3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9" y="0"/>
                </a:cxn>
                <a:cxn ang="0">
                  <a:pos x="41" y="0"/>
                </a:cxn>
                <a:cxn ang="0">
                  <a:pos x="70" y="0"/>
                </a:cxn>
                <a:cxn ang="0">
                  <a:pos x="100" y="0"/>
                </a:cxn>
                <a:cxn ang="0">
                  <a:pos x="129" y="0"/>
                </a:cxn>
                <a:cxn ang="0">
                  <a:pos x="141" y="0"/>
                </a:cxn>
                <a:cxn ang="0">
                  <a:pos x="170" y="9"/>
                </a:cxn>
                <a:cxn ang="0">
                  <a:pos x="199" y="9"/>
                </a:cxn>
                <a:cxn ang="0">
                  <a:pos x="223" y="9"/>
                </a:cxn>
                <a:cxn ang="0">
                  <a:pos x="241" y="9"/>
                </a:cxn>
                <a:cxn ang="0">
                  <a:pos x="264" y="19"/>
                </a:cxn>
                <a:cxn ang="0">
                  <a:pos x="293" y="19"/>
                </a:cxn>
                <a:cxn ang="0">
                  <a:pos x="305" y="19"/>
                </a:cxn>
                <a:cxn ang="0">
                  <a:pos x="334" y="28"/>
                </a:cxn>
                <a:cxn ang="0">
                  <a:pos x="358" y="28"/>
                </a:cxn>
                <a:cxn ang="0">
                  <a:pos x="381" y="38"/>
                </a:cxn>
                <a:cxn ang="0">
                  <a:pos x="393" y="38"/>
                </a:cxn>
                <a:cxn ang="0">
                  <a:pos x="422" y="47"/>
                </a:cxn>
                <a:cxn ang="0">
                  <a:pos x="0" y="342"/>
                </a:cxn>
                <a:cxn ang="0">
                  <a:pos x="0" y="0"/>
                </a:cxn>
              </a:cxnLst>
              <a:rect l="0" t="0" r="r" b="b"/>
              <a:pathLst>
                <a:path w="422" h="342">
                  <a:moveTo>
                    <a:pt x="0" y="0"/>
                  </a:moveTo>
                  <a:lnTo>
                    <a:pt x="29" y="0"/>
                  </a:lnTo>
                  <a:lnTo>
                    <a:pt x="41" y="0"/>
                  </a:lnTo>
                  <a:lnTo>
                    <a:pt x="70" y="0"/>
                  </a:lnTo>
                  <a:lnTo>
                    <a:pt x="100" y="0"/>
                  </a:lnTo>
                  <a:lnTo>
                    <a:pt x="129" y="0"/>
                  </a:lnTo>
                  <a:lnTo>
                    <a:pt x="141" y="0"/>
                  </a:lnTo>
                  <a:lnTo>
                    <a:pt x="170" y="9"/>
                  </a:lnTo>
                  <a:lnTo>
                    <a:pt x="199" y="9"/>
                  </a:lnTo>
                  <a:lnTo>
                    <a:pt x="223" y="9"/>
                  </a:lnTo>
                  <a:lnTo>
                    <a:pt x="241" y="9"/>
                  </a:lnTo>
                  <a:lnTo>
                    <a:pt x="264" y="19"/>
                  </a:lnTo>
                  <a:lnTo>
                    <a:pt x="293" y="19"/>
                  </a:lnTo>
                  <a:lnTo>
                    <a:pt x="305" y="19"/>
                  </a:lnTo>
                  <a:lnTo>
                    <a:pt x="334" y="28"/>
                  </a:lnTo>
                  <a:lnTo>
                    <a:pt x="358" y="28"/>
                  </a:lnTo>
                  <a:lnTo>
                    <a:pt x="381" y="38"/>
                  </a:lnTo>
                  <a:lnTo>
                    <a:pt x="393" y="38"/>
                  </a:lnTo>
                  <a:lnTo>
                    <a:pt x="422" y="47"/>
                  </a:lnTo>
                  <a:lnTo>
                    <a:pt x="0" y="3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113" name="Freeform 9"/>
            <p:cNvSpPr>
              <a:spLocks/>
            </p:cNvSpPr>
            <p:nvPr/>
          </p:nvSpPr>
          <p:spPr bwMode="auto">
            <a:xfrm>
              <a:off x="2100" y="2073"/>
              <a:ext cx="674" cy="561"/>
            </a:xfrm>
            <a:custGeom>
              <a:avLst/>
              <a:gdLst/>
              <a:ahLst/>
              <a:cxnLst>
                <a:cxn ang="0">
                  <a:pos x="674" y="190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674" y="561"/>
                </a:cxn>
                <a:cxn ang="0">
                  <a:pos x="674" y="190"/>
                </a:cxn>
              </a:cxnLst>
              <a:rect l="0" t="0" r="r" b="b"/>
              <a:pathLst>
                <a:path w="674" h="561">
                  <a:moveTo>
                    <a:pt x="674" y="190"/>
                  </a:moveTo>
                  <a:lnTo>
                    <a:pt x="0" y="0"/>
                  </a:lnTo>
                  <a:lnTo>
                    <a:pt x="0" y="371"/>
                  </a:lnTo>
                  <a:lnTo>
                    <a:pt x="674" y="561"/>
                  </a:lnTo>
                  <a:lnTo>
                    <a:pt x="674" y="190"/>
                  </a:lnTo>
                  <a:close/>
                </a:path>
              </a:pathLst>
            </a:custGeom>
            <a:solidFill>
              <a:srgbClr val="4D6600"/>
            </a:solidFill>
            <a:ln w="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114" name="Freeform 10"/>
            <p:cNvSpPr>
              <a:spLocks/>
            </p:cNvSpPr>
            <p:nvPr/>
          </p:nvSpPr>
          <p:spPr bwMode="auto">
            <a:xfrm>
              <a:off x="2100" y="1920"/>
              <a:ext cx="674" cy="343"/>
            </a:xfrm>
            <a:custGeom>
              <a:avLst/>
              <a:gdLst/>
              <a:ahLst/>
              <a:cxnLst>
                <a:cxn ang="0">
                  <a:pos x="0" y="153"/>
                </a:cxn>
                <a:cxn ang="0">
                  <a:pos x="18" y="143"/>
                </a:cxn>
                <a:cxn ang="0">
                  <a:pos x="35" y="133"/>
                </a:cxn>
                <a:cxn ang="0">
                  <a:pos x="53" y="124"/>
                </a:cxn>
                <a:cxn ang="0">
                  <a:pos x="64" y="114"/>
                </a:cxn>
                <a:cxn ang="0">
                  <a:pos x="82" y="105"/>
                </a:cxn>
                <a:cxn ang="0">
                  <a:pos x="100" y="95"/>
                </a:cxn>
                <a:cxn ang="0">
                  <a:pos x="123" y="86"/>
                </a:cxn>
                <a:cxn ang="0">
                  <a:pos x="141" y="86"/>
                </a:cxn>
                <a:cxn ang="0">
                  <a:pos x="164" y="76"/>
                </a:cxn>
                <a:cxn ang="0">
                  <a:pos x="188" y="67"/>
                </a:cxn>
                <a:cxn ang="0">
                  <a:pos x="211" y="57"/>
                </a:cxn>
                <a:cxn ang="0">
                  <a:pos x="223" y="57"/>
                </a:cxn>
                <a:cxn ang="0">
                  <a:pos x="246" y="48"/>
                </a:cxn>
                <a:cxn ang="0">
                  <a:pos x="270" y="48"/>
                </a:cxn>
                <a:cxn ang="0">
                  <a:pos x="293" y="38"/>
                </a:cxn>
                <a:cxn ang="0">
                  <a:pos x="323" y="29"/>
                </a:cxn>
                <a:cxn ang="0">
                  <a:pos x="346" y="29"/>
                </a:cxn>
                <a:cxn ang="0">
                  <a:pos x="369" y="19"/>
                </a:cxn>
                <a:cxn ang="0">
                  <a:pos x="387" y="19"/>
                </a:cxn>
                <a:cxn ang="0">
                  <a:pos x="410" y="19"/>
                </a:cxn>
                <a:cxn ang="0">
                  <a:pos x="440" y="10"/>
                </a:cxn>
                <a:cxn ang="0">
                  <a:pos x="463" y="10"/>
                </a:cxn>
                <a:cxn ang="0">
                  <a:pos x="493" y="10"/>
                </a:cxn>
                <a:cxn ang="0">
                  <a:pos x="522" y="0"/>
                </a:cxn>
                <a:cxn ang="0">
                  <a:pos x="551" y="0"/>
                </a:cxn>
                <a:cxn ang="0">
                  <a:pos x="575" y="0"/>
                </a:cxn>
                <a:cxn ang="0">
                  <a:pos x="592" y="0"/>
                </a:cxn>
                <a:cxn ang="0">
                  <a:pos x="622" y="0"/>
                </a:cxn>
                <a:cxn ang="0">
                  <a:pos x="645" y="0"/>
                </a:cxn>
                <a:cxn ang="0">
                  <a:pos x="674" y="0"/>
                </a:cxn>
                <a:cxn ang="0">
                  <a:pos x="674" y="343"/>
                </a:cxn>
                <a:cxn ang="0">
                  <a:pos x="0" y="153"/>
                </a:cxn>
              </a:cxnLst>
              <a:rect l="0" t="0" r="r" b="b"/>
              <a:pathLst>
                <a:path w="674" h="343">
                  <a:moveTo>
                    <a:pt x="0" y="153"/>
                  </a:moveTo>
                  <a:lnTo>
                    <a:pt x="18" y="143"/>
                  </a:lnTo>
                  <a:lnTo>
                    <a:pt x="35" y="133"/>
                  </a:lnTo>
                  <a:lnTo>
                    <a:pt x="53" y="124"/>
                  </a:lnTo>
                  <a:lnTo>
                    <a:pt x="64" y="114"/>
                  </a:lnTo>
                  <a:lnTo>
                    <a:pt x="82" y="105"/>
                  </a:lnTo>
                  <a:lnTo>
                    <a:pt x="100" y="95"/>
                  </a:lnTo>
                  <a:lnTo>
                    <a:pt x="123" y="86"/>
                  </a:lnTo>
                  <a:lnTo>
                    <a:pt x="141" y="86"/>
                  </a:lnTo>
                  <a:lnTo>
                    <a:pt x="164" y="76"/>
                  </a:lnTo>
                  <a:lnTo>
                    <a:pt x="188" y="67"/>
                  </a:lnTo>
                  <a:lnTo>
                    <a:pt x="211" y="57"/>
                  </a:lnTo>
                  <a:lnTo>
                    <a:pt x="223" y="57"/>
                  </a:lnTo>
                  <a:lnTo>
                    <a:pt x="246" y="48"/>
                  </a:lnTo>
                  <a:lnTo>
                    <a:pt x="270" y="48"/>
                  </a:lnTo>
                  <a:lnTo>
                    <a:pt x="293" y="38"/>
                  </a:lnTo>
                  <a:lnTo>
                    <a:pt x="323" y="29"/>
                  </a:lnTo>
                  <a:lnTo>
                    <a:pt x="346" y="29"/>
                  </a:lnTo>
                  <a:lnTo>
                    <a:pt x="369" y="19"/>
                  </a:lnTo>
                  <a:lnTo>
                    <a:pt x="387" y="19"/>
                  </a:lnTo>
                  <a:lnTo>
                    <a:pt x="410" y="19"/>
                  </a:lnTo>
                  <a:lnTo>
                    <a:pt x="440" y="10"/>
                  </a:lnTo>
                  <a:lnTo>
                    <a:pt x="463" y="10"/>
                  </a:lnTo>
                  <a:lnTo>
                    <a:pt x="493" y="10"/>
                  </a:lnTo>
                  <a:lnTo>
                    <a:pt x="522" y="0"/>
                  </a:lnTo>
                  <a:lnTo>
                    <a:pt x="551" y="0"/>
                  </a:lnTo>
                  <a:lnTo>
                    <a:pt x="575" y="0"/>
                  </a:lnTo>
                  <a:lnTo>
                    <a:pt x="592" y="0"/>
                  </a:lnTo>
                  <a:lnTo>
                    <a:pt x="622" y="0"/>
                  </a:lnTo>
                  <a:lnTo>
                    <a:pt x="645" y="0"/>
                  </a:lnTo>
                  <a:lnTo>
                    <a:pt x="674" y="0"/>
                  </a:lnTo>
                  <a:lnTo>
                    <a:pt x="674" y="343"/>
                  </a:lnTo>
                  <a:lnTo>
                    <a:pt x="0" y="153"/>
                  </a:lnTo>
                  <a:close/>
                </a:path>
              </a:pathLst>
            </a:custGeom>
            <a:solidFill>
              <a:srgbClr val="99CC00"/>
            </a:solidFill>
            <a:ln w="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115" name="Freeform 11"/>
            <p:cNvSpPr>
              <a:spLocks/>
            </p:cNvSpPr>
            <p:nvPr/>
          </p:nvSpPr>
          <p:spPr bwMode="auto">
            <a:xfrm>
              <a:off x="3404" y="2336"/>
              <a:ext cx="499" cy="685"/>
            </a:xfrm>
            <a:custGeom>
              <a:avLst/>
              <a:gdLst/>
              <a:ahLst/>
              <a:cxnLst>
                <a:cxn ang="0">
                  <a:pos x="499" y="9"/>
                </a:cxn>
                <a:cxn ang="0">
                  <a:pos x="493" y="38"/>
                </a:cxn>
                <a:cxn ang="0">
                  <a:pos x="487" y="47"/>
                </a:cxn>
                <a:cxn ang="0">
                  <a:pos x="475" y="76"/>
                </a:cxn>
                <a:cxn ang="0">
                  <a:pos x="464" y="95"/>
                </a:cxn>
                <a:cxn ang="0">
                  <a:pos x="446" y="114"/>
                </a:cxn>
                <a:cxn ang="0">
                  <a:pos x="428" y="133"/>
                </a:cxn>
                <a:cxn ang="0">
                  <a:pos x="405" y="162"/>
                </a:cxn>
                <a:cxn ang="0">
                  <a:pos x="376" y="181"/>
                </a:cxn>
                <a:cxn ang="0">
                  <a:pos x="352" y="190"/>
                </a:cxn>
                <a:cxn ang="0">
                  <a:pos x="317" y="209"/>
                </a:cxn>
                <a:cxn ang="0">
                  <a:pos x="282" y="228"/>
                </a:cxn>
                <a:cxn ang="0">
                  <a:pos x="241" y="247"/>
                </a:cxn>
                <a:cxn ang="0">
                  <a:pos x="206" y="257"/>
                </a:cxn>
                <a:cxn ang="0">
                  <a:pos x="164" y="276"/>
                </a:cxn>
                <a:cxn ang="0">
                  <a:pos x="118" y="285"/>
                </a:cxn>
                <a:cxn ang="0">
                  <a:pos x="77" y="295"/>
                </a:cxn>
                <a:cxn ang="0">
                  <a:pos x="30" y="304"/>
                </a:cxn>
                <a:cxn ang="0">
                  <a:pos x="0" y="685"/>
                </a:cxn>
                <a:cxn ang="0">
                  <a:pos x="53" y="676"/>
                </a:cxn>
                <a:cxn ang="0">
                  <a:pos x="94" y="666"/>
                </a:cxn>
                <a:cxn ang="0">
                  <a:pos x="141" y="657"/>
                </a:cxn>
                <a:cxn ang="0">
                  <a:pos x="188" y="638"/>
                </a:cxn>
                <a:cxn ang="0">
                  <a:pos x="229" y="628"/>
                </a:cxn>
                <a:cxn ang="0">
                  <a:pos x="258" y="609"/>
                </a:cxn>
                <a:cxn ang="0">
                  <a:pos x="299" y="590"/>
                </a:cxn>
                <a:cxn ang="0">
                  <a:pos x="335" y="571"/>
                </a:cxn>
                <a:cxn ang="0">
                  <a:pos x="358" y="562"/>
                </a:cxn>
                <a:cxn ang="0">
                  <a:pos x="387" y="543"/>
                </a:cxn>
                <a:cxn ang="0">
                  <a:pos x="417" y="523"/>
                </a:cxn>
                <a:cxn ang="0">
                  <a:pos x="440" y="495"/>
                </a:cxn>
                <a:cxn ang="0">
                  <a:pos x="452" y="476"/>
                </a:cxn>
                <a:cxn ang="0">
                  <a:pos x="469" y="457"/>
                </a:cxn>
                <a:cxn ang="0">
                  <a:pos x="481" y="438"/>
                </a:cxn>
                <a:cxn ang="0">
                  <a:pos x="493" y="409"/>
                </a:cxn>
                <a:cxn ang="0">
                  <a:pos x="493" y="390"/>
                </a:cxn>
                <a:cxn ang="0">
                  <a:pos x="499" y="371"/>
                </a:cxn>
              </a:cxnLst>
              <a:rect l="0" t="0" r="r" b="b"/>
              <a:pathLst>
                <a:path w="499" h="685">
                  <a:moveTo>
                    <a:pt x="499" y="0"/>
                  </a:moveTo>
                  <a:lnTo>
                    <a:pt x="499" y="9"/>
                  </a:lnTo>
                  <a:lnTo>
                    <a:pt x="493" y="19"/>
                  </a:lnTo>
                  <a:lnTo>
                    <a:pt x="493" y="38"/>
                  </a:lnTo>
                  <a:lnTo>
                    <a:pt x="493" y="38"/>
                  </a:lnTo>
                  <a:lnTo>
                    <a:pt x="487" y="47"/>
                  </a:lnTo>
                  <a:lnTo>
                    <a:pt x="481" y="66"/>
                  </a:lnTo>
                  <a:lnTo>
                    <a:pt x="475" y="76"/>
                  </a:lnTo>
                  <a:lnTo>
                    <a:pt x="469" y="85"/>
                  </a:lnTo>
                  <a:lnTo>
                    <a:pt x="464" y="95"/>
                  </a:lnTo>
                  <a:lnTo>
                    <a:pt x="452" y="104"/>
                  </a:lnTo>
                  <a:lnTo>
                    <a:pt x="446" y="114"/>
                  </a:lnTo>
                  <a:lnTo>
                    <a:pt x="440" y="123"/>
                  </a:lnTo>
                  <a:lnTo>
                    <a:pt x="428" y="133"/>
                  </a:lnTo>
                  <a:lnTo>
                    <a:pt x="417" y="152"/>
                  </a:lnTo>
                  <a:lnTo>
                    <a:pt x="405" y="162"/>
                  </a:lnTo>
                  <a:lnTo>
                    <a:pt x="387" y="171"/>
                  </a:lnTo>
                  <a:lnTo>
                    <a:pt x="376" y="181"/>
                  </a:lnTo>
                  <a:lnTo>
                    <a:pt x="358" y="190"/>
                  </a:lnTo>
                  <a:lnTo>
                    <a:pt x="352" y="190"/>
                  </a:lnTo>
                  <a:lnTo>
                    <a:pt x="335" y="200"/>
                  </a:lnTo>
                  <a:lnTo>
                    <a:pt x="317" y="209"/>
                  </a:lnTo>
                  <a:lnTo>
                    <a:pt x="299" y="219"/>
                  </a:lnTo>
                  <a:lnTo>
                    <a:pt x="282" y="228"/>
                  </a:lnTo>
                  <a:lnTo>
                    <a:pt x="258" y="238"/>
                  </a:lnTo>
                  <a:lnTo>
                    <a:pt x="241" y="247"/>
                  </a:lnTo>
                  <a:lnTo>
                    <a:pt x="229" y="257"/>
                  </a:lnTo>
                  <a:lnTo>
                    <a:pt x="206" y="257"/>
                  </a:lnTo>
                  <a:lnTo>
                    <a:pt x="188" y="266"/>
                  </a:lnTo>
                  <a:lnTo>
                    <a:pt x="164" y="276"/>
                  </a:lnTo>
                  <a:lnTo>
                    <a:pt x="141" y="285"/>
                  </a:lnTo>
                  <a:lnTo>
                    <a:pt x="118" y="285"/>
                  </a:lnTo>
                  <a:lnTo>
                    <a:pt x="94" y="295"/>
                  </a:lnTo>
                  <a:lnTo>
                    <a:pt x="77" y="295"/>
                  </a:lnTo>
                  <a:lnTo>
                    <a:pt x="53" y="304"/>
                  </a:lnTo>
                  <a:lnTo>
                    <a:pt x="30" y="304"/>
                  </a:lnTo>
                  <a:lnTo>
                    <a:pt x="0" y="314"/>
                  </a:lnTo>
                  <a:lnTo>
                    <a:pt x="0" y="685"/>
                  </a:lnTo>
                  <a:lnTo>
                    <a:pt x="30" y="676"/>
                  </a:lnTo>
                  <a:lnTo>
                    <a:pt x="53" y="676"/>
                  </a:lnTo>
                  <a:lnTo>
                    <a:pt x="77" y="666"/>
                  </a:lnTo>
                  <a:lnTo>
                    <a:pt x="94" y="666"/>
                  </a:lnTo>
                  <a:lnTo>
                    <a:pt x="118" y="657"/>
                  </a:lnTo>
                  <a:lnTo>
                    <a:pt x="141" y="657"/>
                  </a:lnTo>
                  <a:lnTo>
                    <a:pt x="164" y="647"/>
                  </a:lnTo>
                  <a:lnTo>
                    <a:pt x="188" y="638"/>
                  </a:lnTo>
                  <a:lnTo>
                    <a:pt x="206" y="628"/>
                  </a:lnTo>
                  <a:lnTo>
                    <a:pt x="229" y="628"/>
                  </a:lnTo>
                  <a:lnTo>
                    <a:pt x="241" y="619"/>
                  </a:lnTo>
                  <a:lnTo>
                    <a:pt x="258" y="609"/>
                  </a:lnTo>
                  <a:lnTo>
                    <a:pt x="282" y="600"/>
                  </a:lnTo>
                  <a:lnTo>
                    <a:pt x="299" y="590"/>
                  </a:lnTo>
                  <a:lnTo>
                    <a:pt x="317" y="581"/>
                  </a:lnTo>
                  <a:lnTo>
                    <a:pt x="335" y="571"/>
                  </a:lnTo>
                  <a:lnTo>
                    <a:pt x="352" y="562"/>
                  </a:lnTo>
                  <a:lnTo>
                    <a:pt x="358" y="562"/>
                  </a:lnTo>
                  <a:lnTo>
                    <a:pt x="376" y="552"/>
                  </a:lnTo>
                  <a:lnTo>
                    <a:pt x="387" y="543"/>
                  </a:lnTo>
                  <a:lnTo>
                    <a:pt x="405" y="533"/>
                  </a:lnTo>
                  <a:lnTo>
                    <a:pt x="417" y="523"/>
                  </a:lnTo>
                  <a:lnTo>
                    <a:pt x="428" y="504"/>
                  </a:lnTo>
                  <a:lnTo>
                    <a:pt x="440" y="495"/>
                  </a:lnTo>
                  <a:lnTo>
                    <a:pt x="446" y="485"/>
                  </a:lnTo>
                  <a:lnTo>
                    <a:pt x="452" y="476"/>
                  </a:lnTo>
                  <a:lnTo>
                    <a:pt x="464" y="466"/>
                  </a:lnTo>
                  <a:lnTo>
                    <a:pt x="469" y="457"/>
                  </a:lnTo>
                  <a:lnTo>
                    <a:pt x="475" y="447"/>
                  </a:lnTo>
                  <a:lnTo>
                    <a:pt x="481" y="438"/>
                  </a:lnTo>
                  <a:lnTo>
                    <a:pt x="487" y="419"/>
                  </a:lnTo>
                  <a:lnTo>
                    <a:pt x="493" y="409"/>
                  </a:lnTo>
                  <a:lnTo>
                    <a:pt x="493" y="409"/>
                  </a:lnTo>
                  <a:lnTo>
                    <a:pt x="493" y="390"/>
                  </a:lnTo>
                  <a:lnTo>
                    <a:pt x="499" y="381"/>
                  </a:lnTo>
                  <a:lnTo>
                    <a:pt x="499" y="371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rgbClr val="808000"/>
            </a:solidFill>
            <a:ln w="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116" name="Freeform 12"/>
            <p:cNvSpPr>
              <a:spLocks/>
            </p:cNvSpPr>
            <p:nvPr/>
          </p:nvSpPr>
          <p:spPr bwMode="auto">
            <a:xfrm>
              <a:off x="3074" y="2349"/>
              <a:ext cx="316" cy="6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6" y="314"/>
                </a:cxn>
                <a:cxn ang="0">
                  <a:pos x="316" y="685"/>
                </a:cxn>
                <a:cxn ang="0">
                  <a:pos x="0" y="371"/>
                </a:cxn>
                <a:cxn ang="0">
                  <a:pos x="0" y="0"/>
                </a:cxn>
              </a:cxnLst>
              <a:rect l="0" t="0" r="r" b="b"/>
              <a:pathLst>
                <a:path w="316" h="685">
                  <a:moveTo>
                    <a:pt x="0" y="0"/>
                  </a:moveTo>
                  <a:lnTo>
                    <a:pt x="316" y="314"/>
                  </a:lnTo>
                  <a:lnTo>
                    <a:pt x="316" y="685"/>
                  </a:lnTo>
                  <a:lnTo>
                    <a:pt x="0" y="3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00"/>
            </a:solidFill>
            <a:ln w="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117" name="Freeform 13"/>
            <p:cNvSpPr>
              <a:spLocks/>
            </p:cNvSpPr>
            <p:nvPr/>
          </p:nvSpPr>
          <p:spPr bwMode="auto">
            <a:xfrm>
              <a:off x="3074" y="2053"/>
              <a:ext cx="815" cy="610"/>
            </a:xfrm>
            <a:custGeom>
              <a:avLst/>
              <a:gdLst/>
              <a:ahLst/>
              <a:cxnLst>
                <a:cxn ang="0">
                  <a:pos x="445" y="10"/>
                </a:cxn>
                <a:cxn ang="0">
                  <a:pos x="492" y="20"/>
                </a:cxn>
                <a:cxn ang="0">
                  <a:pos x="533" y="39"/>
                </a:cxn>
                <a:cxn ang="0">
                  <a:pos x="574" y="48"/>
                </a:cxn>
                <a:cxn ang="0">
                  <a:pos x="615" y="67"/>
                </a:cxn>
                <a:cxn ang="0">
                  <a:pos x="651" y="86"/>
                </a:cxn>
                <a:cxn ang="0">
                  <a:pos x="680" y="105"/>
                </a:cxn>
                <a:cxn ang="0">
                  <a:pos x="709" y="124"/>
                </a:cxn>
                <a:cxn ang="0">
                  <a:pos x="739" y="153"/>
                </a:cxn>
                <a:cxn ang="0">
                  <a:pos x="762" y="172"/>
                </a:cxn>
                <a:cxn ang="0">
                  <a:pos x="780" y="191"/>
                </a:cxn>
                <a:cxn ang="0">
                  <a:pos x="791" y="219"/>
                </a:cxn>
                <a:cxn ang="0">
                  <a:pos x="803" y="239"/>
                </a:cxn>
                <a:cxn ang="0">
                  <a:pos x="809" y="267"/>
                </a:cxn>
                <a:cxn ang="0">
                  <a:pos x="815" y="286"/>
                </a:cxn>
                <a:cxn ang="0">
                  <a:pos x="815" y="315"/>
                </a:cxn>
                <a:cxn ang="0">
                  <a:pos x="809" y="334"/>
                </a:cxn>
                <a:cxn ang="0">
                  <a:pos x="797" y="362"/>
                </a:cxn>
                <a:cxn ang="0">
                  <a:pos x="785" y="381"/>
                </a:cxn>
                <a:cxn ang="0">
                  <a:pos x="768" y="400"/>
                </a:cxn>
                <a:cxn ang="0">
                  <a:pos x="750" y="429"/>
                </a:cxn>
                <a:cxn ang="0">
                  <a:pos x="727" y="448"/>
                </a:cxn>
                <a:cxn ang="0">
                  <a:pos x="698" y="467"/>
                </a:cxn>
                <a:cxn ang="0">
                  <a:pos x="668" y="486"/>
                </a:cxn>
                <a:cxn ang="0">
                  <a:pos x="633" y="505"/>
                </a:cxn>
                <a:cxn ang="0">
                  <a:pos x="598" y="524"/>
                </a:cxn>
                <a:cxn ang="0">
                  <a:pos x="557" y="543"/>
                </a:cxn>
                <a:cxn ang="0">
                  <a:pos x="510" y="562"/>
                </a:cxn>
                <a:cxn ang="0">
                  <a:pos x="469" y="572"/>
                </a:cxn>
                <a:cxn ang="0">
                  <a:pos x="422" y="591"/>
                </a:cxn>
                <a:cxn ang="0">
                  <a:pos x="369" y="600"/>
                </a:cxn>
                <a:cxn ang="0">
                  <a:pos x="316" y="610"/>
                </a:cxn>
                <a:cxn ang="0">
                  <a:pos x="422" y="0"/>
                </a:cxn>
              </a:cxnLst>
              <a:rect l="0" t="0" r="r" b="b"/>
              <a:pathLst>
                <a:path w="815" h="610">
                  <a:moveTo>
                    <a:pt x="422" y="0"/>
                  </a:moveTo>
                  <a:lnTo>
                    <a:pt x="445" y="10"/>
                  </a:lnTo>
                  <a:lnTo>
                    <a:pt x="469" y="10"/>
                  </a:lnTo>
                  <a:lnTo>
                    <a:pt x="492" y="20"/>
                  </a:lnTo>
                  <a:lnTo>
                    <a:pt x="510" y="29"/>
                  </a:lnTo>
                  <a:lnTo>
                    <a:pt x="533" y="39"/>
                  </a:lnTo>
                  <a:lnTo>
                    <a:pt x="557" y="39"/>
                  </a:lnTo>
                  <a:lnTo>
                    <a:pt x="574" y="48"/>
                  </a:lnTo>
                  <a:lnTo>
                    <a:pt x="598" y="58"/>
                  </a:lnTo>
                  <a:lnTo>
                    <a:pt x="615" y="67"/>
                  </a:lnTo>
                  <a:lnTo>
                    <a:pt x="633" y="77"/>
                  </a:lnTo>
                  <a:lnTo>
                    <a:pt x="651" y="86"/>
                  </a:lnTo>
                  <a:lnTo>
                    <a:pt x="668" y="96"/>
                  </a:lnTo>
                  <a:lnTo>
                    <a:pt x="680" y="105"/>
                  </a:lnTo>
                  <a:lnTo>
                    <a:pt x="698" y="115"/>
                  </a:lnTo>
                  <a:lnTo>
                    <a:pt x="709" y="124"/>
                  </a:lnTo>
                  <a:lnTo>
                    <a:pt x="727" y="134"/>
                  </a:lnTo>
                  <a:lnTo>
                    <a:pt x="739" y="153"/>
                  </a:lnTo>
                  <a:lnTo>
                    <a:pt x="750" y="162"/>
                  </a:lnTo>
                  <a:lnTo>
                    <a:pt x="762" y="172"/>
                  </a:lnTo>
                  <a:lnTo>
                    <a:pt x="768" y="181"/>
                  </a:lnTo>
                  <a:lnTo>
                    <a:pt x="780" y="191"/>
                  </a:lnTo>
                  <a:lnTo>
                    <a:pt x="785" y="200"/>
                  </a:lnTo>
                  <a:lnTo>
                    <a:pt x="791" y="219"/>
                  </a:lnTo>
                  <a:lnTo>
                    <a:pt x="797" y="229"/>
                  </a:lnTo>
                  <a:lnTo>
                    <a:pt x="803" y="239"/>
                  </a:lnTo>
                  <a:lnTo>
                    <a:pt x="809" y="248"/>
                  </a:lnTo>
                  <a:lnTo>
                    <a:pt x="809" y="267"/>
                  </a:lnTo>
                  <a:lnTo>
                    <a:pt x="815" y="277"/>
                  </a:lnTo>
                  <a:lnTo>
                    <a:pt x="815" y="286"/>
                  </a:lnTo>
                  <a:lnTo>
                    <a:pt x="815" y="296"/>
                  </a:lnTo>
                  <a:lnTo>
                    <a:pt x="815" y="315"/>
                  </a:lnTo>
                  <a:lnTo>
                    <a:pt x="809" y="324"/>
                  </a:lnTo>
                  <a:lnTo>
                    <a:pt x="809" y="334"/>
                  </a:lnTo>
                  <a:lnTo>
                    <a:pt x="803" y="343"/>
                  </a:lnTo>
                  <a:lnTo>
                    <a:pt x="797" y="362"/>
                  </a:lnTo>
                  <a:lnTo>
                    <a:pt x="791" y="372"/>
                  </a:lnTo>
                  <a:lnTo>
                    <a:pt x="785" y="381"/>
                  </a:lnTo>
                  <a:lnTo>
                    <a:pt x="780" y="391"/>
                  </a:lnTo>
                  <a:lnTo>
                    <a:pt x="768" y="400"/>
                  </a:lnTo>
                  <a:lnTo>
                    <a:pt x="762" y="419"/>
                  </a:lnTo>
                  <a:lnTo>
                    <a:pt x="750" y="429"/>
                  </a:lnTo>
                  <a:lnTo>
                    <a:pt x="739" y="439"/>
                  </a:lnTo>
                  <a:lnTo>
                    <a:pt x="727" y="448"/>
                  </a:lnTo>
                  <a:lnTo>
                    <a:pt x="709" y="458"/>
                  </a:lnTo>
                  <a:lnTo>
                    <a:pt x="698" y="467"/>
                  </a:lnTo>
                  <a:lnTo>
                    <a:pt x="680" y="477"/>
                  </a:lnTo>
                  <a:lnTo>
                    <a:pt x="668" y="486"/>
                  </a:lnTo>
                  <a:lnTo>
                    <a:pt x="651" y="496"/>
                  </a:lnTo>
                  <a:lnTo>
                    <a:pt x="633" y="505"/>
                  </a:lnTo>
                  <a:lnTo>
                    <a:pt x="615" y="515"/>
                  </a:lnTo>
                  <a:lnTo>
                    <a:pt x="598" y="524"/>
                  </a:lnTo>
                  <a:lnTo>
                    <a:pt x="574" y="534"/>
                  </a:lnTo>
                  <a:lnTo>
                    <a:pt x="557" y="543"/>
                  </a:lnTo>
                  <a:lnTo>
                    <a:pt x="533" y="553"/>
                  </a:lnTo>
                  <a:lnTo>
                    <a:pt x="510" y="562"/>
                  </a:lnTo>
                  <a:lnTo>
                    <a:pt x="492" y="572"/>
                  </a:lnTo>
                  <a:lnTo>
                    <a:pt x="469" y="572"/>
                  </a:lnTo>
                  <a:lnTo>
                    <a:pt x="445" y="581"/>
                  </a:lnTo>
                  <a:lnTo>
                    <a:pt x="422" y="591"/>
                  </a:lnTo>
                  <a:lnTo>
                    <a:pt x="393" y="591"/>
                  </a:lnTo>
                  <a:lnTo>
                    <a:pt x="369" y="600"/>
                  </a:lnTo>
                  <a:lnTo>
                    <a:pt x="346" y="600"/>
                  </a:lnTo>
                  <a:lnTo>
                    <a:pt x="316" y="610"/>
                  </a:lnTo>
                  <a:lnTo>
                    <a:pt x="0" y="296"/>
                  </a:lnTo>
                  <a:lnTo>
                    <a:pt x="422" y="0"/>
                  </a:lnTo>
                  <a:close/>
                </a:path>
              </a:pathLst>
            </a:custGeom>
            <a:solidFill>
              <a:srgbClr val="FFFF00"/>
            </a:solidFill>
            <a:ln w="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118" name="Freeform 14"/>
            <p:cNvSpPr>
              <a:spLocks/>
            </p:cNvSpPr>
            <p:nvPr/>
          </p:nvSpPr>
          <p:spPr bwMode="auto">
            <a:xfrm>
              <a:off x="1901" y="2396"/>
              <a:ext cx="1126" cy="715"/>
            </a:xfrm>
            <a:custGeom>
              <a:avLst/>
              <a:gdLst/>
              <a:ahLst/>
              <a:cxnLst>
                <a:cxn ang="0">
                  <a:pos x="1102" y="315"/>
                </a:cxn>
                <a:cxn ang="0">
                  <a:pos x="1049" y="324"/>
                </a:cxn>
                <a:cxn ang="0">
                  <a:pos x="991" y="334"/>
                </a:cxn>
                <a:cxn ang="0">
                  <a:pos x="938" y="334"/>
                </a:cxn>
                <a:cxn ang="0">
                  <a:pos x="879" y="343"/>
                </a:cxn>
                <a:cxn ang="0">
                  <a:pos x="827" y="343"/>
                </a:cxn>
                <a:cxn ang="0">
                  <a:pos x="768" y="343"/>
                </a:cxn>
                <a:cxn ang="0">
                  <a:pos x="709" y="334"/>
                </a:cxn>
                <a:cxn ang="0">
                  <a:pos x="656" y="334"/>
                </a:cxn>
                <a:cxn ang="0">
                  <a:pos x="598" y="334"/>
                </a:cxn>
                <a:cxn ang="0">
                  <a:pos x="545" y="324"/>
                </a:cxn>
                <a:cxn ang="0">
                  <a:pos x="492" y="315"/>
                </a:cxn>
                <a:cxn ang="0">
                  <a:pos x="439" y="305"/>
                </a:cxn>
                <a:cxn ang="0">
                  <a:pos x="392" y="296"/>
                </a:cxn>
                <a:cxn ang="0">
                  <a:pos x="357" y="286"/>
                </a:cxn>
                <a:cxn ang="0">
                  <a:pos x="310" y="267"/>
                </a:cxn>
                <a:cxn ang="0">
                  <a:pos x="269" y="257"/>
                </a:cxn>
                <a:cxn ang="0">
                  <a:pos x="228" y="238"/>
                </a:cxn>
                <a:cxn ang="0">
                  <a:pos x="187" y="219"/>
                </a:cxn>
                <a:cxn ang="0">
                  <a:pos x="152" y="200"/>
                </a:cxn>
                <a:cxn ang="0">
                  <a:pos x="123" y="181"/>
                </a:cxn>
                <a:cxn ang="0">
                  <a:pos x="93" y="162"/>
                </a:cxn>
                <a:cxn ang="0">
                  <a:pos x="70" y="134"/>
                </a:cxn>
                <a:cxn ang="0">
                  <a:pos x="46" y="115"/>
                </a:cxn>
                <a:cxn ang="0">
                  <a:pos x="29" y="96"/>
                </a:cxn>
                <a:cxn ang="0">
                  <a:pos x="17" y="67"/>
                </a:cxn>
                <a:cxn ang="0">
                  <a:pos x="5" y="48"/>
                </a:cxn>
                <a:cxn ang="0">
                  <a:pos x="0" y="19"/>
                </a:cxn>
                <a:cxn ang="0">
                  <a:pos x="0" y="0"/>
                </a:cxn>
                <a:cxn ang="0">
                  <a:pos x="0" y="381"/>
                </a:cxn>
                <a:cxn ang="0">
                  <a:pos x="5" y="410"/>
                </a:cxn>
                <a:cxn ang="0">
                  <a:pos x="11" y="429"/>
                </a:cxn>
                <a:cxn ang="0">
                  <a:pos x="23" y="448"/>
                </a:cxn>
                <a:cxn ang="0">
                  <a:pos x="41" y="476"/>
                </a:cxn>
                <a:cxn ang="0">
                  <a:pos x="58" y="496"/>
                </a:cxn>
                <a:cxn ang="0">
                  <a:pos x="82" y="524"/>
                </a:cxn>
                <a:cxn ang="0">
                  <a:pos x="105" y="543"/>
                </a:cxn>
                <a:cxn ang="0">
                  <a:pos x="134" y="562"/>
                </a:cxn>
                <a:cxn ang="0">
                  <a:pos x="170" y="581"/>
                </a:cxn>
                <a:cxn ang="0">
                  <a:pos x="205" y="600"/>
                </a:cxn>
                <a:cxn ang="0">
                  <a:pos x="246" y="619"/>
                </a:cxn>
                <a:cxn ang="0">
                  <a:pos x="287" y="629"/>
                </a:cxn>
                <a:cxn ang="0">
                  <a:pos x="334" y="648"/>
                </a:cxn>
                <a:cxn ang="0">
                  <a:pos x="369" y="657"/>
                </a:cxn>
                <a:cxn ang="0">
                  <a:pos x="416" y="667"/>
                </a:cxn>
                <a:cxn ang="0">
                  <a:pos x="469" y="676"/>
                </a:cxn>
                <a:cxn ang="0">
                  <a:pos x="522" y="686"/>
                </a:cxn>
                <a:cxn ang="0">
                  <a:pos x="574" y="695"/>
                </a:cxn>
                <a:cxn ang="0">
                  <a:pos x="627" y="705"/>
                </a:cxn>
                <a:cxn ang="0">
                  <a:pos x="686" y="705"/>
                </a:cxn>
                <a:cxn ang="0">
                  <a:pos x="739" y="715"/>
                </a:cxn>
                <a:cxn ang="0">
                  <a:pos x="797" y="715"/>
                </a:cxn>
                <a:cxn ang="0">
                  <a:pos x="850" y="715"/>
                </a:cxn>
                <a:cxn ang="0">
                  <a:pos x="909" y="705"/>
                </a:cxn>
                <a:cxn ang="0">
                  <a:pos x="967" y="705"/>
                </a:cxn>
                <a:cxn ang="0">
                  <a:pos x="1020" y="705"/>
                </a:cxn>
                <a:cxn ang="0">
                  <a:pos x="1073" y="695"/>
                </a:cxn>
                <a:cxn ang="0">
                  <a:pos x="1126" y="686"/>
                </a:cxn>
              </a:cxnLst>
              <a:rect l="0" t="0" r="r" b="b"/>
              <a:pathLst>
                <a:path w="1126" h="715">
                  <a:moveTo>
                    <a:pt x="1126" y="315"/>
                  </a:moveTo>
                  <a:lnTo>
                    <a:pt x="1102" y="315"/>
                  </a:lnTo>
                  <a:lnTo>
                    <a:pt x="1073" y="324"/>
                  </a:lnTo>
                  <a:lnTo>
                    <a:pt x="1049" y="324"/>
                  </a:lnTo>
                  <a:lnTo>
                    <a:pt x="1020" y="334"/>
                  </a:lnTo>
                  <a:lnTo>
                    <a:pt x="991" y="334"/>
                  </a:lnTo>
                  <a:lnTo>
                    <a:pt x="967" y="334"/>
                  </a:lnTo>
                  <a:lnTo>
                    <a:pt x="938" y="334"/>
                  </a:lnTo>
                  <a:lnTo>
                    <a:pt x="909" y="334"/>
                  </a:lnTo>
                  <a:lnTo>
                    <a:pt x="879" y="343"/>
                  </a:lnTo>
                  <a:lnTo>
                    <a:pt x="850" y="343"/>
                  </a:lnTo>
                  <a:lnTo>
                    <a:pt x="827" y="343"/>
                  </a:lnTo>
                  <a:lnTo>
                    <a:pt x="797" y="343"/>
                  </a:lnTo>
                  <a:lnTo>
                    <a:pt x="768" y="343"/>
                  </a:lnTo>
                  <a:lnTo>
                    <a:pt x="739" y="343"/>
                  </a:lnTo>
                  <a:lnTo>
                    <a:pt x="709" y="334"/>
                  </a:lnTo>
                  <a:lnTo>
                    <a:pt x="686" y="334"/>
                  </a:lnTo>
                  <a:lnTo>
                    <a:pt x="656" y="334"/>
                  </a:lnTo>
                  <a:lnTo>
                    <a:pt x="627" y="334"/>
                  </a:lnTo>
                  <a:lnTo>
                    <a:pt x="598" y="334"/>
                  </a:lnTo>
                  <a:lnTo>
                    <a:pt x="574" y="324"/>
                  </a:lnTo>
                  <a:lnTo>
                    <a:pt x="545" y="324"/>
                  </a:lnTo>
                  <a:lnTo>
                    <a:pt x="522" y="315"/>
                  </a:lnTo>
                  <a:lnTo>
                    <a:pt x="492" y="315"/>
                  </a:lnTo>
                  <a:lnTo>
                    <a:pt x="469" y="305"/>
                  </a:lnTo>
                  <a:lnTo>
                    <a:pt x="439" y="305"/>
                  </a:lnTo>
                  <a:lnTo>
                    <a:pt x="416" y="296"/>
                  </a:lnTo>
                  <a:lnTo>
                    <a:pt x="392" y="296"/>
                  </a:lnTo>
                  <a:lnTo>
                    <a:pt x="369" y="286"/>
                  </a:lnTo>
                  <a:lnTo>
                    <a:pt x="357" y="286"/>
                  </a:lnTo>
                  <a:lnTo>
                    <a:pt x="334" y="276"/>
                  </a:lnTo>
                  <a:lnTo>
                    <a:pt x="310" y="267"/>
                  </a:lnTo>
                  <a:lnTo>
                    <a:pt x="287" y="257"/>
                  </a:lnTo>
                  <a:lnTo>
                    <a:pt x="269" y="257"/>
                  </a:lnTo>
                  <a:lnTo>
                    <a:pt x="246" y="248"/>
                  </a:lnTo>
                  <a:lnTo>
                    <a:pt x="228" y="238"/>
                  </a:lnTo>
                  <a:lnTo>
                    <a:pt x="205" y="229"/>
                  </a:lnTo>
                  <a:lnTo>
                    <a:pt x="187" y="219"/>
                  </a:lnTo>
                  <a:lnTo>
                    <a:pt x="170" y="210"/>
                  </a:lnTo>
                  <a:lnTo>
                    <a:pt x="152" y="200"/>
                  </a:lnTo>
                  <a:lnTo>
                    <a:pt x="134" y="191"/>
                  </a:lnTo>
                  <a:lnTo>
                    <a:pt x="123" y="181"/>
                  </a:lnTo>
                  <a:lnTo>
                    <a:pt x="105" y="172"/>
                  </a:lnTo>
                  <a:lnTo>
                    <a:pt x="93" y="162"/>
                  </a:lnTo>
                  <a:lnTo>
                    <a:pt x="82" y="153"/>
                  </a:lnTo>
                  <a:lnTo>
                    <a:pt x="70" y="134"/>
                  </a:lnTo>
                  <a:lnTo>
                    <a:pt x="58" y="124"/>
                  </a:lnTo>
                  <a:lnTo>
                    <a:pt x="46" y="115"/>
                  </a:lnTo>
                  <a:lnTo>
                    <a:pt x="41" y="105"/>
                  </a:lnTo>
                  <a:lnTo>
                    <a:pt x="29" y="96"/>
                  </a:lnTo>
                  <a:lnTo>
                    <a:pt x="23" y="76"/>
                  </a:lnTo>
                  <a:lnTo>
                    <a:pt x="17" y="67"/>
                  </a:lnTo>
                  <a:lnTo>
                    <a:pt x="11" y="57"/>
                  </a:lnTo>
                  <a:lnTo>
                    <a:pt x="5" y="48"/>
                  </a:lnTo>
                  <a:lnTo>
                    <a:pt x="5" y="38"/>
                  </a:lnTo>
                  <a:lnTo>
                    <a:pt x="0" y="19"/>
                  </a:lnTo>
                  <a:lnTo>
                    <a:pt x="0" y="10"/>
                  </a:lnTo>
                  <a:lnTo>
                    <a:pt x="0" y="0"/>
                  </a:lnTo>
                  <a:lnTo>
                    <a:pt x="0" y="372"/>
                  </a:lnTo>
                  <a:lnTo>
                    <a:pt x="0" y="381"/>
                  </a:lnTo>
                  <a:lnTo>
                    <a:pt x="0" y="391"/>
                  </a:lnTo>
                  <a:lnTo>
                    <a:pt x="5" y="410"/>
                  </a:lnTo>
                  <a:lnTo>
                    <a:pt x="5" y="419"/>
                  </a:lnTo>
                  <a:lnTo>
                    <a:pt x="11" y="429"/>
                  </a:lnTo>
                  <a:lnTo>
                    <a:pt x="17" y="438"/>
                  </a:lnTo>
                  <a:lnTo>
                    <a:pt x="23" y="448"/>
                  </a:lnTo>
                  <a:lnTo>
                    <a:pt x="29" y="467"/>
                  </a:lnTo>
                  <a:lnTo>
                    <a:pt x="41" y="476"/>
                  </a:lnTo>
                  <a:lnTo>
                    <a:pt x="46" y="486"/>
                  </a:lnTo>
                  <a:lnTo>
                    <a:pt x="58" y="496"/>
                  </a:lnTo>
                  <a:lnTo>
                    <a:pt x="70" y="505"/>
                  </a:lnTo>
                  <a:lnTo>
                    <a:pt x="82" y="524"/>
                  </a:lnTo>
                  <a:lnTo>
                    <a:pt x="93" y="534"/>
                  </a:lnTo>
                  <a:lnTo>
                    <a:pt x="105" y="543"/>
                  </a:lnTo>
                  <a:lnTo>
                    <a:pt x="123" y="553"/>
                  </a:lnTo>
                  <a:lnTo>
                    <a:pt x="134" y="562"/>
                  </a:lnTo>
                  <a:lnTo>
                    <a:pt x="152" y="572"/>
                  </a:lnTo>
                  <a:lnTo>
                    <a:pt x="170" y="581"/>
                  </a:lnTo>
                  <a:lnTo>
                    <a:pt x="187" y="591"/>
                  </a:lnTo>
                  <a:lnTo>
                    <a:pt x="205" y="600"/>
                  </a:lnTo>
                  <a:lnTo>
                    <a:pt x="228" y="610"/>
                  </a:lnTo>
                  <a:lnTo>
                    <a:pt x="246" y="619"/>
                  </a:lnTo>
                  <a:lnTo>
                    <a:pt x="269" y="629"/>
                  </a:lnTo>
                  <a:lnTo>
                    <a:pt x="287" y="629"/>
                  </a:lnTo>
                  <a:lnTo>
                    <a:pt x="310" y="638"/>
                  </a:lnTo>
                  <a:lnTo>
                    <a:pt x="334" y="648"/>
                  </a:lnTo>
                  <a:lnTo>
                    <a:pt x="357" y="657"/>
                  </a:lnTo>
                  <a:lnTo>
                    <a:pt x="369" y="657"/>
                  </a:lnTo>
                  <a:lnTo>
                    <a:pt x="392" y="667"/>
                  </a:lnTo>
                  <a:lnTo>
                    <a:pt x="416" y="667"/>
                  </a:lnTo>
                  <a:lnTo>
                    <a:pt x="439" y="676"/>
                  </a:lnTo>
                  <a:lnTo>
                    <a:pt x="469" y="676"/>
                  </a:lnTo>
                  <a:lnTo>
                    <a:pt x="492" y="686"/>
                  </a:lnTo>
                  <a:lnTo>
                    <a:pt x="522" y="686"/>
                  </a:lnTo>
                  <a:lnTo>
                    <a:pt x="545" y="695"/>
                  </a:lnTo>
                  <a:lnTo>
                    <a:pt x="574" y="695"/>
                  </a:lnTo>
                  <a:lnTo>
                    <a:pt x="598" y="705"/>
                  </a:lnTo>
                  <a:lnTo>
                    <a:pt x="627" y="705"/>
                  </a:lnTo>
                  <a:lnTo>
                    <a:pt x="656" y="705"/>
                  </a:lnTo>
                  <a:lnTo>
                    <a:pt x="686" y="705"/>
                  </a:lnTo>
                  <a:lnTo>
                    <a:pt x="709" y="705"/>
                  </a:lnTo>
                  <a:lnTo>
                    <a:pt x="739" y="715"/>
                  </a:lnTo>
                  <a:lnTo>
                    <a:pt x="768" y="715"/>
                  </a:lnTo>
                  <a:lnTo>
                    <a:pt x="797" y="715"/>
                  </a:lnTo>
                  <a:lnTo>
                    <a:pt x="827" y="715"/>
                  </a:lnTo>
                  <a:lnTo>
                    <a:pt x="850" y="715"/>
                  </a:lnTo>
                  <a:lnTo>
                    <a:pt x="879" y="715"/>
                  </a:lnTo>
                  <a:lnTo>
                    <a:pt x="909" y="705"/>
                  </a:lnTo>
                  <a:lnTo>
                    <a:pt x="938" y="705"/>
                  </a:lnTo>
                  <a:lnTo>
                    <a:pt x="967" y="705"/>
                  </a:lnTo>
                  <a:lnTo>
                    <a:pt x="991" y="705"/>
                  </a:lnTo>
                  <a:lnTo>
                    <a:pt x="1020" y="705"/>
                  </a:lnTo>
                  <a:lnTo>
                    <a:pt x="1049" y="695"/>
                  </a:lnTo>
                  <a:lnTo>
                    <a:pt x="1073" y="695"/>
                  </a:lnTo>
                  <a:lnTo>
                    <a:pt x="1102" y="686"/>
                  </a:lnTo>
                  <a:lnTo>
                    <a:pt x="1126" y="686"/>
                  </a:lnTo>
                  <a:lnTo>
                    <a:pt x="1126" y="315"/>
                  </a:lnTo>
                  <a:close/>
                </a:path>
              </a:pathLst>
            </a:custGeom>
            <a:solidFill>
              <a:srgbClr val="000080"/>
            </a:solidFill>
            <a:ln w="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119" name="Freeform 15"/>
            <p:cNvSpPr>
              <a:spLocks/>
            </p:cNvSpPr>
            <p:nvPr/>
          </p:nvSpPr>
          <p:spPr bwMode="auto">
            <a:xfrm>
              <a:off x="1901" y="2206"/>
              <a:ext cx="1126" cy="533"/>
            </a:xfrm>
            <a:custGeom>
              <a:avLst/>
              <a:gdLst/>
              <a:ahLst/>
              <a:cxnLst>
                <a:cxn ang="0">
                  <a:pos x="1102" y="505"/>
                </a:cxn>
                <a:cxn ang="0">
                  <a:pos x="1049" y="514"/>
                </a:cxn>
                <a:cxn ang="0">
                  <a:pos x="991" y="524"/>
                </a:cxn>
                <a:cxn ang="0">
                  <a:pos x="938" y="524"/>
                </a:cxn>
                <a:cxn ang="0">
                  <a:pos x="879" y="533"/>
                </a:cxn>
                <a:cxn ang="0">
                  <a:pos x="827" y="533"/>
                </a:cxn>
                <a:cxn ang="0">
                  <a:pos x="780" y="533"/>
                </a:cxn>
                <a:cxn ang="0">
                  <a:pos x="727" y="533"/>
                </a:cxn>
                <a:cxn ang="0">
                  <a:pos x="668" y="524"/>
                </a:cxn>
                <a:cxn ang="0">
                  <a:pos x="615" y="524"/>
                </a:cxn>
                <a:cxn ang="0">
                  <a:pos x="557" y="514"/>
                </a:cxn>
                <a:cxn ang="0">
                  <a:pos x="504" y="505"/>
                </a:cxn>
                <a:cxn ang="0">
                  <a:pos x="457" y="495"/>
                </a:cxn>
                <a:cxn ang="0">
                  <a:pos x="404" y="486"/>
                </a:cxn>
                <a:cxn ang="0">
                  <a:pos x="357" y="476"/>
                </a:cxn>
                <a:cxn ang="0">
                  <a:pos x="310" y="457"/>
                </a:cxn>
                <a:cxn ang="0">
                  <a:pos x="269" y="447"/>
                </a:cxn>
                <a:cxn ang="0">
                  <a:pos x="228" y="428"/>
                </a:cxn>
                <a:cxn ang="0">
                  <a:pos x="187" y="409"/>
                </a:cxn>
                <a:cxn ang="0">
                  <a:pos x="164" y="390"/>
                </a:cxn>
                <a:cxn ang="0">
                  <a:pos x="129" y="371"/>
                </a:cxn>
                <a:cxn ang="0">
                  <a:pos x="99" y="352"/>
                </a:cxn>
                <a:cxn ang="0">
                  <a:pos x="76" y="333"/>
                </a:cxn>
                <a:cxn ang="0">
                  <a:pos x="52" y="314"/>
                </a:cxn>
                <a:cxn ang="0">
                  <a:pos x="35" y="286"/>
                </a:cxn>
                <a:cxn ang="0">
                  <a:pos x="17" y="266"/>
                </a:cxn>
                <a:cxn ang="0">
                  <a:pos x="5" y="238"/>
                </a:cxn>
                <a:cxn ang="0">
                  <a:pos x="0" y="219"/>
                </a:cxn>
                <a:cxn ang="0">
                  <a:pos x="0" y="190"/>
                </a:cxn>
                <a:cxn ang="0">
                  <a:pos x="0" y="171"/>
                </a:cxn>
                <a:cxn ang="0">
                  <a:pos x="5" y="143"/>
                </a:cxn>
                <a:cxn ang="0">
                  <a:pos x="11" y="124"/>
                </a:cxn>
                <a:cxn ang="0">
                  <a:pos x="23" y="105"/>
                </a:cxn>
                <a:cxn ang="0">
                  <a:pos x="41" y="86"/>
                </a:cxn>
                <a:cxn ang="0">
                  <a:pos x="58" y="57"/>
                </a:cxn>
                <a:cxn ang="0">
                  <a:pos x="82" y="38"/>
                </a:cxn>
                <a:cxn ang="0">
                  <a:pos x="105" y="19"/>
                </a:cxn>
                <a:cxn ang="0">
                  <a:pos x="134" y="0"/>
                </a:cxn>
                <a:cxn ang="0">
                  <a:pos x="1126" y="505"/>
                </a:cxn>
              </a:cxnLst>
              <a:rect l="0" t="0" r="r" b="b"/>
              <a:pathLst>
                <a:path w="1126" h="533">
                  <a:moveTo>
                    <a:pt x="1126" y="505"/>
                  </a:moveTo>
                  <a:lnTo>
                    <a:pt x="1102" y="505"/>
                  </a:lnTo>
                  <a:lnTo>
                    <a:pt x="1073" y="514"/>
                  </a:lnTo>
                  <a:lnTo>
                    <a:pt x="1049" y="514"/>
                  </a:lnTo>
                  <a:lnTo>
                    <a:pt x="1020" y="524"/>
                  </a:lnTo>
                  <a:lnTo>
                    <a:pt x="991" y="524"/>
                  </a:lnTo>
                  <a:lnTo>
                    <a:pt x="967" y="524"/>
                  </a:lnTo>
                  <a:lnTo>
                    <a:pt x="938" y="524"/>
                  </a:lnTo>
                  <a:lnTo>
                    <a:pt x="909" y="524"/>
                  </a:lnTo>
                  <a:lnTo>
                    <a:pt x="879" y="533"/>
                  </a:lnTo>
                  <a:lnTo>
                    <a:pt x="850" y="533"/>
                  </a:lnTo>
                  <a:lnTo>
                    <a:pt x="827" y="533"/>
                  </a:lnTo>
                  <a:lnTo>
                    <a:pt x="797" y="533"/>
                  </a:lnTo>
                  <a:lnTo>
                    <a:pt x="780" y="533"/>
                  </a:lnTo>
                  <a:lnTo>
                    <a:pt x="756" y="533"/>
                  </a:lnTo>
                  <a:lnTo>
                    <a:pt x="727" y="533"/>
                  </a:lnTo>
                  <a:lnTo>
                    <a:pt x="697" y="524"/>
                  </a:lnTo>
                  <a:lnTo>
                    <a:pt x="668" y="524"/>
                  </a:lnTo>
                  <a:lnTo>
                    <a:pt x="639" y="524"/>
                  </a:lnTo>
                  <a:lnTo>
                    <a:pt x="615" y="524"/>
                  </a:lnTo>
                  <a:lnTo>
                    <a:pt x="586" y="514"/>
                  </a:lnTo>
                  <a:lnTo>
                    <a:pt x="557" y="514"/>
                  </a:lnTo>
                  <a:lnTo>
                    <a:pt x="533" y="514"/>
                  </a:lnTo>
                  <a:lnTo>
                    <a:pt x="504" y="505"/>
                  </a:lnTo>
                  <a:lnTo>
                    <a:pt x="480" y="505"/>
                  </a:lnTo>
                  <a:lnTo>
                    <a:pt x="457" y="495"/>
                  </a:lnTo>
                  <a:lnTo>
                    <a:pt x="428" y="495"/>
                  </a:lnTo>
                  <a:lnTo>
                    <a:pt x="404" y="486"/>
                  </a:lnTo>
                  <a:lnTo>
                    <a:pt x="381" y="476"/>
                  </a:lnTo>
                  <a:lnTo>
                    <a:pt x="357" y="476"/>
                  </a:lnTo>
                  <a:lnTo>
                    <a:pt x="334" y="466"/>
                  </a:lnTo>
                  <a:lnTo>
                    <a:pt x="310" y="457"/>
                  </a:lnTo>
                  <a:lnTo>
                    <a:pt x="287" y="447"/>
                  </a:lnTo>
                  <a:lnTo>
                    <a:pt x="269" y="447"/>
                  </a:lnTo>
                  <a:lnTo>
                    <a:pt x="246" y="438"/>
                  </a:lnTo>
                  <a:lnTo>
                    <a:pt x="228" y="428"/>
                  </a:lnTo>
                  <a:lnTo>
                    <a:pt x="205" y="419"/>
                  </a:lnTo>
                  <a:lnTo>
                    <a:pt x="187" y="409"/>
                  </a:lnTo>
                  <a:lnTo>
                    <a:pt x="181" y="400"/>
                  </a:lnTo>
                  <a:lnTo>
                    <a:pt x="164" y="390"/>
                  </a:lnTo>
                  <a:lnTo>
                    <a:pt x="146" y="381"/>
                  </a:lnTo>
                  <a:lnTo>
                    <a:pt x="129" y="371"/>
                  </a:lnTo>
                  <a:lnTo>
                    <a:pt x="117" y="362"/>
                  </a:lnTo>
                  <a:lnTo>
                    <a:pt x="99" y="352"/>
                  </a:lnTo>
                  <a:lnTo>
                    <a:pt x="87" y="343"/>
                  </a:lnTo>
                  <a:lnTo>
                    <a:pt x="76" y="333"/>
                  </a:lnTo>
                  <a:lnTo>
                    <a:pt x="64" y="324"/>
                  </a:lnTo>
                  <a:lnTo>
                    <a:pt x="52" y="314"/>
                  </a:lnTo>
                  <a:lnTo>
                    <a:pt x="41" y="295"/>
                  </a:lnTo>
                  <a:lnTo>
                    <a:pt x="35" y="286"/>
                  </a:lnTo>
                  <a:lnTo>
                    <a:pt x="23" y="276"/>
                  </a:lnTo>
                  <a:lnTo>
                    <a:pt x="17" y="266"/>
                  </a:lnTo>
                  <a:lnTo>
                    <a:pt x="11" y="257"/>
                  </a:lnTo>
                  <a:lnTo>
                    <a:pt x="5" y="238"/>
                  </a:lnTo>
                  <a:lnTo>
                    <a:pt x="5" y="228"/>
                  </a:lnTo>
                  <a:lnTo>
                    <a:pt x="0" y="219"/>
                  </a:lnTo>
                  <a:lnTo>
                    <a:pt x="0" y="209"/>
                  </a:lnTo>
                  <a:lnTo>
                    <a:pt x="0" y="190"/>
                  </a:lnTo>
                  <a:lnTo>
                    <a:pt x="0" y="181"/>
                  </a:lnTo>
                  <a:lnTo>
                    <a:pt x="0" y="171"/>
                  </a:lnTo>
                  <a:lnTo>
                    <a:pt x="0" y="162"/>
                  </a:lnTo>
                  <a:lnTo>
                    <a:pt x="5" y="143"/>
                  </a:lnTo>
                  <a:lnTo>
                    <a:pt x="5" y="133"/>
                  </a:lnTo>
                  <a:lnTo>
                    <a:pt x="11" y="124"/>
                  </a:lnTo>
                  <a:lnTo>
                    <a:pt x="17" y="114"/>
                  </a:lnTo>
                  <a:lnTo>
                    <a:pt x="23" y="105"/>
                  </a:lnTo>
                  <a:lnTo>
                    <a:pt x="29" y="95"/>
                  </a:lnTo>
                  <a:lnTo>
                    <a:pt x="41" y="86"/>
                  </a:lnTo>
                  <a:lnTo>
                    <a:pt x="46" y="66"/>
                  </a:lnTo>
                  <a:lnTo>
                    <a:pt x="58" y="57"/>
                  </a:lnTo>
                  <a:lnTo>
                    <a:pt x="70" y="47"/>
                  </a:lnTo>
                  <a:lnTo>
                    <a:pt x="82" y="38"/>
                  </a:lnTo>
                  <a:lnTo>
                    <a:pt x="93" y="28"/>
                  </a:lnTo>
                  <a:lnTo>
                    <a:pt x="105" y="19"/>
                  </a:lnTo>
                  <a:lnTo>
                    <a:pt x="123" y="9"/>
                  </a:lnTo>
                  <a:lnTo>
                    <a:pt x="134" y="0"/>
                  </a:lnTo>
                  <a:lnTo>
                    <a:pt x="809" y="190"/>
                  </a:lnTo>
                  <a:lnTo>
                    <a:pt x="1126" y="505"/>
                  </a:lnTo>
                  <a:close/>
                </a:path>
              </a:pathLst>
            </a:custGeom>
            <a:solidFill>
              <a:srgbClr val="0000FF"/>
            </a:solidFill>
            <a:ln w="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120" name="Rectangle 16"/>
            <p:cNvSpPr>
              <a:spLocks noChangeArrowheads="1"/>
            </p:cNvSpPr>
            <p:nvPr/>
          </p:nvSpPr>
          <p:spPr bwMode="auto">
            <a:xfrm>
              <a:off x="810" y="435"/>
              <a:ext cx="4095" cy="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9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Результати</a:t>
              </a:r>
              <a:r>
                <a:rPr kumimoji="0" lang="ru-RU" sz="2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 ДПА </a:t>
              </a:r>
              <a:r>
                <a:rPr kumimoji="0" lang="ru-RU" sz="29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з</a:t>
              </a:r>
              <a:r>
                <a:rPr kumimoji="0" lang="ru-RU" sz="2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 </a:t>
              </a:r>
              <a:r>
                <a:rPr kumimoji="0" lang="ru-RU" sz="29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української</a:t>
              </a:r>
              <a:r>
                <a:rPr kumimoji="0" lang="ru-RU" sz="2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 </a:t>
              </a:r>
              <a:r>
                <a:rPr kumimoji="0" lang="ru-RU" sz="29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мови</a:t>
              </a:r>
              <a:r>
                <a:rPr kumimoji="0" lang="ru-RU" sz="2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 </a:t>
              </a:r>
            </a:p>
          </p:txBody>
        </p:sp>
        <p:sp>
          <p:nvSpPr>
            <p:cNvPr id="47121" name="Rectangle 17"/>
            <p:cNvSpPr>
              <a:spLocks noChangeArrowheads="1"/>
            </p:cNvSpPr>
            <p:nvPr/>
          </p:nvSpPr>
          <p:spPr bwMode="auto">
            <a:xfrm>
              <a:off x="1755" y="730"/>
              <a:ext cx="2115" cy="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9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учнів</a:t>
              </a:r>
              <a:r>
                <a:rPr kumimoji="0" lang="ru-RU" sz="2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 9 </a:t>
              </a:r>
              <a:r>
                <a:rPr kumimoji="0" lang="ru-RU" sz="29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класу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7122" name="Rectangle 18"/>
            <p:cNvSpPr>
              <a:spLocks noChangeArrowheads="1"/>
            </p:cNvSpPr>
            <p:nvPr/>
          </p:nvSpPr>
          <p:spPr bwMode="auto">
            <a:xfrm>
              <a:off x="3138" y="1577"/>
              <a:ext cx="533" cy="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5,3%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7123" name="Rectangle 19"/>
            <p:cNvSpPr>
              <a:spLocks noChangeArrowheads="1"/>
            </p:cNvSpPr>
            <p:nvPr/>
          </p:nvSpPr>
          <p:spPr bwMode="auto">
            <a:xfrm>
              <a:off x="3936" y="2634"/>
              <a:ext cx="663" cy="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31,5%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7124" name="Rectangle 20"/>
            <p:cNvSpPr>
              <a:spLocks noChangeArrowheads="1"/>
            </p:cNvSpPr>
            <p:nvPr/>
          </p:nvSpPr>
          <p:spPr bwMode="auto">
            <a:xfrm>
              <a:off x="1783" y="3034"/>
              <a:ext cx="663" cy="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47,4%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7125" name="Rectangle 21"/>
            <p:cNvSpPr>
              <a:spLocks noChangeArrowheads="1"/>
            </p:cNvSpPr>
            <p:nvPr/>
          </p:nvSpPr>
          <p:spPr bwMode="auto">
            <a:xfrm>
              <a:off x="2106" y="1615"/>
              <a:ext cx="663" cy="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15,8%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7126" name="Rectangle 22"/>
            <p:cNvSpPr>
              <a:spLocks noChangeArrowheads="1"/>
            </p:cNvSpPr>
            <p:nvPr/>
          </p:nvSpPr>
          <p:spPr bwMode="auto">
            <a:xfrm>
              <a:off x="587" y="3920"/>
              <a:ext cx="4575" cy="295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127" name="Rectangle 23"/>
            <p:cNvSpPr>
              <a:spLocks noChangeArrowheads="1"/>
            </p:cNvSpPr>
            <p:nvPr/>
          </p:nvSpPr>
          <p:spPr bwMode="auto">
            <a:xfrm>
              <a:off x="630" y="3960"/>
              <a:ext cx="70" cy="115"/>
            </a:xfrm>
            <a:prstGeom prst="rect">
              <a:avLst/>
            </a:prstGeom>
            <a:solidFill>
              <a:srgbClr val="FF0000"/>
            </a:solidFill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128" name="Rectangle 24"/>
            <p:cNvSpPr>
              <a:spLocks noChangeArrowheads="1"/>
            </p:cNvSpPr>
            <p:nvPr/>
          </p:nvSpPr>
          <p:spPr bwMode="auto">
            <a:xfrm>
              <a:off x="733" y="3958"/>
              <a:ext cx="1065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Початковий</a:t>
              </a: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 </a:t>
              </a:r>
              <a:r>
                <a:rPr kumimoji="0" lang="ru-RU" sz="14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рівень</a:t>
              </a:r>
              <a:endPara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7129" name="Rectangle 25"/>
            <p:cNvSpPr>
              <a:spLocks noChangeArrowheads="1"/>
            </p:cNvSpPr>
            <p:nvPr/>
          </p:nvSpPr>
          <p:spPr bwMode="auto">
            <a:xfrm>
              <a:off x="1890" y="3960"/>
              <a:ext cx="70" cy="115"/>
            </a:xfrm>
            <a:prstGeom prst="rect">
              <a:avLst/>
            </a:prstGeom>
            <a:solidFill>
              <a:srgbClr val="FFFF00"/>
            </a:solidFill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130" name="Rectangle 26"/>
            <p:cNvSpPr>
              <a:spLocks noChangeArrowheads="1"/>
            </p:cNvSpPr>
            <p:nvPr/>
          </p:nvSpPr>
          <p:spPr bwMode="auto">
            <a:xfrm>
              <a:off x="1980" y="3958"/>
              <a:ext cx="1485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Середній</a:t>
              </a: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 </a:t>
              </a:r>
              <a:r>
                <a:rPr kumimoji="0" lang="ru-RU" sz="14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рівень</a:t>
              </a:r>
              <a:endPara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7131" name="Rectangle 27"/>
            <p:cNvSpPr>
              <a:spLocks noChangeArrowheads="1"/>
            </p:cNvSpPr>
            <p:nvPr/>
          </p:nvSpPr>
          <p:spPr bwMode="auto">
            <a:xfrm>
              <a:off x="3015" y="3960"/>
              <a:ext cx="70" cy="115"/>
            </a:xfrm>
            <a:prstGeom prst="rect">
              <a:avLst/>
            </a:prstGeom>
            <a:solidFill>
              <a:srgbClr val="0000FF"/>
            </a:solidFill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132" name="Rectangle 28"/>
            <p:cNvSpPr>
              <a:spLocks noChangeArrowheads="1"/>
            </p:cNvSpPr>
            <p:nvPr/>
          </p:nvSpPr>
          <p:spPr bwMode="auto">
            <a:xfrm>
              <a:off x="3091" y="3958"/>
              <a:ext cx="956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Достатній</a:t>
              </a: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 </a:t>
              </a:r>
              <a:r>
                <a:rPr kumimoji="0" lang="ru-RU" sz="14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рівень</a:t>
              </a:r>
              <a:endPara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7133" name="Rectangle 29"/>
            <p:cNvSpPr>
              <a:spLocks noChangeArrowheads="1"/>
            </p:cNvSpPr>
            <p:nvPr/>
          </p:nvSpPr>
          <p:spPr bwMode="auto">
            <a:xfrm>
              <a:off x="4230" y="3960"/>
              <a:ext cx="70" cy="115"/>
            </a:xfrm>
            <a:prstGeom prst="rect">
              <a:avLst/>
            </a:prstGeom>
            <a:solidFill>
              <a:srgbClr val="99CC00"/>
            </a:solidFill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134" name="Rectangle 30"/>
            <p:cNvSpPr>
              <a:spLocks noChangeArrowheads="1"/>
            </p:cNvSpPr>
            <p:nvPr/>
          </p:nvSpPr>
          <p:spPr bwMode="auto">
            <a:xfrm>
              <a:off x="4320" y="3958"/>
              <a:ext cx="982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Високий</a:t>
              </a: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 </a:t>
              </a:r>
              <a:r>
                <a:rPr kumimoji="0" lang="ru-RU" sz="14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рівень</a:t>
              </a:r>
              <a:endPara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7135" name="Rectangle 31"/>
            <p:cNvSpPr>
              <a:spLocks noChangeArrowheads="1"/>
            </p:cNvSpPr>
            <p:nvPr/>
          </p:nvSpPr>
          <p:spPr bwMode="auto">
            <a:xfrm>
              <a:off x="311" y="292"/>
              <a:ext cx="5132" cy="3961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5" name="Текст 2"/>
          <p:cNvSpPr txBox="1">
            <a:spLocks/>
          </p:cNvSpPr>
          <p:nvPr/>
        </p:nvSpPr>
        <p:spPr>
          <a:xfrm>
            <a:off x="357188" y="1214438"/>
            <a:ext cx="4040187" cy="750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Tx/>
              <a:buFont typeface="Wingdings 2"/>
              <a:buNone/>
              <a:tabLst/>
              <a:defRPr/>
            </a:pP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Текст 3"/>
          <p:cNvSpPr txBox="1">
            <a:spLocks/>
          </p:cNvSpPr>
          <p:nvPr/>
        </p:nvSpPr>
        <p:spPr>
          <a:xfrm>
            <a:off x="4645025" y="1535113"/>
            <a:ext cx="4041775" cy="7508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Tx/>
              <a:buFont typeface="Wingdings 2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</a:t>
            </a: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428625" y="357188"/>
            <a:ext cx="8286750" cy="6500812"/>
            <a:chOff x="270" y="225"/>
            <a:chExt cx="5220" cy="4095"/>
          </a:xfrm>
        </p:grpSpPr>
        <p:sp>
          <p:nvSpPr>
            <p:cNvPr id="47107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0" y="225"/>
              <a:ext cx="5220" cy="4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110" name="Rectangle 6"/>
            <p:cNvSpPr>
              <a:spLocks noChangeArrowheads="1"/>
            </p:cNvSpPr>
            <p:nvPr/>
          </p:nvSpPr>
          <p:spPr bwMode="auto">
            <a:xfrm>
              <a:off x="311" y="292"/>
              <a:ext cx="5132" cy="3961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120" name="Rectangle 16"/>
            <p:cNvSpPr>
              <a:spLocks noChangeArrowheads="1"/>
            </p:cNvSpPr>
            <p:nvPr/>
          </p:nvSpPr>
          <p:spPr bwMode="auto">
            <a:xfrm>
              <a:off x="810" y="435"/>
              <a:ext cx="4095" cy="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7121" name="Rectangle 17"/>
            <p:cNvSpPr>
              <a:spLocks noChangeArrowheads="1"/>
            </p:cNvSpPr>
            <p:nvPr/>
          </p:nvSpPr>
          <p:spPr bwMode="auto">
            <a:xfrm>
              <a:off x="1755" y="730"/>
              <a:ext cx="2115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7122" name="Rectangle 18"/>
            <p:cNvSpPr>
              <a:spLocks noChangeArrowheads="1"/>
            </p:cNvSpPr>
            <p:nvPr/>
          </p:nvSpPr>
          <p:spPr bwMode="auto">
            <a:xfrm>
              <a:off x="3138" y="1577"/>
              <a:ext cx="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7123" name="Rectangle 19"/>
            <p:cNvSpPr>
              <a:spLocks noChangeArrowheads="1"/>
            </p:cNvSpPr>
            <p:nvPr/>
          </p:nvSpPr>
          <p:spPr bwMode="auto">
            <a:xfrm>
              <a:off x="3936" y="2634"/>
              <a:ext cx="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7124" name="Rectangle 20"/>
            <p:cNvSpPr>
              <a:spLocks noChangeArrowheads="1"/>
            </p:cNvSpPr>
            <p:nvPr/>
          </p:nvSpPr>
          <p:spPr bwMode="auto">
            <a:xfrm>
              <a:off x="1755" y="3060"/>
              <a:ext cx="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7125" name="Rectangle 21"/>
            <p:cNvSpPr>
              <a:spLocks noChangeArrowheads="1"/>
            </p:cNvSpPr>
            <p:nvPr/>
          </p:nvSpPr>
          <p:spPr bwMode="auto">
            <a:xfrm>
              <a:off x="2106" y="1615"/>
              <a:ext cx="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7135" name="Rectangle 31"/>
            <p:cNvSpPr>
              <a:spLocks noChangeArrowheads="1"/>
            </p:cNvSpPr>
            <p:nvPr/>
          </p:nvSpPr>
          <p:spPr bwMode="auto">
            <a:xfrm>
              <a:off x="311" y="292"/>
              <a:ext cx="5132" cy="3961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48132" name="Group 4"/>
          <p:cNvGrpSpPr>
            <a:grpSpLocks noChangeAspect="1"/>
          </p:cNvGrpSpPr>
          <p:nvPr/>
        </p:nvGrpSpPr>
        <p:grpSpPr bwMode="auto">
          <a:xfrm>
            <a:off x="130939" y="213605"/>
            <a:ext cx="9063039" cy="6858445"/>
            <a:chOff x="206" y="123"/>
            <a:chExt cx="5709" cy="3893"/>
          </a:xfrm>
        </p:grpSpPr>
        <p:sp>
          <p:nvSpPr>
            <p:cNvPr id="48131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0" y="225"/>
              <a:ext cx="5355" cy="36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48133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6" y="123"/>
              <a:ext cx="5709" cy="38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34" name="Rectangle 6"/>
            <p:cNvSpPr>
              <a:spLocks noChangeArrowheads="1"/>
            </p:cNvSpPr>
            <p:nvPr/>
          </p:nvSpPr>
          <p:spPr bwMode="auto">
            <a:xfrm>
              <a:off x="320" y="279"/>
              <a:ext cx="5245" cy="3582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135" name="Freeform 7"/>
            <p:cNvSpPr>
              <a:spLocks/>
            </p:cNvSpPr>
            <p:nvPr/>
          </p:nvSpPr>
          <p:spPr bwMode="auto">
            <a:xfrm>
              <a:off x="2835" y="1279"/>
              <a:ext cx="45" cy="970"/>
            </a:xfrm>
            <a:custGeom>
              <a:avLst/>
              <a:gdLst/>
              <a:ahLst/>
              <a:cxnLst>
                <a:cxn ang="0">
                  <a:pos x="0" y="440"/>
                </a:cxn>
                <a:cxn ang="0">
                  <a:pos x="338" y="0"/>
                </a:cxn>
                <a:cxn ang="0">
                  <a:pos x="338" y="483"/>
                </a:cxn>
                <a:cxn ang="0">
                  <a:pos x="0" y="922"/>
                </a:cxn>
                <a:cxn ang="0">
                  <a:pos x="0" y="440"/>
                </a:cxn>
              </a:cxnLst>
              <a:rect l="0" t="0" r="r" b="b"/>
              <a:pathLst>
                <a:path w="338" h="922">
                  <a:moveTo>
                    <a:pt x="0" y="440"/>
                  </a:moveTo>
                  <a:lnTo>
                    <a:pt x="338" y="0"/>
                  </a:lnTo>
                  <a:lnTo>
                    <a:pt x="338" y="483"/>
                  </a:lnTo>
                  <a:lnTo>
                    <a:pt x="0" y="922"/>
                  </a:lnTo>
                  <a:lnTo>
                    <a:pt x="0" y="440"/>
                  </a:lnTo>
                  <a:close/>
                </a:path>
              </a:pathLst>
            </a:custGeom>
            <a:solidFill>
              <a:srgbClr val="800000"/>
            </a:solidFill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136" name="Freeform 8"/>
            <p:cNvSpPr>
              <a:spLocks/>
            </p:cNvSpPr>
            <p:nvPr/>
          </p:nvSpPr>
          <p:spPr bwMode="auto">
            <a:xfrm>
              <a:off x="2873" y="1276"/>
              <a:ext cx="29" cy="45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" y="0"/>
                </a:cxn>
                <a:cxn ang="0">
                  <a:pos x="89" y="0"/>
                </a:cxn>
                <a:cxn ang="0">
                  <a:pos x="119" y="0"/>
                </a:cxn>
                <a:cxn ang="0">
                  <a:pos x="149" y="0"/>
                </a:cxn>
                <a:cxn ang="0">
                  <a:pos x="199" y="0"/>
                </a:cxn>
                <a:cxn ang="0">
                  <a:pos x="228" y="0"/>
                </a:cxn>
                <a:cxn ang="0">
                  <a:pos x="258" y="0"/>
                </a:cxn>
                <a:cxn ang="0">
                  <a:pos x="308" y="11"/>
                </a:cxn>
                <a:cxn ang="0">
                  <a:pos x="338" y="11"/>
                </a:cxn>
                <a:cxn ang="0">
                  <a:pos x="0" y="451"/>
                </a:cxn>
                <a:cxn ang="0">
                  <a:pos x="0" y="0"/>
                </a:cxn>
              </a:cxnLst>
              <a:rect l="0" t="0" r="r" b="b"/>
              <a:pathLst>
                <a:path w="338" h="451">
                  <a:moveTo>
                    <a:pt x="0" y="0"/>
                  </a:moveTo>
                  <a:lnTo>
                    <a:pt x="30" y="0"/>
                  </a:lnTo>
                  <a:lnTo>
                    <a:pt x="89" y="0"/>
                  </a:lnTo>
                  <a:lnTo>
                    <a:pt x="119" y="0"/>
                  </a:lnTo>
                  <a:lnTo>
                    <a:pt x="149" y="0"/>
                  </a:lnTo>
                  <a:lnTo>
                    <a:pt x="199" y="0"/>
                  </a:lnTo>
                  <a:lnTo>
                    <a:pt x="228" y="0"/>
                  </a:lnTo>
                  <a:lnTo>
                    <a:pt x="258" y="0"/>
                  </a:lnTo>
                  <a:lnTo>
                    <a:pt x="308" y="11"/>
                  </a:lnTo>
                  <a:lnTo>
                    <a:pt x="338" y="11"/>
                  </a:lnTo>
                  <a:lnTo>
                    <a:pt x="0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137" name="Rectangle 9"/>
            <p:cNvSpPr>
              <a:spLocks noChangeArrowheads="1"/>
            </p:cNvSpPr>
            <p:nvPr/>
          </p:nvSpPr>
          <p:spPr bwMode="auto">
            <a:xfrm>
              <a:off x="926" y="1759"/>
              <a:ext cx="1619" cy="483"/>
            </a:xfrm>
            <a:prstGeom prst="rect">
              <a:avLst/>
            </a:prstGeom>
            <a:solidFill>
              <a:srgbClr val="4D6600"/>
            </a:solidFill>
            <a:ln w="1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138" name="Freeform 10"/>
            <p:cNvSpPr>
              <a:spLocks/>
            </p:cNvSpPr>
            <p:nvPr/>
          </p:nvSpPr>
          <p:spPr bwMode="auto">
            <a:xfrm>
              <a:off x="926" y="1308"/>
              <a:ext cx="1619" cy="451"/>
            </a:xfrm>
            <a:custGeom>
              <a:avLst/>
              <a:gdLst/>
              <a:ahLst/>
              <a:cxnLst>
                <a:cxn ang="0">
                  <a:pos x="0" y="451"/>
                </a:cxn>
                <a:cxn ang="0">
                  <a:pos x="0" y="429"/>
                </a:cxn>
                <a:cxn ang="0">
                  <a:pos x="0" y="419"/>
                </a:cxn>
                <a:cxn ang="0">
                  <a:pos x="10" y="408"/>
                </a:cxn>
                <a:cxn ang="0">
                  <a:pos x="10" y="387"/>
                </a:cxn>
                <a:cxn ang="0">
                  <a:pos x="20" y="387"/>
                </a:cxn>
                <a:cxn ang="0">
                  <a:pos x="30" y="365"/>
                </a:cxn>
                <a:cxn ang="0">
                  <a:pos x="39" y="354"/>
                </a:cxn>
                <a:cxn ang="0">
                  <a:pos x="49" y="344"/>
                </a:cxn>
                <a:cxn ang="0">
                  <a:pos x="59" y="333"/>
                </a:cxn>
                <a:cxn ang="0">
                  <a:pos x="69" y="322"/>
                </a:cxn>
                <a:cxn ang="0">
                  <a:pos x="89" y="301"/>
                </a:cxn>
                <a:cxn ang="0">
                  <a:pos x="109" y="290"/>
                </a:cxn>
                <a:cxn ang="0">
                  <a:pos x="119" y="279"/>
                </a:cxn>
                <a:cxn ang="0">
                  <a:pos x="139" y="269"/>
                </a:cxn>
                <a:cxn ang="0">
                  <a:pos x="159" y="258"/>
                </a:cxn>
                <a:cxn ang="0">
                  <a:pos x="179" y="247"/>
                </a:cxn>
                <a:cxn ang="0">
                  <a:pos x="198" y="236"/>
                </a:cxn>
                <a:cxn ang="0">
                  <a:pos x="228" y="215"/>
                </a:cxn>
                <a:cxn ang="0">
                  <a:pos x="248" y="215"/>
                </a:cxn>
                <a:cxn ang="0">
                  <a:pos x="278" y="193"/>
                </a:cxn>
                <a:cxn ang="0">
                  <a:pos x="308" y="183"/>
                </a:cxn>
                <a:cxn ang="0">
                  <a:pos x="328" y="183"/>
                </a:cxn>
                <a:cxn ang="0">
                  <a:pos x="357" y="172"/>
                </a:cxn>
                <a:cxn ang="0">
                  <a:pos x="397" y="151"/>
                </a:cxn>
                <a:cxn ang="0">
                  <a:pos x="417" y="151"/>
                </a:cxn>
                <a:cxn ang="0">
                  <a:pos x="457" y="140"/>
                </a:cxn>
                <a:cxn ang="0">
                  <a:pos x="496" y="129"/>
                </a:cxn>
                <a:cxn ang="0">
                  <a:pos x="516" y="118"/>
                </a:cxn>
                <a:cxn ang="0">
                  <a:pos x="556" y="108"/>
                </a:cxn>
                <a:cxn ang="0">
                  <a:pos x="576" y="108"/>
                </a:cxn>
                <a:cxn ang="0">
                  <a:pos x="626" y="97"/>
                </a:cxn>
                <a:cxn ang="0">
                  <a:pos x="665" y="86"/>
                </a:cxn>
                <a:cxn ang="0">
                  <a:pos x="685" y="75"/>
                </a:cxn>
                <a:cxn ang="0">
                  <a:pos x="735" y="75"/>
                </a:cxn>
                <a:cxn ang="0">
                  <a:pos x="785" y="65"/>
                </a:cxn>
                <a:cxn ang="0">
                  <a:pos x="804" y="54"/>
                </a:cxn>
                <a:cxn ang="0">
                  <a:pos x="854" y="54"/>
                </a:cxn>
                <a:cxn ang="0">
                  <a:pos x="914" y="43"/>
                </a:cxn>
                <a:cxn ang="0">
                  <a:pos x="934" y="43"/>
                </a:cxn>
                <a:cxn ang="0">
                  <a:pos x="983" y="33"/>
                </a:cxn>
                <a:cxn ang="0">
                  <a:pos x="1043" y="33"/>
                </a:cxn>
                <a:cxn ang="0">
                  <a:pos x="1063" y="22"/>
                </a:cxn>
                <a:cxn ang="0">
                  <a:pos x="1122" y="22"/>
                </a:cxn>
                <a:cxn ang="0">
                  <a:pos x="1172" y="11"/>
                </a:cxn>
                <a:cxn ang="0">
                  <a:pos x="1202" y="11"/>
                </a:cxn>
                <a:cxn ang="0">
                  <a:pos x="1252" y="11"/>
                </a:cxn>
                <a:cxn ang="0">
                  <a:pos x="1281" y="11"/>
                </a:cxn>
                <a:cxn ang="0">
                  <a:pos x="1341" y="0"/>
                </a:cxn>
                <a:cxn ang="0">
                  <a:pos x="1391" y="0"/>
                </a:cxn>
                <a:cxn ang="0">
                  <a:pos x="1420" y="0"/>
                </a:cxn>
                <a:cxn ang="0">
                  <a:pos x="1480" y="0"/>
                </a:cxn>
                <a:cxn ang="0">
                  <a:pos x="1540" y="0"/>
                </a:cxn>
                <a:cxn ang="0">
                  <a:pos x="1569" y="0"/>
                </a:cxn>
                <a:cxn ang="0">
                  <a:pos x="1619" y="0"/>
                </a:cxn>
                <a:cxn ang="0">
                  <a:pos x="1619" y="451"/>
                </a:cxn>
                <a:cxn ang="0">
                  <a:pos x="0" y="451"/>
                </a:cxn>
              </a:cxnLst>
              <a:rect l="0" t="0" r="r" b="b"/>
              <a:pathLst>
                <a:path w="1619" h="451">
                  <a:moveTo>
                    <a:pt x="0" y="451"/>
                  </a:moveTo>
                  <a:lnTo>
                    <a:pt x="0" y="429"/>
                  </a:lnTo>
                  <a:lnTo>
                    <a:pt x="0" y="419"/>
                  </a:lnTo>
                  <a:lnTo>
                    <a:pt x="10" y="408"/>
                  </a:lnTo>
                  <a:lnTo>
                    <a:pt x="10" y="387"/>
                  </a:lnTo>
                  <a:lnTo>
                    <a:pt x="20" y="387"/>
                  </a:lnTo>
                  <a:lnTo>
                    <a:pt x="30" y="365"/>
                  </a:lnTo>
                  <a:lnTo>
                    <a:pt x="39" y="354"/>
                  </a:lnTo>
                  <a:lnTo>
                    <a:pt x="49" y="344"/>
                  </a:lnTo>
                  <a:lnTo>
                    <a:pt x="59" y="333"/>
                  </a:lnTo>
                  <a:lnTo>
                    <a:pt x="69" y="322"/>
                  </a:lnTo>
                  <a:lnTo>
                    <a:pt x="89" y="301"/>
                  </a:lnTo>
                  <a:lnTo>
                    <a:pt x="109" y="290"/>
                  </a:lnTo>
                  <a:lnTo>
                    <a:pt x="119" y="279"/>
                  </a:lnTo>
                  <a:lnTo>
                    <a:pt x="139" y="269"/>
                  </a:lnTo>
                  <a:lnTo>
                    <a:pt x="159" y="258"/>
                  </a:lnTo>
                  <a:lnTo>
                    <a:pt x="179" y="247"/>
                  </a:lnTo>
                  <a:lnTo>
                    <a:pt x="198" y="236"/>
                  </a:lnTo>
                  <a:lnTo>
                    <a:pt x="228" y="215"/>
                  </a:lnTo>
                  <a:lnTo>
                    <a:pt x="248" y="215"/>
                  </a:lnTo>
                  <a:lnTo>
                    <a:pt x="278" y="193"/>
                  </a:lnTo>
                  <a:lnTo>
                    <a:pt x="308" y="183"/>
                  </a:lnTo>
                  <a:lnTo>
                    <a:pt x="328" y="183"/>
                  </a:lnTo>
                  <a:lnTo>
                    <a:pt x="357" y="172"/>
                  </a:lnTo>
                  <a:lnTo>
                    <a:pt x="397" y="151"/>
                  </a:lnTo>
                  <a:lnTo>
                    <a:pt x="417" y="151"/>
                  </a:lnTo>
                  <a:lnTo>
                    <a:pt x="457" y="140"/>
                  </a:lnTo>
                  <a:lnTo>
                    <a:pt x="496" y="129"/>
                  </a:lnTo>
                  <a:lnTo>
                    <a:pt x="516" y="118"/>
                  </a:lnTo>
                  <a:lnTo>
                    <a:pt x="556" y="108"/>
                  </a:lnTo>
                  <a:lnTo>
                    <a:pt x="576" y="108"/>
                  </a:lnTo>
                  <a:lnTo>
                    <a:pt x="626" y="97"/>
                  </a:lnTo>
                  <a:lnTo>
                    <a:pt x="665" y="86"/>
                  </a:lnTo>
                  <a:lnTo>
                    <a:pt x="685" y="75"/>
                  </a:lnTo>
                  <a:lnTo>
                    <a:pt x="735" y="75"/>
                  </a:lnTo>
                  <a:lnTo>
                    <a:pt x="785" y="65"/>
                  </a:lnTo>
                  <a:lnTo>
                    <a:pt x="804" y="54"/>
                  </a:lnTo>
                  <a:lnTo>
                    <a:pt x="854" y="54"/>
                  </a:lnTo>
                  <a:lnTo>
                    <a:pt x="914" y="43"/>
                  </a:lnTo>
                  <a:lnTo>
                    <a:pt x="934" y="43"/>
                  </a:lnTo>
                  <a:lnTo>
                    <a:pt x="983" y="33"/>
                  </a:lnTo>
                  <a:lnTo>
                    <a:pt x="1043" y="33"/>
                  </a:lnTo>
                  <a:lnTo>
                    <a:pt x="1063" y="22"/>
                  </a:lnTo>
                  <a:lnTo>
                    <a:pt x="1122" y="22"/>
                  </a:lnTo>
                  <a:lnTo>
                    <a:pt x="1172" y="11"/>
                  </a:lnTo>
                  <a:lnTo>
                    <a:pt x="1202" y="11"/>
                  </a:lnTo>
                  <a:lnTo>
                    <a:pt x="1252" y="11"/>
                  </a:lnTo>
                  <a:lnTo>
                    <a:pt x="1281" y="11"/>
                  </a:lnTo>
                  <a:lnTo>
                    <a:pt x="1341" y="0"/>
                  </a:lnTo>
                  <a:lnTo>
                    <a:pt x="1391" y="0"/>
                  </a:lnTo>
                  <a:lnTo>
                    <a:pt x="1420" y="0"/>
                  </a:lnTo>
                  <a:lnTo>
                    <a:pt x="1480" y="0"/>
                  </a:lnTo>
                  <a:lnTo>
                    <a:pt x="1540" y="0"/>
                  </a:lnTo>
                  <a:lnTo>
                    <a:pt x="1569" y="0"/>
                  </a:lnTo>
                  <a:lnTo>
                    <a:pt x="1619" y="0"/>
                  </a:lnTo>
                  <a:lnTo>
                    <a:pt x="1619" y="451"/>
                  </a:lnTo>
                  <a:lnTo>
                    <a:pt x="0" y="451"/>
                  </a:lnTo>
                  <a:close/>
                </a:path>
              </a:pathLst>
            </a:custGeom>
            <a:solidFill>
              <a:srgbClr val="99CC00"/>
            </a:solidFill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139" name="Freeform 11"/>
            <p:cNvSpPr>
              <a:spLocks/>
            </p:cNvSpPr>
            <p:nvPr/>
          </p:nvSpPr>
          <p:spPr bwMode="auto">
            <a:xfrm>
              <a:off x="4323" y="1895"/>
              <a:ext cx="180" cy="1054"/>
            </a:xfrm>
            <a:custGeom>
              <a:avLst/>
              <a:gdLst/>
              <a:ahLst/>
              <a:cxnLst>
                <a:cxn ang="0">
                  <a:pos x="69" y="0"/>
                </a:cxn>
                <a:cxn ang="0">
                  <a:pos x="69" y="11"/>
                </a:cxn>
                <a:cxn ang="0">
                  <a:pos x="69" y="22"/>
                </a:cxn>
                <a:cxn ang="0">
                  <a:pos x="59" y="33"/>
                </a:cxn>
                <a:cxn ang="0">
                  <a:pos x="59" y="54"/>
                </a:cxn>
                <a:cxn ang="0">
                  <a:pos x="59" y="54"/>
                </a:cxn>
                <a:cxn ang="0">
                  <a:pos x="49" y="75"/>
                </a:cxn>
                <a:cxn ang="0">
                  <a:pos x="39" y="86"/>
                </a:cxn>
                <a:cxn ang="0">
                  <a:pos x="39" y="86"/>
                </a:cxn>
                <a:cxn ang="0">
                  <a:pos x="30" y="108"/>
                </a:cxn>
                <a:cxn ang="0">
                  <a:pos x="20" y="118"/>
                </a:cxn>
                <a:cxn ang="0">
                  <a:pos x="0" y="129"/>
                </a:cxn>
                <a:cxn ang="0">
                  <a:pos x="0" y="140"/>
                </a:cxn>
                <a:cxn ang="0">
                  <a:pos x="0" y="623"/>
                </a:cxn>
                <a:cxn ang="0">
                  <a:pos x="0" y="612"/>
                </a:cxn>
                <a:cxn ang="0">
                  <a:pos x="20" y="601"/>
                </a:cxn>
                <a:cxn ang="0">
                  <a:pos x="30" y="590"/>
                </a:cxn>
                <a:cxn ang="0">
                  <a:pos x="39" y="569"/>
                </a:cxn>
                <a:cxn ang="0">
                  <a:pos x="39" y="569"/>
                </a:cxn>
                <a:cxn ang="0">
                  <a:pos x="49" y="558"/>
                </a:cxn>
                <a:cxn ang="0">
                  <a:pos x="59" y="537"/>
                </a:cxn>
                <a:cxn ang="0">
                  <a:pos x="59" y="537"/>
                </a:cxn>
                <a:cxn ang="0">
                  <a:pos x="59" y="515"/>
                </a:cxn>
                <a:cxn ang="0">
                  <a:pos x="69" y="505"/>
                </a:cxn>
                <a:cxn ang="0">
                  <a:pos x="69" y="494"/>
                </a:cxn>
                <a:cxn ang="0">
                  <a:pos x="69" y="483"/>
                </a:cxn>
                <a:cxn ang="0">
                  <a:pos x="69" y="0"/>
                </a:cxn>
              </a:cxnLst>
              <a:rect l="0" t="0" r="r" b="b"/>
              <a:pathLst>
                <a:path w="69" h="623">
                  <a:moveTo>
                    <a:pt x="69" y="0"/>
                  </a:moveTo>
                  <a:lnTo>
                    <a:pt x="69" y="11"/>
                  </a:lnTo>
                  <a:lnTo>
                    <a:pt x="69" y="22"/>
                  </a:lnTo>
                  <a:lnTo>
                    <a:pt x="59" y="33"/>
                  </a:lnTo>
                  <a:lnTo>
                    <a:pt x="59" y="54"/>
                  </a:lnTo>
                  <a:lnTo>
                    <a:pt x="59" y="54"/>
                  </a:lnTo>
                  <a:lnTo>
                    <a:pt x="49" y="75"/>
                  </a:lnTo>
                  <a:lnTo>
                    <a:pt x="39" y="86"/>
                  </a:lnTo>
                  <a:lnTo>
                    <a:pt x="39" y="86"/>
                  </a:lnTo>
                  <a:lnTo>
                    <a:pt x="30" y="108"/>
                  </a:lnTo>
                  <a:lnTo>
                    <a:pt x="20" y="118"/>
                  </a:lnTo>
                  <a:lnTo>
                    <a:pt x="0" y="129"/>
                  </a:lnTo>
                  <a:lnTo>
                    <a:pt x="0" y="140"/>
                  </a:lnTo>
                  <a:lnTo>
                    <a:pt x="0" y="623"/>
                  </a:lnTo>
                  <a:lnTo>
                    <a:pt x="0" y="612"/>
                  </a:lnTo>
                  <a:lnTo>
                    <a:pt x="20" y="601"/>
                  </a:lnTo>
                  <a:lnTo>
                    <a:pt x="30" y="590"/>
                  </a:lnTo>
                  <a:lnTo>
                    <a:pt x="39" y="569"/>
                  </a:lnTo>
                  <a:lnTo>
                    <a:pt x="39" y="569"/>
                  </a:lnTo>
                  <a:lnTo>
                    <a:pt x="49" y="558"/>
                  </a:lnTo>
                  <a:lnTo>
                    <a:pt x="59" y="537"/>
                  </a:lnTo>
                  <a:lnTo>
                    <a:pt x="59" y="537"/>
                  </a:lnTo>
                  <a:lnTo>
                    <a:pt x="59" y="515"/>
                  </a:lnTo>
                  <a:lnTo>
                    <a:pt x="69" y="505"/>
                  </a:lnTo>
                  <a:lnTo>
                    <a:pt x="69" y="494"/>
                  </a:lnTo>
                  <a:lnTo>
                    <a:pt x="69" y="483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808000"/>
            </a:solidFill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140" name="Freeform 12"/>
            <p:cNvSpPr>
              <a:spLocks/>
            </p:cNvSpPr>
            <p:nvPr/>
          </p:nvSpPr>
          <p:spPr bwMode="auto">
            <a:xfrm>
              <a:off x="3082" y="1928"/>
              <a:ext cx="1306" cy="9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50" y="129"/>
                </a:cxn>
                <a:cxn ang="0">
                  <a:pos x="1550" y="612"/>
                </a:cxn>
                <a:cxn ang="0">
                  <a:pos x="0" y="483"/>
                </a:cxn>
                <a:cxn ang="0">
                  <a:pos x="0" y="0"/>
                </a:cxn>
              </a:cxnLst>
              <a:rect l="0" t="0" r="r" b="b"/>
              <a:pathLst>
                <a:path w="1550" h="612">
                  <a:moveTo>
                    <a:pt x="0" y="0"/>
                  </a:moveTo>
                  <a:lnTo>
                    <a:pt x="1550" y="129"/>
                  </a:lnTo>
                  <a:lnTo>
                    <a:pt x="1550" y="612"/>
                  </a:lnTo>
                  <a:lnTo>
                    <a:pt x="0" y="4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00"/>
            </a:solidFill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141" name="Freeform 13"/>
            <p:cNvSpPr>
              <a:spLocks/>
            </p:cNvSpPr>
            <p:nvPr/>
          </p:nvSpPr>
          <p:spPr bwMode="auto">
            <a:xfrm>
              <a:off x="3060" y="1244"/>
              <a:ext cx="1443" cy="904"/>
            </a:xfrm>
            <a:custGeom>
              <a:avLst/>
              <a:gdLst/>
              <a:ahLst/>
              <a:cxnLst>
                <a:cxn ang="0">
                  <a:pos x="338" y="0"/>
                </a:cxn>
                <a:cxn ang="0">
                  <a:pos x="397" y="0"/>
                </a:cxn>
                <a:cxn ang="0">
                  <a:pos x="427" y="0"/>
                </a:cxn>
                <a:cxn ang="0">
                  <a:pos x="477" y="10"/>
                </a:cxn>
                <a:cxn ang="0">
                  <a:pos x="526" y="10"/>
                </a:cxn>
                <a:cxn ang="0">
                  <a:pos x="556" y="10"/>
                </a:cxn>
                <a:cxn ang="0">
                  <a:pos x="606" y="21"/>
                </a:cxn>
                <a:cxn ang="0">
                  <a:pos x="666" y="21"/>
                </a:cxn>
                <a:cxn ang="0">
                  <a:pos x="685" y="32"/>
                </a:cxn>
                <a:cxn ang="0">
                  <a:pos x="735" y="32"/>
                </a:cxn>
                <a:cxn ang="0">
                  <a:pos x="795" y="42"/>
                </a:cxn>
                <a:cxn ang="0">
                  <a:pos x="815" y="42"/>
                </a:cxn>
                <a:cxn ang="0">
                  <a:pos x="864" y="53"/>
                </a:cxn>
                <a:cxn ang="0">
                  <a:pos x="914" y="64"/>
                </a:cxn>
                <a:cxn ang="0">
                  <a:pos x="934" y="64"/>
                </a:cxn>
                <a:cxn ang="0">
                  <a:pos x="983" y="75"/>
                </a:cxn>
                <a:cxn ang="0">
                  <a:pos x="1023" y="85"/>
                </a:cxn>
                <a:cxn ang="0">
                  <a:pos x="1043" y="96"/>
                </a:cxn>
                <a:cxn ang="0">
                  <a:pos x="1093" y="107"/>
                </a:cxn>
                <a:cxn ang="0">
                  <a:pos x="1133" y="118"/>
                </a:cxn>
                <a:cxn ang="0">
                  <a:pos x="1152" y="118"/>
                </a:cxn>
                <a:cxn ang="0">
                  <a:pos x="1192" y="128"/>
                </a:cxn>
                <a:cxn ang="0">
                  <a:pos x="1232" y="139"/>
                </a:cxn>
                <a:cxn ang="0">
                  <a:pos x="1242" y="150"/>
                </a:cxn>
                <a:cxn ang="0">
                  <a:pos x="1282" y="160"/>
                </a:cxn>
                <a:cxn ang="0">
                  <a:pos x="1321" y="171"/>
                </a:cxn>
                <a:cxn ang="0">
                  <a:pos x="1331" y="182"/>
                </a:cxn>
                <a:cxn ang="0">
                  <a:pos x="1361" y="193"/>
                </a:cxn>
                <a:cxn ang="0">
                  <a:pos x="1391" y="203"/>
                </a:cxn>
                <a:cxn ang="0">
                  <a:pos x="1411" y="214"/>
                </a:cxn>
                <a:cxn ang="0">
                  <a:pos x="1440" y="225"/>
                </a:cxn>
                <a:cxn ang="0">
                  <a:pos x="1460" y="246"/>
                </a:cxn>
                <a:cxn ang="0">
                  <a:pos x="1470" y="246"/>
                </a:cxn>
                <a:cxn ang="0">
                  <a:pos x="1500" y="268"/>
                </a:cxn>
                <a:cxn ang="0">
                  <a:pos x="1520" y="278"/>
                </a:cxn>
                <a:cxn ang="0">
                  <a:pos x="1530" y="289"/>
                </a:cxn>
                <a:cxn ang="0">
                  <a:pos x="1550" y="300"/>
                </a:cxn>
                <a:cxn ang="0">
                  <a:pos x="1560" y="321"/>
                </a:cxn>
                <a:cxn ang="0">
                  <a:pos x="1570" y="321"/>
                </a:cxn>
                <a:cxn ang="0">
                  <a:pos x="1590" y="343"/>
                </a:cxn>
                <a:cxn ang="0">
                  <a:pos x="1599" y="354"/>
                </a:cxn>
                <a:cxn ang="0">
                  <a:pos x="1599" y="364"/>
                </a:cxn>
                <a:cxn ang="0">
                  <a:pos x="1609" y="375"/>
                </a:cxn>
                <a:cxn ang="0">
                  <a:pos x="1619" y="396"/>
                </a:cxn>
                <a:cxn ang="0">
                  <a:pos x="1619" y="407"/>
                </a:cxn>
                <a:cxn ang="0">
                  <a:pos x="1629" y="418"/>
                </a:cxn>
                <a:cxn ang="0">
                  <a:pos x="1629" y="439"/>
                </a:cxn>
                <a:cxn ang="0">
                  <a:pos x="1629" y="439"/>
                </a:cxn>
                <a:cxn ang="0">
                  <a:pos x="1629" y="461"/>
                </a:cxn>
                <a:cxn ang="0">
                  <a:pos x="1619" y="472"/>
                </a:cxn>
                <a:cxn ang="0">
                  <a:pos x="1619" y="482"/>
                </a:cxn>
                <a:cxn ang="0">
                  <a:pos x="1619" y="493"/>
                </a:cxn>
                <a:cxn ang="0">
                  <a:pos x="1609" y="514"/>
                </a:cxn>
                <a:cxn ang="0">
                  <a:pos x="1599" y="525"/>
                </a:cxn>
                <a:cxn ang="0">
                  <a:pos x="1590" y="536"/>
                </a:cxn>
                <a:cxn ang="0">
                  <a:pos x="1580" y="557"/>
                </a:cxn>
                <a:cxn ang="0">
                  <a:pos x="1570" y="557"/>
                </a:cxn>
                <a:cxn ang="0">
                  <a:pos x="1560" y="579"/>
                </a:cxn>
                <a:cxn ang="0">
                  <a:pos x="0" y="439"/>
                </a:cxn>
                <a:cxn ang="0">
                  <a:pos x="338" y="0"/>
                </a:cxn>
              </a:cxnLst>
              <a:rect l="0" t="0" r="r" b="b"/>
              <a:pathLst>
                <a:path w="1629" h="579">
                  <a:moveTo>
                    <a:pt x="338" y="0"/>
                  </a:moveTo>
                  <a:lnTo>
                    <a:pt x="397" y="0"/>
                  </a:lnTo>
                  <a:lnTo>
                    <a:pt x="427" y="0"/>
                  </a:lnTo>
                  <a:lnTo>
                    <a:pt x="477" y="10"/>
                  </a:lnTo>
                  <a:lnTo>
                    <a:pt x="526" y="10"/>
                  </a:lnTo>
                  <a:lnTo>
                    <a:pt x="556" y="10"/>
                  </a:lnTo>
                  <a:lnTo>
                    <a:pt x="606" y="21"/>
                  </a:lnTo>
                  <a:lnTo>
                    <a:pt x="666" y="21"/>
                  </a:lnTo>
                  <a:lnTo>
                    <a:pt x="685" y="32"/>
                  </a:lnTo>
                  <a:lnTo>
                    <a:pt x="735" y="32"/>
                  </a:lnTo>
                  <a:lnTo>
                    <a:pt x="795" y="42"/>
                  </a:lnTo>
                  <a:lnTo>
                    <a:pt x="815" y="42"/>
                  </a:lnTo>
                  <a:lnTo>
                    <a:pt x="864" y="53"/>
                  </a:lnTo>
                  <a:lnTo>
                    <a:pt x="914" y="64"/>
                  </a:lnTo>
                  <a:lnTo>
                    <a:pt x="934" y="64"/>
                  </a:lnTo>
                  <a:lnTo>
                    <a:pt x="983" y="75"/>
                  </a:lnTo>
                  <a:lnTo>
                    <a:pt x="1023" y="85"/>
                  </a:lnTo>
                  <a:lnTo>
                    <a:pt x="1043" y="96"/>
                  </a:lnTo>
                  <a:lnTo>
                    <a:pt x="1093" y="107"/>
                  </a:lnTo>
                  <a:lnTo>
                    <a:pt x="1133" y="118"/>
                  </a:lnTo>
                  <a:lnTo>
                    <a:pt x="1152" y="118"/>
                  </a:lnTo>
                  <a:lnTo>
                    <a:pt x="1192" y="128"/>
                  </a:lnTo>
                  <a:lnTo>
                    <a:pt x="1232" y="139"/>
                  </a:lnTo>
                  <a:lnTo>
                    <a:pt x="1242" y="150"/>
                  </a:lnTo>
                  <a:lnTo>
                    <a:pt x="1282" y="160"/>
                  </a:lnTo>
                  <a:lnTo>
                    <a:pt x="1321" y="171"/>
                  </a:lnTo>
                  <a:lnTo>
                    <a:pt x="1331" y="182"/>
                  </a:lnTo>
                  <a:lnTo>
                    <a:pt x="1361" y="193"/>
                  </a:lnTo>
                  <a:lnTo>
                    <a:pt x="1391" y="203"/>
                  </a:lnTo>
                  <a:lnTo>
                    <a:pt x="1411" y="214"/>
                  </a:lnTo>
                  <a:lnTo>
                    <a:pt x="1440" y="225"/>
                  </a:lnTo>
                  <a:lnTo>
                    <a:pt x="1460" y="246"/>
                  </a:lnTo>
                  <a:lnTo>
                    <a:pt x="1470" y="246"/>
                  </a:lnTo>
                  <a:lnTo>
                    <a:pt x="1500" y="268"/>
                  </a:lnTo>
                  <a:lnTo>
                    <a:pt x="1520" y="278"/>
                  </a:lnTo>
                  <a:lnTo>
                    <a:pt x="1530" y="289"/>
                  </a:lnTo>
                  <a:lnTo>
                    <a:pt x="1550" y="300"/>
                  </a:lnTo>
                  <a:lnTo>
                    <a:pt x="1560" y="321"/>
                  </a:lnTo>
                  <a:lnTo>
                    <a:pt x="1570" y="321"/>
                  </a:lnTo>
                  <a:lnTo>
                    <a:pt x="1590" y="343"/>
                  </a:lnTo>
                  <a:lnTo>
                    <a:pt x="1599" y="354"/>
                  </a:lnTo>
                  <a:lnTo>
                    <a:pt x="1599" y="364"/>
                  </a:lnTo>
                  <a:lnTo>
                    <a:pt x="1609" y="375"/>
                  </a:lnTo>
                  <a:lnTo>
                    <a:pt x="1619" y="396"/>
                  </a:lnTo>
                  <a:lnTo>
                    <a:pt x="1619" y="407"/>
                  </a:lnTo>
                  <a:lnTo>
                    <a:pt x="1629" y="418"/>
                  </a:lnTo>
                  <a:lnTo>
                    <a:pt x="1629" y="439"/>
                  </a:lnTo>
                  <a:lnTo>
                    <a:pt x="1629" y="439"/>
                  </a:lnTo>
                  <a:lnTo>
                    <a:pt x="1629" y="461"/>
                  </a:lnTo>
                  <a:lnTo>
                    <a:pt x="1619" y="472"/>
                  </a:lnTo>
                  <a:lnTo>
                    <a:pt x="1619" y="482"/>
                  </a:lnTo>
                  <a:lnTo>
                    <a:pt x="1619" y="493"/>
                  </a:lnTo>
                  <a:lnTo>
                    <a:pt x="1609" y="514"/>
                  </a:lnTo>
                  <a:lnTo>
                    <a:pt x="1599" y="525"/>
                  </a:lnTo>
                  <a:lnTo>
                    <a:pt x="1590" y="536"/>
                  </a:lnTo>
                  <a:lnTo>
                    <a:pt x="1580" y="557"/>
                  </a:lnTo>
                  <a:lnTo>
                    <a:pt x="1570" y="557"/>
                  </a:lnTo>
                  <a:lnTo>
                    <a:pt x="1560" y="579"/>
                  </a:lnTo>
                  <a:lnTo>
                    <a:pt x="0" y="439"/>
                  </a:lnTo>
                  <a:lnTo>
                    <a:pt x="338" y="0"/>
                  </a:lnTo>
                  <a:close/>
                </a:path>
              </a:pathLst>
            </a:custGeom>
            <a:solidFill>
              <a:srgbClr val="FFFF00"/>
            </a:solidFill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142" name="Freeform 14"/>
            <p:cNvSpPr>
              <a:spLocks/>
            </p:cNvSpPr>
            <p:nvPr/>
          </p:nvSpPr>
          <p:spPr bwMode="auto">
            <a:xfrm>
              <a:off x="1154" y="1963"/>
              <a:ext cx="1906" cy="1019"/>
            </a:xfrm>
            <a:custGeom>
              <a:avLst/>
              <a:gdLst/>
              <a:ahLst/>
              <a:cxnLst>
                <a:cxn ang="0">
                  <a:pos x="3130" y="171"/>
                </a:cxn>
                <a:cxn ang="0">
                  <a:pos x="3040" y="225"/>
                </a:cxn>
                <a:cxn ang="0">
                  <a:pos x="2951" y="268"/>
                </a:cxn>
                <a:cxn ang="0">
                  <a:pos x="2832" y="311"/>
                </a:cxn>
                <a:cxn ang="0">
                  <a:pos x="2712" y="343"/>
                </a:cxn>
                <a:cxn ang="0">
                  <a:pos x="2553" y="375"/>
                </a:cxn>
                <a:cxn ang="0">
                  <a:pos x="2414" y="397"/>
                </a:cxn>
                <a:cxn ang="0">
                  <a:pos x="2226" y="429"/>
                </a:cxn>
                <a:cxn ang="0">
                  <a:pos x="2047" y="440"/>
                </a:cxn>
                <a:cxn ang="0">
                  <a:pos x="1878" y="450"/>
                </a:cxn>
                <a:cxn ang="0">
                  <a:pos x="1679" y="461"/>
                </a:cxn>
                <a:cxn ang="0">
                  <a:pos x="1510" y="461"/>
                </a:cxn>
                <a:cxn ang="0">
                  <a:pos x="1312" y="450"/>
                </a:cxn>
                <a:cxn ang="0">
                  <a:pos x="1123" y="440"/>
                </a:cxn>
                <a:cxn ang="0">
                  <a:pos x="964" y="418"/>
                </a:cxn>
                <a:cxn ang="0">
                  <a:pos x="785" y="397"/>
                </a:cxn>
                <a:cxn ang="0">
                  <a:pos x="646" y="364"/>
                </a:cxn>
                <a:cxn ang="0">
                  <a:pos x="497" y="332"/>
                </a:cxn>
                <a:cxn ang="0">
                  <a:pos x="378" y="300"/>
                </a:cxn>
                <a:cxn ang="0">
                  <a:pos x="259" y="246"/>
                </a:cxn>
                <a:cxn ang="0">
                  <a:pos x="159" y="204"/>
                </a:cxn>
                <a:cxn ang="0">
                  <a:pos x="100" y="161"/>
                </a:cxn>
                <a:cxn ang="0">
                  <a:pos x="40" y="107"/>
                </a:cxn>
                <a:cxn ang="0">
                  <a:pos x="10" y="53"/>
                </a:cxn>
                <a:cxn ang="0">
                  <a:pos x="0" y="0"/>
                </a:cxn>
                <a:cxn ang="0">
                  <a:pos x="0" y="525"/>
                </a:cxn>
                <a:cxn ang="0">
                  <a:pos x="30" y="579"/>
                </a:cxn>
                <a:cxn ang="0">
                  <a:pos x="80" y="622"/>
                </a:cxn>
                <a:cxn ang="0">
                  <a:pos x="149" y="676"/>
                </a:cxn>
                <a:cxn ang="0">
                  <a:pos x="229" y="718"/>
                </a:cxn>
                <a:cxn ang="0">
                  <a:pos x="338" y="761"/>
                </a:cxn>
                <a:cxn ang="0">
                  <a:pos x="457" y="804"/>
                </a:cxn>
                <a:cxn ang="0">
                  <a:pos x="596" y="836"/>
                </a:cxn>
                <a:cxn ang="0">
                  <a:pos x="765" y="869"/>
                </a:cxn>
                <a:cxn ang="0">
                  <a:pos x="914" y="890"/>
                </a:cxn>
                <a:cxn ang="0">
                  <a:pos x="1093" y="912"/>
                </a:cxn>
                <a:cxn ang="0">
                  <a:pos x="1252" y="933"/>
                </a:cxn>
                <a:cxn ang="0">
                  <a:pos x="1451" y="944"/>
                </a:cxn>
                <a:cxn ang="0">
                  <a:pos x="1649" y="944"/>
                </a:cxn>
                <a:cxn ang="0">
                  <a:pos x="1818" y="933"/>
                </a:cxn>
                <a:cxn ang="0">
                  <a:pos x="2017" y="922"/>
                </a:cxn>
                <a:cxn ang="0">
                  <a:pos x="2176" y="912"/>
                </a:cxn>
                <a:cxn ang="0">
                  <a:pos x="2355" y="890"/>
                </a:cxn>
                <a:cxn ang="0">
                  <a:pos x="2504" y="869"/>
                </a:cxn>
                <a:cxn ang="0">
                  <a:pos x="2663" y="836"/>
                </a:cxn>
                <a:cxn ang="0">
                  <a:pos x="2812" y="794"/>
                </a:cxn>
                <a:cxn ang="0">
                  <a:pos x="2921" y="761"/>
                </a:cxn>
                <a:cxn ang="0">
                  <a:pos x="3030" y="718"/>
                </a:cxn>
                <a:cxn ang="0">
                  <a:pos x="3110" y="676"/>
                </a:cxn>
                <a:cxn ang="0">
                  <a:pos x="3179" y="622"/>
                </a:cxn>
              </a:cxnLst>
              <a:rect l="0" t="0" r="r" b="b"/>
              <a:pathLst>
                <a:path w="3179" h="944">
                  <a:moveTo>
                    <a:pt x="3179" y="139"/>
                  </a:moveTo>
                  <a:lnTo>
                    <a:pt x="3160" y="150"/>
                  </a:lnTo>
                  <a:lnTo>
                    <a:pt x="3150" y="161"/>
                  </a:lnTo>
                  <a:lnTo>
                    <a:pt x="3130" y="171"/>
                  </a:lnTo>
                  <a:lnTo>
                    <a:pt x="3110" y="193"/>
                  </a:lnTo>
                  <a:lnTo>
                    <a:pt x="3090" y="193"/>
                  </a:lnTo>
                  <a:lnTo>
                    <a:pt x="3070" y="214"/>
                  </a:lnTo>
                  <a:lnTo>
                    <a:pt x="3040" y="225"/>
                  </a:lnTo>
                  <a:lnTo>
                    <a:pt x="3030" y="236"/>
                  </a:lnTo>
                  <a:lnTo>
                    <a:pt x="3001" y="246"/>
                  </a:lnTo>
                  <a:lnTo>
                    <a:pt x="2981" y="246"/>
                  </a:lnTo>
                  <a:lnTo>
                    <a:pt x="2951" y="268"/>
                  </a:lnTo>
                  <a:lnTo>
                    <a:pt x="2921" y="279"/>
                  </a:lnTo>
                  <a:lnTo>
                    <a:pt x="2901" y="279"/>
                  </a:lnTo>
                  <a:lnTo>
                    <a:pt x="2861" y="300"/>
                  </a:lnTo>
                  <a:lnTo>
                    <a:pt x="2832" y="311"/>
                  </a:lnTo>
                  <a:lnTo>
                    <a:pt x="2812" y="311"/>
                  </a:lnTo>
                  <a:lnTo>
                    <a:pt x="2772" y="322"/>
                  </a:lnTo>
                  <a:lnTo>
                    <a:pt x="2732" y="332"/>
                  </a:lnTo>
                  <a:lnTo>
                    <a:pt x="2712" y="343"/>
                  </a:lnTo>
                  <a:lnTo>
                    <a:pt x="2663" y="354"/>
                  </a:lnTo>
                  <a:lnTo>
                    <a:pt x="2623" y="364"/>
                  </a:lnTo>
                  <a:lnTo>
                    <a:pt x="2603" y="364"/>
                  </a:lnTo>
                  <a:lnTo>
                    <a:pt x="2553" y="375"/>
                  </a:lnTo>
                  <a:lnTo>
                    <a:pt x="2504" y="386"/>
                  </a:lnTo>
                  <a:lnTo>
                    <a:pt x="2484" y="386"/>
                  </a:lnTo>
                  <a:lnTo>
                    <a:pt x="2434" y="397"/>
                  </a:lnTo>
                  <a:lnTo>
                    <a:pt x="2414" y="397"/>
                  </a:lnTo>
                  <a:lnTo>
                    <a:pt x="2355" y="407"/>
                  </a:lnTo>
                  <a:lnTo>
                    <a:pt x="2305" y="418"/>
                  </a:lnTo>
                  <a:lnTo>
                    <a:pt x="2285" y="418"/>
                  </a:lnTo>
                  <a:lnTo>
                    <a:pt x="2226" y="429"/>
                  </a:lnTo>
                  <a:lnTo>
                    <a:pt x="2176" y="429"/>
                  </a:lnTo>
                  <a:lnTo>
                    <a:pt x="2146" y="429"/>
                  </a:lnTo>
                  <a:lnTo>
                    <a:pt x="2096" y="440"/>
                  </a:lnTo>
                  <a:lnTo>
                    <a:pt x="2047" y="440"/>
                  </a:lnTo>
                  <a:lnTo>
                    <a:pt x="2017" y="440"/>
                  </a:lnTo>
                  <a:lnTo>
                    <a:pt x="1957" y="450"/>
                  </a:lnTo>
                  <a:lnTo>
                    <a:pt x="1908" y="450"/>
                  </a:lnTo>
                  <a:lnTo>
                    <a:pt x="1878" y="450"/>
                  </a:lnTo>
                  <a:lnTo>
                    <a:pt x="1818" y="450"/>
                  </a:lnTo>
                  <a:lnTo>
                    <a:pt x="1769" y="461"/>
                  </a:lnTo>
                  <a:lnTo>
                    <a:pt x="1739" y="461"/>
                  </a:lnTo>
                  <a:lnTo>
                    <a:pt x="1679" y="461"/>
                  </a:lnTo>
                  <a:lnTo>
                    <a:pt x="1649" y="461"/>
                  </a:lnTo>
                  <a:lnTo>
                    <a:pt x="1590" y="461"/>
                  </a:lnTo>
                  <a:lnTo>
                    <a:pt x="1540" y="461"/>
                  </a:lnTo>
                  <a:lnTo>
                    <a:pt x="1510" y="461"/>
                  </a:lnTo>
                  <a:lnTo>
                    <a:pt x="1451" y="461"/>
                  </a:lnTo>
                  <a:lnTo>
                    <a:pt x="1391" y="450"/>
                  </a:lnTo>
                  <a:lnTo>
                    <a:pt x="1371" y="450"/>
                  </a:lnTo>
                  <a:lnTo>
                    <a:pt x="1312" y="450"/>
                  </a:lnTo>
                  <a:lnTo>
                    <a:pt x="1252" y="450"/>
                  </a:lnTo>
                  <a:lnTo>
                    <a:pt x="1232" y="440"/>
                  </a:lnTo>
                  <a:lnTo>
                    <a:pt x="1173" y="440"/>
                  </a:lnTo>
                  <a:lnTo>
                    <a:pt x="1123" y="440"/>
                  </a:lnTo>
                  <a:lnTo>
                    <a:pt x="1093" y="429"/>
                  </a:lnTo>
                  <a:lnTo>
                    <a:pt x="1043" y="429"/>
                  </a:lnTo>
                  <a:lnTo>
                    <a:pt x="1014" y="429"/>
                  </a:lnTo>
                  <a:lnTo>
                    <a:pt x="964" y="418"/>
                  </a:lnTo>
                  <a:lnTo>
                    <a:pt x="914" y="407"/>
                  </a:lnTo>
                  <a:lnTo>
                    <a:pt x="884" y="407"/>
                  </a:lnTo>
                  <a:lnTo>
                    <a:pt x="835" y="397"/>
                  </a:lnTo>
                  <a:lnTo>
                    <a:pt x="785" y="397"/>
                  </a:lnTo>
                  <a:lnTo>
                    <a:pt x="765" y="386"/>
                  </a:lnTo>
                  <a:lnTo>
                    <a:pt x="716" y="375"/>
                  </a:lnTo>
                  <a:lnTo>
                    <a:pt x="666" y="375"/>
                  </a:lnTo>
                  <a:lnTo>
                    <a:pt x="646" y="364"/>
                  </a:lnTo>
                  <a:lnTo>
                    <a:pt x="596" y="354"/>
                  </a:lnTo>
                  <a:lnTo>
                    <a:pt x="557" y="343"/>
                  </a:lnTo>
                  <a:lnTo>
                    <a:pt x="537" y="343"/>
                  </a:lnTo>
                  <a:lnTo>
                    <a:pt x="497" y="332"/>
                  </a:lnTo>
                  <a:lnTo>
                    <a:pt x="457" y="322"/>
                  </a:lnTo>
                  <a:lnTo>
                    <a:pt x="437" y="311"/>
                  </a:lnTo>
                  <a:lnTo>
                    <a:pt x="398" y="300"/>
                  </a:lnTo>
                  <a:lnTo>
                    <a:pt x="378" y="300"/>
                  </a:lnTo>
                  <a:lnTo>
                    <a:pt x="338" y="279"/>
                  </a:lnTo>
                  <a:lnTo>
                    <a:pt x="308" y="268"/>
                  </a:lnTo>
                  <a:lnTo>
                    <a:pt x="288" y="268"/>
                  </a:lnTo>
                  <a:lnTo>
                    <a:pt x="259" y="246"/>
                  </a:lnTo>
                  <a:lnTo>
                    <a:pt x="229" y="236"/>
                  </a:lnTo>
                  <a:lnTo>
                    <a:pt x="219" y="236"/>
                  </a:lnTo>
                  <a:lnTo>
                    <a:pt x="189" y="214"/>
                  </a:lnTo>
                  <a:lnTo>
                    <a:pt x="159" y="204"/>
                  </a:lnTo>
                  <a:lnTo>
                    <a:pt x="149" y="193"/>
                  </a:lnTo>
                  <a:lnTo>
                    <a:pt x="129" y="182"/>
                  </a:lnTo>
                  <a:lnTo>
                    <a:pt x="109" y="161"/>
                  </a:lnTo>
                  <a:lnTo>
                    <a:pt x="100" y="161"/>
                  </a:lnTo>
                  <a:lnTo>
                    <a:pt x="80" y="139"/>
                  </a:lnTo>
                  <a:lnTo>
                    <a:pt x="60" y="128"/>
                  </a:lnTo>
                  <a:lnTo>
                    <a:pt x="50" y="118"/>
                  </a:lnTo>
                  <a:lnTo>
                    <a:pt x="40" y="107"/>
                  </a:lnTo>
                  <a:lnTo>
                    <a:pt x="30" y="96"/>
                  </a:lnTo>
                  <a:lnTo>
                    <a:pt x="20" y="86"/>
                  </a:lnTo>
                  <a:lnTo>
                    <a:pt x="10" y="64"/>
                  </a:lnTo>
                  <a:lnTo>
                    <a:pt x="10" y="53"/>
                  </a:lnTo>
                  <a:lnTo>
                    <a:pt x="0" y="43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0"/>
                  </a:lnTo>
                  <a:lnTo>
                    <a:pt x="0" y="482"/>
                  </a:lnTo>
                  <a:lnTo>
                    <a:pt x="0" y="504"/>
                  </a:lnTo>
                  <a:lnTo>
                    <a:pt x="0" y="504"/>
                  </a:lnTo>
                  <a:lnTo>
                    <a:pt x="0" y="525"/>
                  </a:lnTo>
                  <a:lnTo>
                    <a:pt x="10" y="536"/>
                  </a:lnTo>
                  <a:lnTo>
                    <a:pt x="10" y="547"/>
                  </a:lnTo>
                  <a:lnTo>
                    <a:pt x="20" y="568"/>
                  </a:lnTo>
                  <a:lnTo>
                    <a:pt x="30" y="579"/>
                  </a:lnTo>
                  <a:lnTo>
                    <a:pt x="40" y="590"/>
                  </a:lnTo>
                  <a:lnTo>
                    <a:pt x="50" y="600"/>
                  </a:lnTo>
                  <a:lnTo>
                    <a:pt x="60" y="611"/>
                  </a:lnTo>
                  <a:lnTo>
                    <a:pt x="80" y="622"/>
                  </a:lnTo>
                  <a:lnTo>
                    <a:pt x="100" y="643"/>
                  </a:lnTo>
                  <a:lnTo>
                    <a:pt x="109" y="643"/>
                  </a:lnTo>
                  <a:lnTo>
                    <a:pt x="129" y="665"/>
                  </a:lnTo>
                  <a:lnTo>
                    <a:pt x="149" y="676"/>
                  </a:lnTo>
                  <a:lnTo>
                    <a:pt x="159" y="686"/>
                  </a:lnTo>
                  <a:lnTo>
                    <a:pt x="189" y="697"/>
                  </a:lnTo>
                  <a:lnTo>
                    <a:pt x="219" y="718"/>
                  </a:lnTo>
                  <a:lnTo>
                    <a:pt x="229" y="718"/>
                  </a:lnTo>
                  <a:lnTo>
                    <a:pt x="259" y="729"/>
                  </a:lnTo>
                  <a:lnTo>
                    <a:pt x="288" y="751"/>
                  </a:lnTo>
                  <a:lnTo>
                    <a:pt x="308" y="751"/>
                  </a:lnTo>
                  <a:lnTo>
                    <a:pt x="338" y="761"/>
                  </a:lnTo>
                  <a:lnTo>
                    <a:pt x="378" y="783"/>
                  </a:lnTo>
                  <a:lnTo>
                    <a:pt x="398" y="783"/>
                  </a:lnTo>
                  <a:lnTo>
                    <a:pt x="437" y="794"/>
                  </a:lnTo>
                  <a:lnTo>
                    <a:pt x="457" y="804"/>
                  </a:lnTo>
                  <a:lnTo>
                    <a:pt x="497" y="815"/>
                  </a:lnTo>
                  <a:lnTo>
                    <a:pt x="537" y="826"/>
                  </a:lnTo>
                  <a:lnTo>
                    <a:pt x="557" y="826"/>
                  </a:lnTo>
                  <a:lnTo>
                    <a:pt x="596" y="836"/>
                  </a:lnTo>
                  <a:lnTo>
                    <a:pt x="646" y="847"/>
                  </a:lnTo>
                  <a:lnTo>
                    <a:pt x="666" y="858"/>
                  </a:lnTo>
                  <a:lnTo>
                    <a:pt x="716" y="858"/>
                  </a:lnTo>
                  <a:lnTo>
                    <a:pt x="765" y="869"/>
                  </a:lnTo>
                  <a:lnTo>
                    <a:pt x="785" y="879"/>
                  </a:lnTo>
                  <a:lnTo>
                    <a:pt x="835" y="879"/>
                  </a:lnTo>
                  <a:lnTo>
                    <a:pt x="884" y="890"/>
                  </a:lnTo>
                  <a:lnTo>
                    <a:pt x="914" y="890"/>
                  </a:lnTo>
                  <a:lnTo>
                    <a:pt x="964" y="901"/>
                  </a:lnTo>
                  <a:lnTo>
                    <a:pt x="1014" y="912"/>
                  </a:lnTo>
                  <a:lnTo>
                    <a:pt x="1043" y="912"/>
                  </a:lnTo>
                  <a:lnTo>
                    <a:pt x="1093" y="912"/>
                  </a:lnTo>
                  <a:lnTo>
                    <a:pt x="1123" y="922"/>
                  </a:lnTo>
                  <a:lnTo>
                    <a:pt x="1173" y="922"/>
                  </a:lnTo>
                  <a:lnTo>
                    <a:pt x="1232" y="922"/>
                  </a:lnTo>
                  <a:lnTo>
                    <a:pt x="1252" y="933"/>
                  </a:lnTo>
                  <a:lnTo>
                    <a:pt x="1312" y="933"/>
                  </a:lnTo>
                  <a:lnTo>
                    <a:pt x="1371" y="933"/>
                  </a:lnTo>
                  <a:lnTo>
                    <a:pt x="1391" y="933"/>
                  </a:lnTo>
                  <a:lnTo>
                    <a:pt x="1451" y="944"/>
                  </a:lnTo>
                  <a:lnTo>
                    <a:pt x="1510" y="944"/>
                  </a:lnTo>
                  <a:lnTo>
                    <a:pt x="1540" y="944"/>
                  </a:lnTo>
                  <a:lnTo>
                    <a:pt x="1590" y="944"/>
                  </a:lnTo>
                  <a:lnTo>
                    <a:pt x="1649" y="944"/>
                  </a:lnTo>
                  <a:lnTo>
                    <a:pt x="1679" y="944"/>
                  </a:lnTo>
                  <a:lnTo>
                    <a:pt x="1739" y="944"/>
                  </a:lnTo>
                  <a:lnTo>
                    <a:pt x="1769" y="944"/>
                  </a:lnTo>
                  <a:lnTo>
                    <a:pt x="1818" y="933"/>
                  </a:lnTo>
                  <a:lnTo>
                    <a:pt x="1878" y="933"/>
                  </a:lnTo>
                  <a:lnTo>
                    <a:pt x="1908" y="933"/>
                  </a:lnTo>
                  <a:lnTo>
                    <a:pt x="1957" y="933"/>
                  </a:lnTo>
                  <a:lnTo>
                    <a:pt x="2017" y="922"/>
                  </a:lnTo>
                  <a:lnTo>
                    <a:pt x="2047" y="922"/>
                  </a:lnTo>
                  <a:lnTo>
                    <a:pt x="2096" y="922"/>
                  </a:lnTo>
                  <a:lnTo>
                    <a:pt x="2146" y="912"/>
                  </a:lnTo>
                  <a:lnTo>
                    <a:pt x="2176" y="912"/>
                  </a:lnTo>
                  <a:lnTo>
                    <a:pt x="2226" y="912"/>
                  </a:lnTo>
                  <a:lnTo>
                    <a:pt x="2285" y="901"/>
                  </a:lnTo>
                  <a:lnTo>
                    <a:pt x="2305" y="901"/>
                  </a:lnTo>
                  <a:lnTo>
                    <a:pt x="2355" y="890"/>
                  </a:lnTo>
                  <a:lnTo>
                    <a:pt x="2414" y="879"/>
                  </a:lnTo>
                  <a:lnTo>
                    <a:pt x="2434" y="879"/>
                  </a:lnTo>
                  <a:lnTo>
                    <a:pt x="2484" y="869"/>
                  </a:lnTo>
                  <a:lnTo>
                    <a:pt x="2504" y="869"/>
                  </a:lnTo>
                  <a:lnTo>
                    <a:pt x="2553" y="858"/>
                  </a:lnTo>
                  <a:lnTo>
                    <a:pt x="2603" y="847"/>
                  </a:lnTo>
                  <a:lnTo>
                    <a:pt x="2623" y="847"/>
                  </a:lnTo>
                  <a:lnTo>
                    <a:pt x="2663" y="836"/>
                  </a:lnTo>
                  <a:lnTo>
                    <a:pt x="2712" y="826"/>
                  </a:lnTo>
                  <a:lnTo>
                    <a:pt x="2732" y="815"/>
                  </a:lnTo>
                  <a:lnTo>
                    <a:pt x="2772" y="804"/>
                  </a:lnTo>
                  <a:lnTo>
                    <a:pt x="2812" y="794"/>
                  </a:lnTo>
                  <a:lnTo>
                    <a:pt x="2832" y="794"/>
                  </a:lnTo>
                  <a:lnTo>
                    <a:pt x="2861" y="783"/>
                  </a:lnTo>
                  <a:lnTo>
                    <a:pt x="2901" y="761"/>
                  </a:lnTo>
                  <a:lnTo>
                    <a:pt x="2921" y="761"/>
                  </a:lnTo>
                  <a:lnTo>
                    <a:pt x="2951" y="751"/>
                  </a:lnTo>
                  <a:lnTo>
                    <a:pt x="2981" y="729"/>
                  </a:lnTo>
                  <a:lnTo>
                    <a:pt x="3001" y="729"/>
                  </a:lnTo>
                  <a:lnTo>
                    <a:pt x="3030" y="718"/>
                  </a:lnTo>
                  <a:lnTo>
                    <a:pt x="3040" y="708"/>
                  </a:lnTo>
                  <a:lnTo>
                    <a:pt x="3070" y="697"/>
                  </a:lnTo>
                  <a:lnTo>
                    <a:pt x="3090" y="676"/>
                  </a:lnTo>
                  <a:lnTo>
                    <a:pt x="3110" y="676"/>
                  </a:lnTo>
                  <a:lnTo>
                    <a:pt x="3130" y="654"/>
                  </a:lnTo>
                  <a:lnTo>
                    <a:pt x="3150" y="643"/>
                  </a:lnTo>
                  <a:lnTo>
                    <a:pt x="3160" y="633"/>
                  </a:lnTo>
                  <a:lnTo>
                    <a:pt x="3179" y="622"/>
                  </a:lnTo>
                  <a:lnTo>
                    <a:pt x="3179" y="139"/>
                  </a:lnTo>
                  <a:close/>
                </a:path>
              </a:pathLst>
            </a:custGeom>
            <a:solidFill>
              <a:srgbClr val="000080"/>
            </a:solidFill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143" name="Freeform 15"/>
            <p:cNvSpPr>
              <a:spLocks/>
            </p:cNvSpPr>
            <p:nvPr/>
          </p:nvSpPr>
          <p:spPr bwMode="auto">
            <a:xfrm>
              <a:off x="1154" y="1928"/>
              <a:ext cx="1906" cy="568"/>
            </a:xfrm>
            <a:custGeom>
              <a:avLst/>
              <a:gdLst/>
              <a:ahLst/>
              <a:cxnLst>
                <a:cxn ang="0">
                  <a:pos x="3160" y="150"/>
                </a:cxn>
                <a:cxn ang="0">
                  <a:pos x="3130" y="171"/>
                </a:cxn>
                <a:cxn ang="0">
                  <a:pos x="3090" y="193"/>
                </a:cxn>
                <a:cxn ang="0">
                  <a:pos x="3040" y="225"/>
                </a:cxn>
                <a:cxn ang="0">
                  <a:pos x="3001" y="246"/>
                </a:cxn>
                <a:cxn ang="0">
                  <a:pos x="2951" y="268"/>
                </a:cxn>
                <a:cxn ang="0">
                  <a:pos x="2881" y="289"/>
                </a:cxn>
                <a:cxn ang="0">
                  <a:pos x="2832" y="311"/>
                </a:cxn>
                <a:cxn ang="0">
                  <a:pos x="2772" y="322"/>
                </a:cxn>
                <a:cxn ang="0">
                  <a:pos x="2712" y="343"/>
                </a:cxn>
                <a:cxn ang="0">
                  <a:pos x="2623" y="364"/>
                </a:cxn>
                <a:cxn ang="0">
                  <a:pos x="2553" y="375"/>
                </a:cxn>
                <a:cxn ang="0">
                  <a:pos x="2484" y="386"/>
                </a:cxn>
                <a:cxn ang="0">
                  <a:pos x="2385" y="407"/>
                </a:cxn>
                <a:cxn ang="0">
                  <a:pos x="2305" y="418"/>
                </a:cxn>
                <a:cxn ang="0">
                  <a:pos x="2226" y="429"/>
                </a:cxn>
                <a:cxn ang="0">
                  <a:pos x="2126" y="440"/>
                </a:cxn>
                <a:cxn ang="0">
                  <a:pos x="2047" y="440"/>
                </a:cxn>
                <a:cxn ang="0">
                  <a:pos x="1957" y="450"/>
                </a:cxn>
                <a:cxn ang="0">
                  <a:pos x="1848" y="450"/>
                </a:cxn>
                <a:cxn ang="0">
                  <a:pos x="1769" y="461"/>
                </a:cxn>
                <a:cxn ang="0">
                  <a:pos x="1679" y="461"/>
                </a:cxn>
                <a:cxn ang="0">
                  <a:pos x="1570" y="461"/>
                </a:cxn>
                <a:cxn ang="0">
                  <a:pos x="1481" y="461"/>
                </a:cxn>
                <a:cxn ang="0">
                  <a:pos x="1391" y="450"/>
                </a:cxn>
                <a:cxn ang="0">
                  <a:pos x="1312" y="450"/>
                </a:cxn>
                <a:cxn ang="0">
                  <a:pos x="1202" y="440"/>
                </a:cxn>
                <a:cxn ang="0">
                  <a:pos x="1123" y="440"/>
                </a:cxn>
                <a:cxn ang="0">
                  <a:pos x="1043" y="429"/>
                </a:cxn>
                <a:cxn ang="0">
                  <a:pos x="934" y="418"/>
                </a:cxn>
                <a:cxn ang="0">
                  <a:pos x="855" y="407"/>
                </a:cxn>
                <a:cxn ang="0">
                  <a:pos x="785" y="397"/>
                </a:cxn>
                <a:cxn ang="0">
                  <a:pos x="686" y="375"/>
                </a:cxn>
                <a:cxn ang="0">
                  <a:pos x="626" y="364"/>
                </a:cxn>
                <a:cxn ang="0">
                  <a:pos x="557" y="343"/>
                </a:cxn>
                <a:cxn ang="0">
                  <a:pos x="477" y="322"/>
                </a:cxn>
                <a:cxn ang="0">
                  <a:pos x="417" y="311"/>
                </a:cxn>
                <a:cxn ang="0">
                  <a:pos x="358" y="289"/>
                </a:cxn>
                <a:cxn ang="0">
                  <a:pos x="288" y="268"/>
                </a:cxn>
                <a:cxn ang="0">
                  <a:pos x="249" y="246"/>
                </a:cxn>
                <a:cxn ang="0">
                  <a:pos x="199" y="225"/>
                </a:cxn>
                <a:cxn ang="0">
                  <a:pos x="159" y="204"/>
                </a:cxn>
                <a:cxn ang="0">
                  <a:pos x="119" y="171"/>
                </a:cxn>
                <a:cxn ang="0">
                  <a:pos x="90" y="150"/>
                </a:cxn>
                <a:cxn ang="0">
                  <a:pos x="60" y="128"/>
                </a:cxn>
                <a:cxn ang="0">
                  <a:pos x="30" y="96"/>
                </a:cxn>
                <a:cxn ang="0">
                  <a:pos x="20" y="75"/>
                </a:cxn>
                <a:cxn ang="0">
                  <a:pos x="10" y="53"/>
                </a:cxn>
                <a:cxn ang="0">
                  <a:pos x="0" y="21"/>
                </a:cxn>
                <a:cxn ang="0">
                  <a:pos x="0" y="0"/>
                </a:cxn>
                <a:cxn ang="0">
                  <a:pos x="3179" y="139"/>
                </a:cxn>
              </a:cxnLst>
              <a:rect l="0" t="0" r="r" b="b"/>
              <a:pathLst>
                <a:path w="3179" h="461">
                  <a:moveTo>
                    <a:pt x="3179" y="139"/>
                  </a:moveTo>
                  <a:lnTo>
                    <a:pt x="3160" y="150"/>
                  </a:lnTo>
                  <a:lnTo>
                    <a:pt x="3150" y="161"/>
                  </a:lnTo>
                  <a:lnTo>
                    <a:pt x="3130" y="171"/>
                  </a:lnTo>
                  <a:lnTo>
                    <a:pt x="3110" y="193"/>
                  </a:lnTo>
                  <a:lnTo>
                    <a:pt x="3090" y="193"/>
                  </a:lnTo>
                  <a:lnTo>
                    <a:pt x="3070" y="214"/>
                  </a:lnTo>
                  <a:lnTo>
                    <a:pt x="3040" y="225"/>
                  </a:lnTo>
                  <a:lnTo>
                    <a:pt x="3030" y="236"/>
                  </a:lnTo>
                  <a:lnTo>
                    <a:pt x="3001" y="246"/>
                  </a:lnTo>
                  <a:lnTo>
                    <a:pt x="2971" y="257"/>
                  </a:lnTo>
                  <a:lnTo>
                    <a:pt x="2951" y="268"/>
                  </a:lnTo>
                  <a:lnTo>
                    <a:pt x="2921" y="279"/>
                  </a:lnTo>
                  <a:lnTo>
                    <a:pt x="2881" y="289"/>
                  </a:lnTo>
                  <a:lnTo>
                    <a:pt x="2861" y="300"/>
                  </a:lnTo>
                  <a:lnTo>
                    <a:pt x="2832" y="311"/>
                  </a:lnTo>
                  <a:lnTo>
                    <a:pt x="2792" y="322"/>
                  </a:lnTo>
                  <a:lnTo>
                    <a:pt x="2772" y="322"/>
                  </a:lnTo>
                  <a:lnTo>
                    <a:pt x="2732" y="332"/>
                  </a:lnTo>
                  <a:lnTo>
                    <a:pt x="2712" y="343"/>
                  </a:lnTo>
                  <a:lnTo>
                    <a:pt x="2663" y="354"/>
                  </a:lnTo>
                  <a:lnTo>
                    <a:pt x="2623" y="364"/>
                  </a:lnTo>
                  <a:lnTo>
                    <a:pt x="2603" y="364"/>
                  </a:lnTo>
                  <a:lnTo>
                    <a:pt x="2553" y="375"/>
                  </a:lnTo>
                  <a:lnTo>
                    <a:pt x="2504" y="386"/>
                  </a:lnTo>
                  <a:lnTo>
                    <a:pt x="2484" y="386"/>
                  </a:lnTo>
                  <a:lnTo>
                    <a:pt x="2434" y="397"/>
                  </a:lnTo>
                  <a:lnTo>
                    <a:pt x="2385" y="407"/>
                  </a:lnTo>
                  <a:lnTo>
                    <a:pt x="2355" y="407"/>
                  </a:lnTo>
                  <a:lnTo>
                    <a:pt x="2305" y="418"/>
                  </a:lnTo>
                  <a:lnTo>
                    <a:pt x="2255" y="418"/>
                  </a:lnTo>
                  <a:lnTo>
                    <a:pt x="2226" y="429"/>
                  </a:lnTo>
                  <a:lnTo>
                    <a:pt x="2176" y="429"/>
                  </a:lnTo>
                  <a:lnTo>
                    <a:pt x="2126" y="440"/>
                  </a:lnTo>
                  <a:lnTo>
                    <a:pt x="2096" y="440"/>
                  </a:lnTo>
                  <a:lnTo>
                    <a:pt x="2047" y="440"/>
                  </a:lnTo>
                  <a:lnTo>
                    <a:pt x="1987" y="450"/>
                  </a:lnTo>
                  <a:lnTo>
                    <a:pt x="1957" y="450"/>
                  </a:lnTo>
                  <a:lnTo>
                    <a:pt x="1908" y="450"/>
                  </a:lnTo>
                  <a:lnTo>
                    <a:pt x="1848" y="450"/>
                  </a:lnTo>
                  <a:lnTo>
                    <a:pt x="1818" y="450"/>
                  </a:lnTo>
                  <a:lnTo>
                    <a:pt x="1769" y="461"/>
                  </a:lnTo>
                  <a:lnTo>
                    <a:pt x="1709" y="461"/>
                  </a:lnTo>
                  <a:lnTo>
                    <a:pt x="1679" y="461"/>
                  </a:lnTo>
                  <a:lnTo>
                    <a:pt x="1620" y="461"/>
                  </a:lnTo>
                  <a:lnTo>
                    <a:pt x="1570" y="461"/>
                  </a:lnTo>
                  <a:lnTo>
                    <a:pt x="1540" y="461"/>
                  </a:lnTo>
                  <a:lnTo>
                    <a:pt x="1481" y="461"/>
                  </a:lnTo>
                  <a:lnTo>
                    <a:pt x="1421" y="450"/>
                  </a:lnTo>
                  <a:lnTo>
                    <a:pt x="1391" y="450"/>
                  </a:lnTo>
                  <a:lnTo>
                    <a:pt x="1341" y="450"/>
                  </a:lnTo>
                  <a:lnTo>
                    <a:pt x="1312" y="450"/>
                  </a:lnTo>
                  <a:lnTo>
                    <a:pt x="1252" y="450"/>
                  </a:lnTo>
                  <a:lnTo>
                    <a:pt x="1202" y="440"/>
                  </a:lnTo>
                  <a:lnTo>
                    <a:pt x="1173" y="440"/>
                  </a:lnTo>
                  <a:lnTo>
                    <a:pt x="1123" y="440"/>
                  </a:lnTo>
                  <a:lnTo>
                    <a:pt x="1063" y="429"/>
                  </a:lnTo>
                  <a:lnTo>
                    <a:pt x="1043" y="429"/>
                  </a:lnTo>
                  <a:lnTo>
                    <a:pt x="984" y="418"/>
                  </a:lnTo>
                  <a:lnTo>
                    <a:pt x="934" y="418"/>
                  </a:lnTo>
                  <a:lnTo>
                    <a:pt x="914" y="407"/>
                  </a:lnTo>
                  <a:lnTo>
                    <a:pt x="855" y="407"/>
                  </a:lnTo>
                  <a:lnTo>
                    <a:pt x="805" y="397"/>
                  </a:lnTo>
                  <a:lnTo>
                    <a:pt x="785" y="397"/>
                  </a:lnTo>
                  <a:lnTo>
                    <a:pt x="735" y="386"/>
                  </a:lnTo>
                  <a:lnTo>
                    <a:pt x="686" y="375"/>
                  </a:lnTo>
                  <a:lnTo>
                    <a:pt x="666" y="375"/>
                  </a:lnTo>
                  <a:lnTo>
                    <a:pt x="626" y="364"/>
                  </a:lnTo>
                  <a:lnTo>
                    <a:pt x="576" y="354"/>
                  </a:lnTo>
                  <a:lnTo>
                    <a:pt x="557" y="343"/>
                  </a:lnTo>
                  <a:lnTo>
                    <a:pt x="517" y="332"/>
                  </a:lnTo>
                  <a:lnTo>
                    <a:pt x="477" y="322"/>
                  </a:lnTo>
                  <a:lnTo>
                    <a:pt x="457" y="322"/>
                  </a:lnTo>
                  <a:lnTo>
                    <a:pt x="417" y="311"/>
                  </a:lnTo>
                  <a:lnTo>
                    <a:pt x="378" y="300"/>
                  </a:lnTo>
                  <a:lnTo>
                    <a:pt x="358" y="289"/>
                  </a:lnTo>
                  <a:lnTo>
                    <a:pt x="328" y="279"/>
                  </a:lnTo>
                  <a:lnTo>
                    <a:pt x="288" y="268"/>
                  </a:lnTo>
                  <a:lnTo>
                    <a:pt x="278" y="257"/>
                  </a:lnTo>
                  <a:lnTo>
                    <a:pt x="249" y="246"/>
                  </a:lnTo>
                  <a:lnTo>
                    <a:pt x="219" y="236"/>
                  </a:lnTo>
                  <a:lnTo>
                    <a:pt x="199" y="225"/>
                  </a:lnTo>
                  <a:lnTo>
                    <a:pt x="179" y="214"/>
                  </a:lnTo>
                  <a:lnTo>
                    <a:pt x="159" y="204"/>
                  </a:lnTo>
                  <a:lnTo>
                    <a:pt x="139" y="193"/>
                  </a:lnTo>
                  <a:lnTo>
                    <a:pt x="119" y="171"/>
                  </a:lnTo>
                  <a:lnTo>
                    <a:pt x="109" y="161"/>
                  </a:lnTo>
                  <a:lnTo>
                    <a:pt x="90" y="150"/>
                  </a:lnTo>
                  <a:lnTo>
                    <a:pt x="70" y="139"/>
                  </a:lnTo>
                  <a:lnTo>
                    <a:pt x="60" y="128"/>
                  </a:lnTo>
                  <a:lnTo>
                    <a:pt x="50" y="118"/>
                  </a:lnTo>
                  <a:lnTo>
                    <a:pt x="30" y="96"/>
                  </a:lnTo>
                  <a:lnTo>
                    <a:pt x="30" y="86"/>
                  </a:lnTo>
                  <a:lnTo>
                    <a:pt x="20" y="75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0" y="32"/>
                  </a:lnTo>
                  <a:lnTo>
                    <a:pt x="0" y="21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620" y="0"/>
                  </a:lnTo>
                  <a:lnTo>
                    <a:pt x="3179" y="139"/>
                  </a:lnTo>
                  <a:close/>
                </a:path>
              </a:pathLst>
            </a:custGeom>
            <a:solidFill>
              <a:srgbClr val="0000FF"/>
            </a:solidFill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144" name="Rectangle 16"/>
            <p:cNvSpPr>
              <a:spLocks noChangeArrowheads="1"/>
            </p:cNvSpPr>
            <p:nvPr/>
          </p:nvSpPr>
          <p:spPr bwMode="auto">
            <a:xfrm>
              <a:off x="1305" y="405"/>
              <a:ext cx="3477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6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Результати</a:t>
              </a:r>
              <a:r>
                <a:rPr kumimoji="0" lang="ru-RU" sz="2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 ДПА </a:t>
              </a:r>
              <a:r>
                <a:rPr kumimoji="0" lang="ru-RU" sz="26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з</a:t>
              </a:r>
              <a:r>
                <a:rPr kumimoji="0" lang="ru-RU" sz="2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 </a:t>
              </a:r>
              <a:r>
                <a:rPr kumimoji="0" lang="ru-RU" sz="26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української</a:t>
              </a:r>
              <a:r>
                <a:rPr kumimoji="0" lang="ru-RU" sz="2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 </a:t>
              </a:r>
              <a:r>
                <a:rPr kumimoji="0" lang="ru-RU" sz="26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мови</a:t>
              </a:r>
              <a:r>
                <a:rPr kumimoji="0" lang="ru-RU" sz="2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 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8145" name="Rectangle 17"/>
            <p:cNvSpPr>
              <a:spLocks noChangeArrowheads="1"/>
            </p:cNvSpPr>
            <p:nvPr/>
          </p:nvSpPr>
          <p:spPr bwMode="auto">
            <a:xfrm>
              <a:off x="2148" y="665"/>
              <a:ext cx="1428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6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учнів</a:t>
              </a:r>
              <a:r>
                <a:rPr kumimoji="0" lang="ru-RU" sz="2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 11 </a:t>
              </a:r>
              <a:r>
                <a:rPr kumimoji="0" lang="ru-RU" sz="26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класі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8146" name="Rectangle 18"/>
            <p:cNvSpPr>
              <a:spLocks noChangeArrowheads="1"/>
            </p:cNvSpPr>
            <p:nvPr/>
          </p:nvSpPr>
          <p:spPr bwMode="auto">
            <a:xfrm>
              <a:off x="2962" y="879"/>
              <a:ext cx="374" cy="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3200" b="1" dirty="0" smtClean="0">
                  <a:solidFill>
                    <a:srgbClr val="000000"/>
                  </a:solidFill>
                  <a:latin typeface="Arial" pitchFamily="34" charset="0"/>
                </a:rPr>
                <a:t>0</a:t>
              </a:r>
              <a:r>
                <a:rPr kumimoji="0" lang="ru-RU" sz="3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%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8147" name="Rectangle 19"/>
            <p:cNvSpPr>
              <a:spLocks noChangeArrowheads="1"/>
            </p:cNvSpPr>
            <p:nvPr/>
          </p:nvSpPr>
          <p:spPr bwMode="auto">
            <a:xfrm>
              <a:off x="4671" y="1244"/>
              <a:ext cx="732" cy="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3200" b="1" dirty="0" smtClean="0">
                  <a:solidFill>
                    <a:srgbClr val="000000"/>
                  </a:solidFill>
                  <a:latin typeface="Arial" pitchFamily="34" charset="0"/>
                </a:rPr>
                <a:t>38,4</a:t>
              </a:r>
              <a:r>
                <a:rPr kumimoji="0" lang="ru-RU" sz="3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%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8148" name="Rectangle 20"/>
            <p:cNvSpPr>
              <a:spLocks noChangeArrowheads="1"/>
            </p:cNvSpPr>
            <p:nvPr/>
          </p:nvSpPr>
          <p:spPr bwMode="auto">
            <a:xfrm>
              <a:off x="2168" y="2982"/>
              <a:ext cx="732" cy="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3200" b="1" dirty="0" smtClean="0">
                  <a:solidFill>
                    <a:srgbClr val="000000"/>
                  </a:solidFill>
                  <a:latin typeface="Arial" pitchFamily="34" charset="0"/>
                </a:rPr>
                <a:t>30,8</a:t>
              </a:r>
              <a:r>
                <a:rPr kumimoji="0" lang="ru-RU" sz="3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%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8149" name="Rectangle 21"/>
            <p:cNvSpPr>
              <a:spLocks noChangeArrowheads="1"/>
            </p:cNvSpPr>
            <p:nvPr/>
          </p:nvSpPr>
          <p:spPr bwMode="auto">
            <a:xfrm>
              <a:off x="886" y="1051"/>
              <a:ext cx="732" cy="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3200" b="1" dirty="0" smtClean="0">
                  <a:solidFill>
                    <a:srgbClr val="000000"/>
                  </a:solidFill>
                  <a:latin typeface="Arial" pitchFamily="34" charset="0"/>
                </a:rPr>
                <a:t>30,8</a:t>
              </a:r>
              <a:r>
                <a:rPr kumimoji="0" lang="ru-RU" sz="3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%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8150" name="Rectangle 22"/>
            <p:cNvSpPr>
              <a:spLocks noChangeArrowheads="1"/>
            </p:cNvSpPr>
            <p:nvPr/>
          </p:nvSpPr>
          <p:spPr bwMode="auto">
            <a:xfrm>
              <a:off x="869" y="3207"/>
              <a:ext cx="4185" cy="536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151" name="Rectangle 23"/>
            <p:cNvSpPr>
              <a:spLocks noChangeArrowheads="1"/>
            </p:cNvSpPr>
            <p:nvPr/>
          </p:nvSpPr>
          <p:spPr bwMode="auto">
            <a:xfrm>
              <a:off x="1234" y="3379"/>
              <a:ext cx="89" cy="96"/>
            </a:xfrm>
            <a:prstGeom prst="rect">
              <a:avLst/>
            </a:prstGeom>
            <a:solidFill>
              <a:srgbClr val="FF0000"/>
            </a:solidFill>
            <a:ln w="1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152" name="Rectangle 24"/>
            <p:cNvSpPr>
              <a:spLocks noChangeArrowheads="1"/>
            </p:cNvSpPr>
            <p:nvPr/>
          </p:nvSpPr>
          <p:spPr bwMode="auto">
            <a:xfrm>
              <a:off x="1373" y="3325"/>
              <a:ext cx="1590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Початковий рівень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8153" name="Rectangle 25"/>
            <p:cNvSpPr>
              <a:spLocks noChangeArrowheads="1"/>
            </p:cNvSpPr>
            <p:nvPr/>
          </p:nvSpPr>
          <p:spPr bwMode="auto">
            <a:xfrm>
              <a:off x="3195" y="3388"/>
              <a:ext cx="90" cy="96"/>
            </a:xfrm>
            <a:prstGeom prst="rect">
              <a:avLst/>
            </a:prstGeom>
            <a:solidFill>
              <a:srgbClr val="FFFF00"/>
            </a:solidFill>
            <a:ln w="1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154" name="Rectangle 26"/>
            <p:cNvSpPr>
              <a:spLocks noChangeArrowheads="1"/>
            </p:cNvSpPr>
            <p:nvPr/>
          </p:nvSpPr>
          <p:spPr bwMode="auto">
            <a:xfrm>
              <a:off x="3121" y="3325"/>
              <a:ext cx="169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     </a:t>
              </a:r>
              <a:r>
                <a:rPr kumimoji="0" lang="ru-RU" sz="22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Середній</a:t>
              </a:r>
              <a:r>
                <a:rPr kumimoji="0" lang="ru-RU" sz="2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 </a:t>
              </a:r>
              <a:r>
                <a:rPr kumimoji="0" lang="ru-RU" sz="22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рівень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8155" name="Rectangle 27"/>
            <p:cNvSpPr>
              <a:spLocks noChangeArrowheads="1"/>
            </p:cNvSpPr>
            <p:nvPr/>
          </p:nvSpPr>
          <p:spPr bwMode="auto">
            <a:xfrm>
              <a:off x="1234" y="3636"/>
              <a:ext cx="89" cy="97"/>
            </a:xfrm>
            <a:prstGeom prst="rect">
              <a:avLst/>
            </a:prstGeom>
            <a:solidFill>
              <a:srgbClr val="0000FF"/>
            </a:solidFill>
            <a:ln w="1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156" name="Rectangle 28"/>
            <p:cNvSpPr>
              <a:spLocks noChangeArrowheads="1"/>
            </p:cNvSpPr>
            <p:nvPr/>
          </p:nvSpPr>
          <p:spPr bwMode="auto">
            <a:xfrm>
              <a:off x="1373" y="3582"/>
              <a:ext cx="1431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Достатній рівень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8157" name="Rectangle 29"/>
            <p:cNvSpPr>
              <a:spLocks noChangeArrowheads="1"/>
            </p:cNvSpPr>
            <p:nvPr/>
          </p:nvSpPr>
          <p:spPr bwMode="auto">
            <a:xfrm>
              <a:off x="3240" y="3672"/>
              <a:ext cx="106" cy="97"/>
            </a:xfrm>
            <a:prstGeom prst="rect">
              <a:avLst/>
            </a:prstGeom>
            <a:solidFill>
              <a:srgbClr val="99CC00"/>
            </a:solidFill>
            <a:ln w="1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158" name="Rectangle 30"/>
            <p:cNvSpPr>
              <a:spLocks noChangeArrowheads="1"/>
            </p:cNvSpPr>
            <p:nvPr/>
          </p:nvSpPr>
          <p:spPr bwMode="auto">
            <a:xfrm>
              <a:off x="3195" y="3591"/>
              <a:ext cx="17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      </a:t>
              </a:r>
              <a:r>
                <a:rPr kumimoji="0" lang="ru-RU" sz="22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Високий</a:t>
              </a:r>
              <a:r>
                <a:rPr kumimoji="0" lang="ru-RU" sz="2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 </a:t>
              </a:r>
              <a:r>
                <a:rPr kumimoji="0" lang="ru-RU" sz="22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рівень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8159" name="Rectangle 31"/>
            <p:cNvSpPr>
              <a:spLocks noChangeArrowheads="1"/>
            </p:cNvSpPr>
            <p:nvPr/>
          </p:nvSpPr>
          <p:spPr bwMode="auto">
            <a:xfrm>
              <a:off x="320" y="279"/>
              <a:ext cx="5245" cy="3582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200" dirty="0" smtClean="0">
                <a:solidFill>
                  <a:srgbClr val="0000FF"/>
                </a:solidFill>
                <a:latin typeface="Arial Black" pitchFamily="34" charset="0"/>
              </a:rPr>
              <a:t/>
            </a:r>
            <a:br>
              <a:rPr lang="uk-UA" sz="3200" dirty="0" smtClean="0">
                <a:solidFill>
                  <a:srgbClr val="0000FF"/>
                </a:solidFill>
                <a:latin typeface="Arial Black" pitchFamily="34" charset="0"/>
              </a:rPr>
            </a:br>
            <a:r>
              <a:rPr lang="uk-UA" sz="2800" dirty="0" smtClean="0">
                <a:solidFill>
                  <a:srgbClr val="0000FF"/>
                </a:solidFill>
                <a:latin typeface="Arial Black" pitchFamily="34" charset="0"/>
              </a:rPr>
              <a:t>Важливе місце в роботі  посідає позакласна робота з дітьми з метою розвитку творчих здібностей учнів</a:t>
            </a:r>
            <a:endParaRPr lang="ru-RU" sz="2800" b="1" dirty="0">
              <a:solidFill>
                <a:srgbClr val="3333FF"/>
              </a:solidFill>
            </a:endParaRPr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357188" y="1214438"/>
            <a:ext cx="4040187" cy="750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Tx/>
              <a:buFont typeface="Wingdings 2"/>
              <a:buNone/>
              <a:tabLst/>
              <a:defRPr/>
            </a:pP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Текст 3"/>
          <p:cNvSpPr txBox="1">
            <a:spLocks/>
          </p:cNvSpPr>
          <p:nvPr/>
        </p:nvSpPr>
        <p:spPr>
          <a:xfrm>
            <a:off x="4645025" y="1535113"/>
            <a:ext cx="4041775" cy="7508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Tx/>
              <a:buFont typeface="Wingdings 2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</a:t>
            </a: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9938" name="Picture 2" descr="H:\Фотогафии\февраль -март 2012\SDC103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785926"/>
            <a:ext cx="2714644" cy="2035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39" name="Picture 3" descr="H:\Фотогафии\февраль -март 2012\SDC103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1714488"/>
            <a:ext cx="2764920" cy="2073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0" name="Picture 4" descr="H:\Фотогафии\февраль -март 2012\SDC103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1785926"/>
            <a:ext cx="2763962" cy="2072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1" name="Picture 5" descr="H:\Фотогафии\февраль -март 2012\SDC103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929066"/>
            <a:ext cx="2783204" cy="2087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2" name="Picture 6" descr="H:\Фотогафии\февраль -март 2012\SDC1036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4000504"/>
            <a:ext cx="2744720" cy="2058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3" name="Picture 7" descr="H:\Фотогафии\февраль -март 2012\SDC1043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3636" y="4000504"/>
            <a:ext cx="2726437" cy="204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240" y="274638"/>
            <a:ext cx="5543560" cy="1511288"/>
          </a:xfrm>
        </p:spPr>
        <p:txBody>
          <a:bodyPr>
            <a:noAutofit/>
          </a:bodyPr>
          <a:lstStyle/>
          <a:p>
            <a:r>
              <a:rPr lang="uk-UA" sz="1800" b="1" dirty="0" smtClean="0">
                <a:solidFill>
                  <a:srgbClr val="FF0000"/>
                </a:solidFill>
              </a:rPr>
              <a:t/>
            </a:r>
            <a:br>
              <a:rPr lang="uk-UA" sz="1800" b="1" dirty="0" smtClean="0">
                <a:solidFill>
                  <a:srgbClr val="FF0000"/>
                </a:solidFill>
              </a:rPr>
            </a:br>
            <a:r>
              <a:rPr lang="uk-UA" sz="1800" b="1" dirty="0" smtClean="0">
                <a:solidFill>
                  <a:srgbClr val="FF0000"/>
                </a:solidFill>
              </a:rPr>
              <a:t>Конкурс  стінгазет</a:t>
            </a:r>
            <a:r>
              <a:rPr lang="uk-UA" b="1" dirty="0" smtClean="0">
                <a:solidFill>
                  <a:srgbClr val="FF0000"/>
                </a:solidFill>
              </a:rPr>
              <a:t/>
            </a:r>
            <a:br>
              <a:rPr lang="uk-UA" b="1" dirty="0" smtClean="0">
                <a:solidFill>
                  <a:srgbClr val="FF0000"/>
                </a:solidFill>
              </a:rPr>
            </a:br>
            <a:r>
              <a:rPr lang="uk-UA" b="1" dirty="0" smtClean="0">
                <a:solidFill>
                  <a:srgbClr val="FF0000"/>
                </a:solidFill>
              </a:rPr>
              <a:t>Україно! </a:t>
            </a:r>
            <a:br>
              <a:rPr lang="uk-UA" b="1" dirty="0" smtClean="0">
                <a:solidFill>
                  <a:srgbClr val="FF0000"/>
                </a:solidFill>
              </a:rPr>
            </a:br>
            <a:r>
              <a:rPr lang="uk-UA" b="1" dirty="0" smtClean="0">
                <a:solidFill>
                  <a:srgbClr val="FF0000"/>
                </a:solidFill>
              </a:rPr>
              <a:t>Ти для  мене диво!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357188" y="1214438"/>
            <a:ext cx="4040187" cy="750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Tx/>
              <a:buFont typeface="Wingdings 2"/>
              <a:buNone/>
              <a:tabLst/>
              <a:defRPr/>
            </a:pP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Текст 3"/>
          <p:cNvSpPr txBox="1">
            <a:spLocks/>
          </p:cNvSpPr>
          <p:nvPr/>
        </p:nvSpPr>
        <p:spPr>
          <a:xfrm>
            <a:off x="4645025" y="1535113"/>
            <a:ext cx="4041775" cy="7508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Tx/>
              <a:buFont typeface="Wingdings 2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</a:t>
            </a: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5842" name="Picture 2" descr="C:\Documents and Settings\User\Рабочий стол\100SSCAM\SDC107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2285992"/>
            <a:ext cx="2881300" cy="1972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3" name="Picture 3" descr="C:\Documents and Settings\User\Рабочий стол\100SSCAM\SDC107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928958" cy="2085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7" name="Picture 7" descr="C:\Documents and Settings\User\Рабочий стол\100SSCAM\SDC107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143116"/>
            <a:ext cx="3286116" cy="2174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5" name="Picture 5" descr="C:\Documents and Settings\User\Рабочий стол\100SSCAM\SDC1078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214818"/>
            <a:ext cx="3786182" cy="2443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8" name="Picture 8" descr="C:\Documents and Settings\User\Рабочий стол\100SSCAM\SDC1079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28482" y="2285992"/>
            <a:ext cx="3012162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6" name="Picture 6" descr="C:\Documents and Settings\User\Рабочий стол\100SSCAM\SDC1078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43306" y="4357694"/>
            <a:ext cx="3286148" cy="223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9" name="Picture 9" descr="C:\Documents and Settings\User\Рабочий стол\100SSCAM\SDC1079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29454" y="4143355"/>
            <a:ext cx="1976500" cy="2714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</p:spPr>
      </p:pic>
      <p:sp>
        <p:nvSpPr>
          <p:cNvPr id="5" name="Текст 2"/>
          <p:cNvSpPr txBox="1">
            <a:spLocks/>
          </p:cNvSpPr>
          <p:nvPr/>
        </p:nvSpPr>
        <p:spPr>
          <a:xfrm>
            <a:off x="357188" y="1214438"/>
            <a:ext cx="4040187" cy="750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Tx/>
              <a:buFont typeface="Wingdings 2"/>
              <a:buNone/>
              <a:tabLst/>
              <a:defRPr/>
            </a:pP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Текст 3"/>
          <p:cNvSpPr txBox="1">
            <a:spLocks/>
          </p:cNvSpPr>
          <p:nvPr/>
        </p:nvSpPr>
        <p:spPr>
          <a:xfrm>
            <a:off x="4645025" y="1535113"/>
            <a:ext cx="4041775" cy="7508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Tx/>
              <a:buFont typeface="Wingdings 2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</a:t>
            </a: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1538" y="785794"/>
            <a:ext cx="75724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6000" b="1" i="1" dirty="0" smtClean="0">
              <a:solidFill>
                <a:srgbClr val="FF0000"/>
              </a:solidFill>
            </a:endParaRPr>
          </a:p>
          <a:p>
            <a:r>
              <a:rPr lang="uk-UA" sz="6000" b="1" i="1" dirty="0" smtClean="0">
                <a:solidFill>
                  <a:srgbClr val="FF0000"/>
                </a:solidFill>
              </a:rPr>
              <a:t>   Дякуємо за увагу!</a:t>
            </a:r>
            <a:br>
              <a:rPr lang="uk-UA" sz="6000" b="1" i="1" dirty="0" smtClean="0">
                <a:solidFill>
                  <a:srgbClr val="FF0000"/>
                </a:solidFill>
              </a:rPr>
            </a:br>
            <a:r>
              <a:rPr lang="uk-UA" sz="6000" b="1" i="1" dirty="0" smtClean="0">
                <a:solidFill>
                  <a:srgbClr val="FF0000"/>
                </a:solidFill>
              </a:rPr>
              <a:t>Тепла вашій домівці й затишку вашій душі!</a:t>
            </a:r>
            <a:endParaRPr lang="ru-RU" sz="6000" b="1" i="1" dirty="0"/>
          </a:p>
        </p:txBody>
      </p:sp>
      <p:pic>
        <p:nvPicPr>
          <p:cNvPr id="7" name="Picture 2" descr="C:\Documents and Settings\Admin\Рабочий стол\Oblogka орнамент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572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500034" y="1071546"/>
            <a:ext cx="8229600" cy="5097467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uk-UA" sz="6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6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6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Лише той Учитель, хто живе так, як навчає</a:t>
            </a:r>
            <a:r>
              <a:rPr lang="en-US" sz="6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6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”</a:t>
            </a:r>
            <a:endParaRPr lang="ru-RU" sz="60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r">
              <a:buFont typeface="Wingdings" pitchFamily="2" charset="2"/>
              <a:buNone/>
              <a:defRPr/>
            </a:pPr>
            <a:r>
              <a:rPr lang="uk-UA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Г.С. Сковорода</a:t>
            </a:r>
            <a:endParaRPr lang="ru-RU" sz="36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4" name="Picture 7" descr="2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4071942"/>
            <a:ext cx="2021544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User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2071670" y="571480"/>
            <a:ext cx="4500562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Склад  </a:t>
            </a:r>
            <a:r>
              <a:rPr lang="ru-RU" b="1" dirty="0" err="1"/>
              <a:t>кафедри</a:t>
            </a:r>
            <a:endParaRPr lang="uk-UA" b="1" dirty="0"/>
          </a:p>
        </p:txBody>
      </p:sp>
      <p:sp>
        <p:nvSpPr>
          <p:cNvPr id="6" name="Стрелка вниз 5"/>
          <p:cNvSpPr/>
          <p:nvPr/>
        </p:nvSpPr>
        <p:spPr>
          <a:xfrm rot="2179561">
            <a:off x="1638282" y="1789093"/>
            <a:ext cx="485775" cy="685800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7" name="Стрелка вниз 6"/>
          <p:cNvSpPr/>
          <p:nvPr/>
        </p:nvSpPr>
        <p:spPr>
          <a:xfrm>
            <a:off x="4000482" y="1928793"/>
            <a:ext cx="484188" cy="714375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8" name="Стрелка вниз 7"/>
          <p:cNvSpPr/>
          <p:nvPr/>
        </p:nvSpPr>
        <p:spPr>
          <a:xfrm rot="19281825">
            <a:off x="6491270" y="1798618"/>
            <a:ext cx="461962" cy="660400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2920" y="2571730"/>
            <a:ext cx="1500187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Ф</a:t>
            </a:r>
            <a:r>
              <a:rPr lang="uk-UA" b="1" dirty="0" err="1"/>
              <a:t>ілологія</a:t>
            </a:r>
            <a:endParaRPr lang="uk-UA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357544" y="2714605"/>
            <a:ext cx="1785959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 smtClean="0"/>
              <a:t>Історія,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 smtClean="0"/>
              <a:t>правознавство</a:t>
            </a:r>
            <a:endParaRPr lang="uk-UA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85795" y="5714980"/>
            <a:ext cx="1285875" cy="50006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100" b="1" dirty="0"/>
              <a:t>Іноземна  мова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85795" y="5072043"/>
            <a:ext cx="1285875" cy="500062"/>
          </a:xfrm>
          <a:prstGeom prst="roundRect">
            <a:avLst>
              <a:gd name="adj" fmla="val 18966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100" b="1" dirty="0"/>
              <a:t>Російська  мова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85795" y="4429105"/>
            <a:ext cx="1285875" cy="500063"/>
          </a:xfrm>
          <a:prstGeom prst="roundRect">
            <a:avLst>
              <a:gd name="adj" fmla="val 22414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100" b="1" dirty="0"/>
              <a:t>Світова  література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85795" y="3643293"/>
            <a:ext cx="1285875" cy="642937"/>
          </a:xfrm>
          <a:prstGeom prst="roundRect">
            <a:avLst>
              <a:gd name="adj" fmla="val 25495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100" b="1" dirty="0"/>
              <a:t>Українська  мова та  література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500795" y="2571730"/>
            <a:ext cx="1414462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/>
              <a:t>Етика</a:t>
            </a:r>
          </a:p>
        </p:txBody>
      </p:sp>
      <p:pic>
        <p:nvPicPr>
          <p:cNvPr id="16" name="Picture 51" descr="C:\Documents and Settings\Пользователь\Рабочий стол\Новая папка (3)\Новая папка\5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25" y="4929188"/>
            <a:ext cx="2357438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29058" y="571480"/>
            <a:ext cx="5072098" cy="5554683"/>
          </a:xfrm>
        </p:spPr>
        <p:txBody>
          <a:bodyPr/>
          <a:lstStyle/>
          <a:p>
            <a:pPr>
              <a:buNone/>
            </a:pPr>
            <a:r>
              <a:rPr lang="uk-UA" b="1" u="sng" dirty="0" smtClean="0">
                <a:solidFill>
                  <a:srgbClr val="3333FF"/>
                </a:solidFill>
              </a:rPr>
              <a:t>Полякова  Тетяна  Іванівна</a:t>
            </a:r>
          </a:p>
          <a:p>
            <a:pPr>
              <a:buNone/>
            </a:pPr>
            <a:r>
              <a:rPr lang="uk-UA" sz="2000" b="1" dirty="0" smtClean="0">
                <a:solidFill>
                  <a:srgbClr val="0000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    вчитель української  мови та літератури,  спеціаліст вищої </a:t>
            </a:r>
            <a:r>
              <a:rPr lang="uk-UA" sz="2000" b="1" dirty="0" smtClean="0">
                <a:solidFill>
                  <a:srgbClr val="3333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категорії, учитель-методист, Відмінник  освіти України,</a:t>
            </a:r>
            <a:r>
              <a:rPr lang="uk-UA" sz="2000" dirty="0" smtClean="0">
                <a:solidFill>
                  <a:srgbClr val="3333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педагогічний стаж –</a:t>
            </a:r>
          </a:p>
          <a:p>
            <a:pPr>
              <a:buNone/>
            </a:pPr>
            <a:r>
              <a:rPr lang="uk-UA" sz="2000" dirty="0" smtClean="0">
                <a:solidFill>
                  <a:srgbClr val="3333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   35 років</a:t>
            </a:r>
            <a:r>
              <a:rPr lang="uk-UA" sz="2000" dirty="0" smtClean="0">
                <a:solidFill>
                  <a:srgbClr val="0000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, працює над</a:t>
            </a:r>
          </a:p>
          <a:p>
            <a:pPr>
              <a:buNone/>
            </a:pPr>
            <a:r>
              <a:rPr lang="uk-UA" sz="2000" dirty="0" smtClean="0">
                <a:solidFill>
                  <a:srgbClr val="0000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   методичною  проблемою</a:t>
            </a:r>
            <a:r>
              <a:rPr lang="uk-UA" sz="2000" dirty="0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</a:t>
            </a:r>
            <a:r>
              <a:rPr lang="uk-UA" sz="2000" dirty="0" smtClean="0">
                <a:solidFill>
                  <a:srgbClr val="0000FF"/>
                </a:solidFill>
                <a:latin typeface="Arial Black" pitchFamily="34" charset="0"/>
              </a:rPr>
              <a:t/>
            </a:r>
            <a:br>
              <a:rPr lang="uk-UA" sz="2000" dirty="0" smtClean="0">
                <a:solidFill>
                  <a:srgbClr val="0000FF"/>
                </a:solidFill>
                <a:latin typeface="Arial Black" pitchFamily="34" charset="0"/>
              </a:rPr>
            </a:br>
            <a:r>
              <a:rPr lang="uk-UA" sz="20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uk-UA" sz="2000" dirty="0" err="1" smtClean="0">
                <a:solidFill>
                  <a:srgbClr val="C00000"/>
                </a:solidFill>
                <a:latin typeface="Arial Black" pitchFamily="34" charset="0"/>
              </a:rPr>
              <a:t>“Педагогічне</a:t>
            </a:r>
            <a:r>
              <a:rPr lang="uk-UA" sz="2000" dirty="0" smtClean="0">
                <a:solidFill>
                  <a:srgbClr val="C00000"/>
                </a:solidFill>
                <a:latin typeface="Arial Black" pitchFamily="34" charset="0"/>
              </a:rPr>
              <a:t> забезпечення  особистісного  зростання учнів  у  процесі вивчення  української  мови  та  літератури</a:t>
            </a:r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uk-UA" sz="2000" dirty="0" smtClean="0">
                <a:solidFill>
                  <a:srgbClr val="C00000"/>
                </a:solidFill>
                <a:latin typeface="Arial Black" pitchFamily="34" charset="0"/>
              </a:rPr>
              <a:t>”</a:t>
            </a:r>
            <a:endParaRPr lang="ru-RU" sz="20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>
              <a:buNone/>
            </a:pP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C:\Documents and Settings\User\Рабочий стол\FIL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7" y="1071546"/>
            <a:ext cx="3508699" cy="45005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6215074" y="5028472"/>
            <a:ext cx="2738478" cy="168667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700" y="-12700"/>
            <a:ext cx="9156700" cy="6870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71934" y="428604"/>
            <a:ext cx="4857784" cy="569755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b="1" dirty="0" smtClean="0">
                <a:solidFill>
                  <a:srgbClr val="002060"/>
                </a:solidFill>
              </a:rPr>
              <a:t>    </a:t>
            </a:r>
            <a:r>
              <a:rPr lang="uk-UA" b="1" u="sng" dirty="0" err="1" smtClean="0">
                <a:solidFill>
                  <a:srgbClr val="3333FF"/>
                </a:solidFill>
              </a:rPr>
              <a:t>Літвінова</a:t>
            </a:r>
            <a:r>
              <a:rPr lang="uk-UA" b="1" u="sng" dirty="0" smtClean="0">
                <a:solidFill>
                  <a:srgbClr val="3333FF"/>
                </a:solidFill>
              </a:rPr>
              <a:t>  Людмила </a:t>
            </a:r>
          </a:p>
          <a:p>
            <a:pPr>
              <a:buNone/>
            </a:pPr>
            <a:r>
              <a:rPr lang="uk-UA" b="1" dirty="0" smtClean="0">
                <a:solidFill>
                  <a:srgbClr val="3333FF"/>
                </a:solidFill>
              </a:rPr>
              <a:t>            </a:t>
            </a:r>
            <a:r>
              <a:rPr lang="uk-UA" b="1" u="sng" dirty="0" smtClean="0">
                <a:solidFill>
                  <a:srgbClr val="3333FF"/>
                </a:solidFill>
              </a:rPr>
              <a:t>Миколаївна</a:t>
            </a:r>
          </a:p>
          <a:p>
            <a:pPr>
              <a:buNone/>
            </a:pPr>
            <a:r>
              <a:rPr lang="uk-UA" sz="2000" dirty="0" smtClean="0">
                <a:solidFill>
                  <a:srgbClr val="0000FF"/>
                </a:solidFill>
                <a:latin typeface="Arial Black" pitchFamily="34" charset="0"/>
              </a:rPr>
              <a:t>    вчитель української  мови та літератури,  спеціаліст ІІ категорії, педагогічний стаж</a:t>
            </a:r>
          </a:p>
          <a:p>
            <a:pPr>
              <a:buNone/>
            </a:pPr>
            <a:r>
              <a:rPr lang="uk-UA" sz="2000" dirty="0" smtClean="0">
                <a:solidFill>
                  <a:srgbClr val="0000FF"/>
                </a:solidFill>
                <a:latin typeface="Arial Black" pitchFamily="34" charset="0"/>
              </a:rPr>
              <a:t>     – 12 років, працює над методичною  проблемою: </a:t>
            </a:r>
            <a:br>
              <a:rPr lang="uk-UA" sz="2000" dirty="0" smtClean="0">
                <a:solidFill>
                  <a:srgbClr val="0000FF"/>
                </a:solidFill>
                <a:latin typeface="Arial Black" pitchFamily="34" charset="0"/>
              </a:rPr>
            </a:br>
            <a:r>
              <a:rPr lang="uk-UA" sz="2000" dirty="0" smtClean="0">
                <a:solidFill>
                  <a:srgbClr val="C00000"/>
                </a:solidFill>
                <a:latin typeface="Arial Black" pitchFamily="34" charset="0"/>
              </a:rPr>
              <a:t> “</a:t>
            </a:r>
            <a:r>
              <a:rPr lang="ru-RU" sz="2000" dirty="0" err="1" smtClean="0">
                <a:solidFill>
                  <a:srgbClr val="C00000"/>
                </a:solidFill>
                <a:latin typeface="Arial Black" pitchFamily="34" charset="0"/>
              </a:rPr>
              <a:t>Розвивальне</a:t>
            </a:r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  </a:t>
            </a:r>
            <a:r>
              <a:rPr lang="ru-RU" sz="2000" dirty="0" err="1" smtClean="0">
                <a:solidFill>
                  <a:srgbClr val="C00000"/>
                </a:solidFill>
                <a:latin typeface="Arial Black" pitchFamily="34" charset="0"/>
              </a:rPr>
              <a:t>навчання</a:t>
            </a:r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  як </a:t>
            </a:r>
            <a:r>
              <a:rPr lang="ru-RU" sz="2000" dirty="0" err="1" smtClean="0">
                <a:solidFill>
                  <a:srgbClr val="C00000"/>
                </a:solidFill>
                <a:latin typeface="Arial Black" pitchFamily="34" charset="0"/>
              </a:rPr>
              <a:t>засіб</a:t>
            </a:r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  </a:t>
            </a:r>
            <a:r>
              <a:rPr lang="ru-RU" sz="2000" dirty="0" err="1" smtClean="0">
                <a:solidFill>
                  <a:srgbClr val="C00000"/>
                </a:solidFill>
                <a:latin typeface="Arial Black" pitchFamily="34" charset="0"/>
              </a:rPr>
              <a:t>розвитку</a:t>
            </a:r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  </a:t>
            </a:r>
            <a:r>
              <a:rPr lang="ru-RU" sz="2000" dirty="0" err="1" smtClean="0">
                <a:solidFill>
                  <a:srgbClr val="C00000"/>
                </a:solidFill>
                <a:latin typeface="Arial Black" pitchFamily="34" charset="0"/>
              </a:rPr>
              <a:t>особистості</a:t>
            </a: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uk-UA" sz="2000" dirty="0" smtClean="0">
                <a:solidFill>
                  <a:srgbClr val="C00000"/>
                </a:solidFill>
                <a:latin typeface="Arial Black" pitchFamily="34" charset="0"/>
              </a:rPr>
              <a:t>”</a:t>
            </a:r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3075" name="Picture 3" descr="H:\Фотогафии\Новая папка (3)\FIL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000108"/>
            <a:ext cx="3429024" cy="45720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091e218a7f9c094a08640af4a9e31af1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322167" y="3964849"/>
            <a:ext cx="2286110" cy="30718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4744" y="0"/>
            <a:ext cx="4972056" cy="1143000"/>
          </a:xfrm>
        </p:spPr>
        <p:txBody>
          <a:bodyPr>
            <a:normAutofit/>
          </a:bodyPr>
          <a:lstStyle/>
          <a:p>
            <a:r>
              <a:rPr lang="uk-UA" sz="3200" b="1" u="sng" dirty="0" err="1" smtClean="0">
                <a:solidFill>
                  <a:srgbClr val="3333FF"/>
                </a:solidFill>
              </a:rPr>
              <a:t>Федаєв</a:t>
            </a:r>
            <a:r>
              <a:rPr lang="uk-UA" sz="3200" b="1" u="sng" dirty="0" smtClean="0">
                <a:solidFill>
                  <a:srgbClr val="3333FF"/>
                </a:solidFill>
              </a:rPr>
              <a:t> Олексій  Вікторович</a:t>
            </a:r>
            <a:endParaRPr lang="ru-RU" sz="3200" b="1" u="sng" dirty="0">
              <a:solidFill>
                <a:srgbClr val="3333FF"/>
              </a:solidFill>
            </a:endParaRPr>
          </a:p>
        </p:txBody>
      </p:sp>
      <p:pic>
        <p:nvPicPr>
          <p:cNvPr id="5123" name="Рисунок 2"/>
          <p:cNvPicPr>
            <a:picLocks noChangeAspect="1" noChangeArrowheads="1"/>
          </p:cNvPicPr>
          <p:nvPr/>
        </p:nvPicPr>
        <p:blipFill>
          <a:blip r:embed="rId3"/>
          <a:srcRect l="41606" t="4674" r="38737" b="75610"/>
          <a:stretch>
            <a:fillRect/>
          </a:stretch>
        </p:blipFill>
        <p:spPr bwMode="auto">
          <a:xfrm flipH="1">
            <a:off x="357158" y="857232"/>
            <a:ext cx="3380049" cy="4786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6" y="4786322"/>
            <a:ext cx="2063764" cy="1857388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143372" y="1500174"/>
            <a:ext cx="50006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uk-UA" sz="2000" dirty="0" smtClean="0">
                <a:solidFill>
                  <a:srgbClr val="0000FF"/>
                </a:solidFill>
                <a:latin typeface="Arial Black" pitchFamily="34" charset="0"/>
              </a:rPr>
              <a:t>вчитель історії  та  соц. дисциплін, спеціаліст І категорії,  “Старший  учитель”   педагогічний стаж -16 років,</a:t>
            </a:r>
          </a:p>
          <a:p>
            <a:pPr>
              <a:buNone/>
            </a:pPr>
            <a:r>
              <a:rPr lang="uk-UA" sz="2000" dirty="0" smtClean="0">
                <a:solidFill>
                  <a:srgbClr val="0000FF"/>
                </a:solidFill>
                <a:latin typeface="Arial Black" pitchFamily="34" charset="0"/>
              </a:rPr>
              <a:t> працює над методичною  проблемою:  </a:t>
            </a:r>
            <a:r>
              <a:rPr lang="uk-UA" sz="2000" dirty="0" err="1" smtClean="0">
                <a:solidFill>
                  <a:srgbClr val="C00000"/>
                </a:solidFill>
                <a:latin typeface="Arial Black" pitchFamily="34" charset="0"/>
              </a:rPr>
              <a:t>“Використання</a:t>
            </a:r>
            <a:r>
              <a:rPr lang="uk-UA" sz="2000" dirty="0" smtClean="0">
                <a:solidFill>
                  <a:srgbClr val="C00000"/>
                </a:solidFill>
                <a:latin typeface="Arial Black" pitchFamily="34" charset="0"/>
              </a:rPr>
              <a:t> ігрових  методів на  уроках  суспільних  дисциплін</a:t>
            </a: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uk-UA" sz="2000" dirty="0" smtClean="0">
                <a:solidFill>
                  <a:srgbClr val="C00000"/>
                </a:solidFill>
                <a:latin typeface="Arial Black" pitchFamily="34" charset="0"/>
              </a:rPr>
              <a:t>”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4744" y="285728"/>
            <a:ext cx="5072098" cy="857256"/>
          </a:xfrm>
        </p:spPr>
        <p:txBody>
          <a:bodyPr>
            <a:normAutofit/>
          </a:bodyPr>
          <a:lstStyle/>
          <a:p>
            <a:r>
              <a:rPr lang="uk-UA" sz="3200" b="1" u="sng" dirty="0" smtClean="0">
                <a:solidFill>
                  <a:srgbClr val="3333FF"/>
                </a:solidFill>
              </a:rPr>
              <a:t>Лимар  Галина  Іванівна</a:t>
            </a:r>
            <a:endParaRPr lang="ru-RU" sz="3200" b="1" u="sng" dirty="0">
              <a:solidFill>
                <a:srgbClr val="3333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00496" y="1142984"/>
            <a:ext cx="4686304" cy="498317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000" dirty="0" smtClean="0">
                <a:solidFill>
                  <a:srgbClr val="0000FF"/>
                </a:solidFill>
                <a:latin typeface="Arial Black" pitchFamily="34" charset="0"/>
              </a:rPr>
              <a:t>   вчитель російської мови та літератури, спеціаліст І категорії, </a:t>
            </a:r>
            <a:r>
              <a:rPr lang="uk-UA" sz="2000" dirty="0" err="1" smtClean="0">
                <a:solidFill>
                  <a:srgbClr val="0000FF"/>
                </a:solidFill>
                <a:latin typeface="Arial Black" pitchFamily="34" charset="0"/>
              </a:rPr>
              <a:t>“Старший</a:t>
            </a:r>
            <a:r>
              <a:rPr lang="uk-UA" sz="2000" dirty="0" smtClean="0">
                <a:solidFill>
                  <a:srgbClr val="0000FF"/>
                </a:solidFill>
                <a:latin typeface="Arial Black" pitchFamily="34" charset="0"/>
              </a:rPr>
              <a:t>  </a:t>
            </a:r>
            <a:r>
              <a:rPr lang="uk-UA" sz="2000" dirty="0" err="1" smtClean="0">
                <a:solidFill>
                  <a:srgbClr val="0000FF"/>
                </a:solidFill>
                <a:latin typeface="Arial Black" pitchFamily="34" charset="0"/>
              </a:rPr>
              <a:t>учитель”</a:t>
            </a:r>
            <a:r>
              <a:rPr lang="uk-UA" sz="2000" dirty="0" smtClean="0">
                <a:solidFill>
                  <a:srgbClr val="0000FF"/>
                </a:solidFill>
                <a:latin typeface="Arial Black" pitchFamily="34" charset="0"/>
              </a:rPr>
              <a:t>,педагогічний стаж – 26 років, працює над методичною проблемою: </a:t>
            </a:r>
            <a:br>
              <a:rPr lang="uk-UA" sz="2000" dirty="0" smtClean="0">
                <a:solidFill>
                  <a:srgbClr val="0000FF"/>
                </a:solidFill>
                <a:latin typeface="Arial Black" pitchFamily="34" charset="0"/>
              </a:rPr>
            </a:br>
            <a:r>
              <a:rPr lang="uk-UA" sz="20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uk-UA" sz="2000" dirty="0" err="1" smtClean="0">
                <a:solidFill>
                  <a:srgbClr val="C00000"/>
                </a:solidFill>
                <a:latin typeface="Arial Black" pitchFamily="34" charset="0"/>
              </a:rPr>
              <a:t>“Формування</a:t>
            </a:r>
            <a:r>
              <a:rPr lang="uk-UA" sz="2000" dirty="0" smtClean="0">
                <a:solidFill>
                  <a:srgbClr val="C00000"/>
                </a:solidFill>
                <a:latin typeface="Arial Black" pitchFamily="34" charset="0"/>
              </a:rPr>
              <a:t> читацьких  інтересів на  уроках зарубіжної </a:t>
            </a:r>
            <a:r>
              <a:rPr lang="uk-UA" sz="2000" dirty="0" err="1" smtClean="0">
                <a:solidFill>
                  <a:srgbClr val="C00000"/>
                </a:solidFill>
                <a:latin typeface="Arial Black" pitchFamily="34" charset="0"/>
              </a:rPr>
              <a:t>літератури”</a:t>
            </a:r>
            <a:endParaRPr lang="ru-RU" sz="20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6146" name="Рисунок 2"/>
          <p:cNvPicPr>
            <a:picLocks noChangeAspect="1" noChangeArrowheads="1"/>
          </p:cNvPicPr>
          <p:nvPr/>
        </p:nvPicPr>
        <p:blipFill>
          <a:blip r:embed="rId3"/>
          <a:srcRect l="2008" t="72606" r="82927" b="10670"/>
          <a:stretch>
            <a:fillRect/>
          </a:stretch>
        </p:blipFill>
        <p:spPr bwMode="auto">
          <a:xfrm flipH="1">
            <a:off x="357157" y="714356"/>
            <a:ext cx="3339943" cy="52802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091e218a7f9c094a08640af4a9e31af1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437636" y="4365950"/>
            <a:ext cx="2126612" cy="28574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3306" y="274638"/>
            <a:ext cx="5043494" cy="1143000"/>
          </a:xfrm>
        </p:spPr>
        <p:txBody>
          <a:bodyPr>
            <a:normAutofit/>
          </a:bodyPr>
          <a:lstStyle/>
          <a:p>
            <a:r>
              <a:rPr lang="ru-RU" sz="3200" b="1" u="sng" dirty="0" smtClean="0">
                <a:solidFill>
                  <a:srgbClr val="3333FF"/>
                </a:solidFill>
              </a:rPr>
              <a:t>Писаренко  </a:t>
            </a:r>
            <a:r>
              <a:rPr lang="uk-UA" sz="3200" b="1" u="sng" dirty="0" smtClean="0">
                <a:solidFill>
                  <a:srgbClr val="3333FF"/>
                </a:solidFill>
              </a:rPr>
              <a:t>Тетяна  Володимирівна</a:t>
            </a:r>
            <a:endParaRPr lang="ru-RU" sz="3200" b="1" u="sng" dirty="0">
              <a:solidFill>
                <a:srgbClr val="3333FF"/>
              </a:solidFill>
            </a:endParaRPr>
          </a:p>
        </p:txBody>
      </p:sp>
      <p:pic>
        <p:nvPicPr>
          <p:cNvPr id="12293" name="Picture 5" descr="C:\Documents and Settings\User\Рабочий стол\100SSCAM\SDC1076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857232"/>
            <a:ext cx="3214710" cy="51112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071934" y="1600200"/>
            <a:ext cx="4614866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dirty="0" smtClean="0">
                <a:solidFill>
                  <a:srgbClr val="0000FF"/>
                </a:solidFill>
                <a:latin typeface="Arial Black" pitchFamily="34" charset="0"/>
              </a:rPr>
              <a:t>   </a:t>
            </a:r>
            <a:r>
              <a:rPr lang="uk-UA" sz="2200" dirty="0" smtClean="0">
                <a:solidFill>
                  <a:srgbClr val="0000FF"/>
                </a:solidFill>
                <a:latin typeface="Arial Black" pitchFamily="34" charset="0"/>
              </a:rPr>
              <a:t>вчитель російської мови та літератури, спеціаліст ІІ категорії, педагогічний стаж – 23років, працює над методичною проблемою: </a:t>
            </a:r>
            <a:br>
              <a:rPr lang="uk-UA" sz="2200" dirty="0" smtClean="0">
                <a:solidFill>
                  <a:srgbClr val="0000FF"/>
                </a:solidFill>
                <a:latin typeface="Arial Black" pitchFamily="34" charset="0"/>
              </a:rPr>
            </a:br>
            <a:r>
              <a:rPr lang="uk-UA" sz="2200" dirty="0" smtClean="0">
                <a:solidFill>
                  <a:srgbClr val="C00000"/>
                </a:solidFill>
                <a:latin typeface="Arial Black" pitchFamily="34" charset="0"/>
              </a:rPr>
              <a:t> “Використання активних  форм  і  методів  навчання  на  уроках  російської  мови”</a:t>
            </a:r>
            <a:endParaRPr lang="ru-RU" sz="2200" dirty="0"/>
          </a:p>
        </p:txBody>
      </p:sp>
      <p:pic>
        <p:nvPicPr>
          <p:cNvPr id="9" name="Рисунок 8" descr="623605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777993" y="3995615"/>
            <a:ext cx="1374999" cy="38538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885</Words>
  <Application>Microsoft Office PowerPoint</Application>
  <PresentationFormat>Экран (4:3)</PresentationFormat>
  <Paragraphs>167</Paragraphs>
  <Slides>29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Тема Office</vt:lpstr>
      <vt:lpstr>Worksheet</vt:lpstr>
      <vt:lpstr>Диаграмма</vt:lpstr>
      <vt:lpstr>Лист</vt:lpstr>
      <vt:lpstr>Лист Microsoft Excel 97-2003</vt:lpstr>
      <vt:lpstr>Презентация PowerPoint</vt:lpstr>
      <vt:lpstr>Проблема  кафедри:</vt:lpstr>
      <vt:lpstr>Презентация PowerPoint</vt:lpstr>
      <vt:lpstr>Презентация PowerPoint</vt:lpstr>
      <vt:lpstr>Презентация PowerPoint</vt:lpstr>
      <vt:lpstr>Презентация PowerPoint</vt:lpstr>
      <vt:lpstr>Федаєв Олексій  Вікторович</vt:lpstr>
      <vt:lpstr>Лимар  Галина  Іванівна</vt:lpstr>
      <vt:lpstr>Писаренко  Тетяна  Володимирівна</vt:lpstr>
      <vt:lpstr>Скітченко  Світлана  Олексіївна</vt:lpstr>
      <vt:lpstr>Пєвнєва  Олена  Володимирівна</vt:lpstr>
      <vt:lpstr>Мормуль  Альона  Миколаївна</vt:lpstr>
      <vt:lpstr>Кадровий склад кафедри</vt:lpstr>
      <vt:lpstr>Цілі  та  завдання  роботи кафедри: </vt:lpstr>
      <vt:lpstr>Презентация PowerPoint</vt:lpstr>
      <vt:lpstr>Презентация PowerPoint</vt:lpstr>
      <vt:lpstr>Зміст  та  форми роботи  кафедри</vt:lpstr>
      <vt:lpstr>   Учителі  кафедри  суспільно-гуманітарних  наук – висококваліфіковані, здатні до творчості та постійного пошуку, досконало володіють сучасними методами викладання, оригінальними прийомами педтехніки </vt:lpstr>
      <vt:lpstr> Якщо вчитель поєднує в собі любов до справи і до учня, він - досконалий учитель. </vt:lpstr>
      <vt:lpstr>Участь учителів кафедри у методичних заходах, конкурсах районного та обласного рівня</vt:lpstr>
      <vt:lpstr>Презентация PowerPoint</vt:lpstr>
      <vt:lpstr>Моніторинг участі учнів гімназії в ІІ етапі Всеукраїнських учнівських олімпіад  з філології, історії  та правознавства </vt:lpstr>
      <vt:lpstr>Участь учнів у Всеукраїнських та обласних  конкурсах</vt:lpstr>
      <vt:lpstr>Результати  навчання  за  2016-2017 н.р.</vt:lpstr>
      <vt:lpstr>Презентация PowerPoint</vt:lpstr>
      <vt:lpstr>Презентация PowerPoint</vt:lpstr>
      <vt:lpstr> Важливе місце в роботі  посідає позакласна робота з дітьми з метою розвитку творчих здібностей учнів</vt:lpstr>
      <vt:lpstr> Конкурс  стінгазет Україно!  Ти для  мене диво!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62</cp:revision>
  <dcterms:modified xsi:type="dcterms:W3CDTF">2017-10-06T17:36:16Z</dcterms:modified>
</cp:coreProperties>
</file>