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72" r:id="rId4"/>
    <p:sldId id="257" r:id="rId5"/>
    <p:sldId id="258" r:id="rId6"/>
    <p:sldId id="260" r:id="rId7"/>
    <p:sldId id="261" r:id="rId8"/>
    <p:sldId id="262" r:id="rId9"/>
    <p:sldId id="263" r:id="rId10"/>
    <p:sldId id="273" r:id="rId11"/>
    <p:sldId id="264" r:id="rId12"/>
    <p:sldId id="266" r:id="rId13"/>
    <p:sldId id="268" r:id="rId14"/>
    <p:sldId id="270" r:id="rId15"/>
    <p:sldId id="271" r:id="rId1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D0B-0946-45BB-9BC4-7FD9372FB1CA}" type="datetimeFigureOut">
              <a:rPr lang="uk-UA" smtClean="0"/>
              <a:t>26.10.2017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DDC5A-8872-4423-9D4C-1F20476C0E7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11714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D0B-0946-45BB-9BC4-7FD9372FB1CA}" type="datetimeFigureOut">
              <a:rPr lang="uk-UA" smtClean="0"/>
              <a:t>26.10.2017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DDC5A-8872-4423-9D4C-1F20476C0E7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87554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D0B-0946-45BB-9BC4-7FD9372FB1CA}" type="datetimeFigureOut">
              <a:rPr lang="uk-UA" smtClean="0"/>
              <a:t>26.10.2017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DDC5A-8872-4423-9D4C-1F20476C0E7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55973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D0B-0946-45BB-9BC4-7FD9372FB1CA}" type="datetimeFigureOut">
              <a:rPr lang="uk-UA" smtClean="0"/>
              <a:t>26.10.2017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DDC5A-8872-4423-9D4C-1F20476C0E7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75927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D0B-0946-45BB-9BC4-7FD9372FB1CA}" type="datetimeFigureOut">
              <a:rPr lang="uk-UA" smtClean="0"/>
              <a:t>26.10.2017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DDC5A-8872-4423-9D4C-1F20476C0E7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96270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D0B-0946-45BB-9BC4-7FD9372FB1CA}" type="datetimeFigureOut">
              <a:rPr lang="uk-UA" smtClean="0"/>
              <a:t>26.10.2017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DDC5A-8872-4423-9D4C-1F20476C0E7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97968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D0B-0946-45BB-9BC4-7FD9372FB1CA}" type="datetimeFigureOut">
              <a:rPr lang="uk-UA" smtClean="0"/>
              <a:t>26.10.2017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DDC5A-8872-4423-9D4C-1F20476C0E7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23680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D0B-0946-45BB-9BC4-7FD9372FB1CA}" type="datetimeFigureOut">
              <a:rPr lang="uk-UA" smtClean="0"/>
              <a:t>26.10.2017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DDC5A-8872-4423-9D4C-1F20476C0E7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54488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D0B-0946-45BB-9BC4-7FD9372FB1CA}" type="datetimeFigureOut">
              <a:rPr lang="uk-UA" smtClean="0"/>
              <a:t>26.10.2017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DDC5A-8872-4423-9D4C-1F20476C0E7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13474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D0B-0946-45BB-9BC4-7FD9372FB1CA}" type="datetimeFigureOut">
              <a:rPr lang="uk-UA" smtClean="0"/>
              <a:t>26.10.2017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DDC5A-8872-4423-9D4C-1F20476C0E7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93488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8D0B-0946-45BB-9BC4-7FD9372FB1CA}" type="datetimeFigureOut">
              <a:rPr lang="uk-UA" smtClean="0"/>
              <a:t>26.10.2017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DDC5A-8872-4423-9D4C-1F20476C0E7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22108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48D0B-0946-45BB-9BC4-7FD9372FB1CA}" type="datetimeFigureOut">
              <a:rPr lang="uk-UA" smtClean="0"/>
              <a:t>26.10.2017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0DDC5A-8872-4423-9D4C-1F20476C0E7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79131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8_IVX1_fng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svitppt.com.ua/geografiya/atmosferni-opadi.ht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learningapps.org/300270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00.infourok.ru/images/doc/238/163262/2/img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05" r="20673" b="3602"/>
          <a:stretch/>
        </p:blipFill>
        <p:spPr bwMode="auto">
          <a:xfrm>
            <a:off x="0" y="-29078"/>
            <a:ext cx="9144000" cy="6887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47664" y="764704"/>
            <a:ext cx="53955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Атмосферні опади</a:t>
            </a:r>
            <a:endParaRPr lang="uk-UA" sz="4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7624" y="2852936"/>
            <a:ext cx="806489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просто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слухали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чули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просто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дивилися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бачили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просто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відповідали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міркували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Дружно і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плідно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працювали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7943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00.infourok.ru/images/doc/238/163262/2/img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05" r="20673" b="3602"/>
          <a:stretch/>
        </p:blipFill>
        <p:spPr bwMode="auto">
          <a:xfrm>
            <a:off x="0" y="-29078"/>
            <a:ext cx="9144000" cy="6887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332656"/>
            <a:ext cx="853244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4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Інтерактивна вправа «Гойдалки</a:t>
            </a:r>
            <a:r>
              <a:rPr lang="uk-UA" sz="4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lvl="0"/>
            <a:endParaRPr lang="uk-UA" sz="4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uk-UA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uk-UA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лаго                   біда</a:t>
            </a:r>
            <a:endParaRPr lang="uk-UA" sz="44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мама\Desktop\Рита\igrovaya-ploshchadka-animatsionnaya-kartinka-002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133423"/>
            <a:ext cx="5133975" cy="359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260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00.infourok.ru/images/doc/238/163262/2/img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05" r="20673" b="3602"/>
          <a:stretch/>
        </p:blipFill>
        <p:spPr bwMode="auto">
          <a:xfrm>
            <a:off x="0" y="-29078"/>
            <a:ext cx="9144000" cy="6887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s://image.slidesharecdn.com/hwljxwnqtjkjqasdcich-signature-4b9a0c9b43f225b03cc2196f2838adc10444a4a49c1f6872fa542b36286554bd-poli-160720075025/95/6-geog-bua2014-144-638.jpg?cb=1469001380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4" t="55030" r="6426" b="11570"/>
          <a:stretch/>
        </p:blipFill>
        <p:spPr bwMode="auto">
          <a:xfrm>
            <a:off x="58994" y="476672"/>
            <a:ext cx="9144000" cy="5976664"/>
          </a:xfrm>
          <a:prstGeom prst="rect">
            <a:avLst/>
          </a:prstGeom>
          <a:ln w="889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0151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00.infourok.ru/images/doc/238/163262/2/img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05" r="20673" b="3602"/>
          <a:stretch/>
        </p:blipFill>
        <p:spPr bwMode="auto">
          <a:xfrm>
            <a:off x="0" y="-29078"/>
            <a:ext cx="9144000" cy="6887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s://image.slidesharecdn.com/hwljxwnqtjkjqasdcich-signature-4b9a0c9b43f225b03cc2196f2838adc10444a4a49c1f6872fa542b36286554bd-poli-160720075025/95/6-geog-bua2014-145-638.jpg?cb=1469001380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45" r="7210" b="77466"/>
          <a:stretch/>
        </p:blipFill>
        <p:spPr bwMode="auto">
          <a:xfrm>
            <a:off x="323528" y="836712"/>
            <a:ext cx="8640960" cy="4752528"/>
          </a:xfrm>
          <a:prstGeom prst="rect">
            <a:avLst/>
          </a:prstGeom>
          <a:ln w="889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4543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00.infourok.ru/images/doc/238/163262/2/img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05" r="20673" b="3602"/>
          <a:stretch/>
        </p:blipFill>
        <p:spPr bwMode="auto">
          <a:xfrm>
            <a:off x="0" y="-29078"/>
            <a:ext cx="9144000" cy="6887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404664"/>
            <a:ext cx="763284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Домашнє завдання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Опрацюйте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відповідний матеріал підручника параграф 36 (с. 142 – 145) 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Індивідуальне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 (за бажанням). Учені довели, що при конденсації виділяється багато енергії. Так, одна велика купчасто-дощова хмара за годину може виділити більше тепла, ніж атомний вибух середньої потужності.</a:t>
            </a:r>
          </a:p>
          <a:p>
            <a:pPr algn="just"/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Спробуйте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пояснити природу цього явища. 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algn="just"/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Складіть логічний ланцюжок ходу своїх міркувань.</a:t>
            </a:r>
          </a:p>
          <a:p>
            <a:pPr algn="just"/>
            <a:endParaRPr lang="uk-UA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http://danviton.zzz.com.ua/jojficgeza/3050058-ege-po-matematike-2014-skachat-2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47121" y="4221088"/>
            <a:ext cx="3485319" cy="2495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086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ама\Desktop\Рита\долонька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1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rot="19316001">
            <a:off x="4053450" y="4599153"/>
            <a:ext cx="5387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нас було цікавим</a:t>
            </a:r>
            <a:endParaRPr lang="uk-UA" sz="2400" b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17902649">
            <a:off x="2330761" y="3588092"/>
            <a:ext cx="5910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D600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 </a:t>
            </a:r>
            <a:r>
              <a:rPr lang="ru-RU" sz="2400" b="1" dirty="0" err="1" smtClean="0">
                <a:solidFill>
                  <a:srgbClr val="D600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отримали</a:t>
            </a:r>
            <a:r>
              <a:rPr lang="ru-RU" sz="2400" b="1" dirty="0" smtClean="0">
                <a:solidFill>
                  <a:srgbClr val="D600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D600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конкретну</a:t>
            </a:r>
            <a:r>
              <a:rPr lang="ru-RU" sz="2400" b="1" dirty="0" smtClean="0">
                <a:solidFill>
                  <a:srgbClr val="D600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D600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допомогу</a:t>
            </a:r>
            <a:endParaRPr lang="uk-UA" sz="2400" b="1" dirty="0">
              <a:solidFill>
                <a:srgbClr val="D6009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2378138" y="3149905"/>
            <a:ext cx="3729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 не сподобалося</a:t>
            </a:r>
            <a:endParaRPr lang="uk-UA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5506343">
            <a:off x="363425" y="3358437"/>
            <a:ext cx="52698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настрій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початку уроку…, в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кінці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-…</a:t>
            </a:r>
            <a:endParaRPr lang="uk-UA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14393580">
            <a:off x="1066346" y="4036632"/>
            <a:ext cx="19937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хотілося б</a:t>
            </a:r>
            <a:endParaRPr lang="uk-UA" sz="2400" b="1" dirty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7504" y="116633"/>
            <a:ext cx="2338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Рефлексія</a:t>
            </a:r>
            <a:endParaRPr lang="uk-UA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087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00.infourok.ru/images/doc/238/163262/2/img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05" r="20673" b="3602"/>
          <a:stretch/>
        </p:blipFill>
        <p:spPr bwMode="auto">
          <a:xfrm>
            <a:off x="0" y="-29078"/>
            <a:ext cx="9144000" cy="6887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http://svitppt.com.ua/images/27/26181/770/img1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778"/>
          <a:stretch/>
        </p:blipFill>
        <p:spPr bwMode="auto">
          <a:xfrm>
            <a:off x="925004" y="-531440"/>
            <a:ext cx="7293991" cy="685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504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00.infourok.ru/images/doc/238/163262/2/img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05" r="20673" b="3602"/>
          <a:stretch/>
        </p:blipFill>
        <p:spPr bwMode="auto">
          <a:xfrm>
            <a:off x="0" y="-29078"/>
            <a:ext cx="9144000" cy="6887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8" y="188640"/>
            <a:ext cx="84604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Опрацьована тема </a:t>
            </a:r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географії </a:t>
            </a:r>
          </a:p>
          <a:p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«Атмосферні опади» </a:t>
            </a:r>
            <a: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даними матеріалами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758301"/>
            <a:ext cx="8424936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www.youtube.com/watch?v=8_IVX1_fng0</a:t>
            </a:r>
            <a:endParaRPr lang="uk-UA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://svitppt.com.ua/geografiya/atmosferni-opadi.htm</a:t>
            </a:r>
            <a:endParaRPr lang="uk-U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Лекція «Атмосферні опади» </a:t>
            </a:r>
          </a:p>
          <a:p>
            <a:endParaRPr lang="uk-U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підручника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параграф 36 (с. 142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145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uk-U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uk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42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fs00.infourok.ru/images/doc/238/163262/2/img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05" r="20673" b="3602"/>
          <a:stretch/>
        </p:blipFill>
        <p:spPr bwMode="auto">
          <a:xfrm>
            <a:off x="0" y="-29078"/>
            <a:ext cx="9144000" cy="6887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gym1506.mskobr.ru/files/Picts/Ostrovskaya/12888363-3D-little-human-characters-X3-working-Business-People-series--Stock-Phot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937748"/>
            <a:ext cx="4042488" cy="39336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332657"/>
            <a:ext cx="8568952" cy="86485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онлайн</a:t>
            </a:r>
            <a:r>
              <a:rPr lang="uk-UA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платформа </a:t>
            </a:r>
            <a:r>
              <a:rPr lang="uk-UA" sz="4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</a:t>
            </a:r>
            <a:r>
              <a:rPr lang="uk-UA" sz="4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://</a:t>
            </a:r>
            <a:r>
              <a:rPr lang="uk-UA" sz="44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LearningApps.org/3002704</a:t>
            </a:r>
            <a:endParaRPr lang="uk-UA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1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група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«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Знайти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зайве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2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група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«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Скачки» </a:t>
            </a: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3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група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«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Відповідність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4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група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«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Визначити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види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опаду»</a:t>
            </a:r>
          </a:p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endParaRPr lang="uk-UA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36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00.infourok.ru/images/doc/238/163262/2/img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05" r="20673" b="3602"/>
          <a:stretch/>
        </p:blipFill>
        <p:spPr bwMode="auto">
          <a:xfrm>
            <a:off x="0" y="-29078"/>
            <a:ext cx="9144000" cy="6887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71600" y="476672"/>
            <a:ext cx="507852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Прийом «Співвідношення»</a:t>
            </a:r>
            <a:r>
              <a:rPr lang="uk-UA" sz="4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hm-pro.ru/wp-content/uploads/2016/06/bigstock-puzzle-2943446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446" y="3218392"/>
            <a:ext cx="4401322" cy="363353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2060849"/>
            <a:ext cx="625553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Відповіді </a:t>
            </a:r>
          </a:p>
          <a:p>
            <a:pPr lvl="0"/>
            <a:r>
              <a:rPr lang="uk-UA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з      </a:t>
            </a:r>
            <a:r>
              <a:rPr lang="uk-UA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а    3. б    4. д    </a:t>
            </a:r>
            <a:endParaRPr lang="uk-UA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5</a:t>
            </a:r>
            <a:r>
              <a:rPr lang="uk-UA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ж    6. г   7. в  </a:t>
            </a:r>
          </a:p>
        </p:txBody>
      </p:sp>
    </p:spTree>
    <p:extLst>
      <p:ext uri="{BB962C8B-B14F-4D97-AF65-F5344CB8AC3E}">
        <p14:creationId xmlns:p14="http://schemas.microsoft.com/office/powerpoint/2010/main" val="323483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00.infourok.ru/images/doc/238/163262/2/img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05" r="20673" b="3602"/>
          <a:stretch/>
        </p:blipFill>
        <p:spPr bwMode="auto">
          <a:xfrm>
            <a:off x="0" y="-29078"/>
            <a:ext cx="9144000" cy="6887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www.psychologos.ru/images/3dc0f0c57fde90e493bfbb0ce09556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913" y="2428056"/>
            <a:ext cx="2410861" cy="197280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608" y="188640"/>
            <a:ext cx="7848872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«Наукою доведено…»</a:t>
            </a:r>
          </a:p>
          <a:p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Проблемні питання                 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 утворюються атмосферні опади?</a:t>
            </a:r>
          </a:p>
          <a:p>
            <a:endParaRPr lang="uk-UA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Визначити умови утворення атмосферних опадів.</a:t>
            </a:r>
          </a:p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Визначити способи вимірювання атмосферних опадів.</a:t>
            </a:r>
          </a:p>
          <a:p>
            <a:endParaRPr lang="uk-UA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працівників яких професій необхідно</a:t>
            </a:r>
          </a:p>
          <a:p>
            <a:pPr marL="285750" indent="-285750">
              <a:buFontTx/>
              <a:buChar char="-"/>
            </a:pP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знати, коли і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скільки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випаде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опадів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88283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fs00.infourok.ru/images/doc/238/163262/2/img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05" r="20673" b="3602"/>
          <a:stretch/>
        </p:blipFill>
        <p:spPr bwMode="auto">
          <a:xfrm>
            <a:off x="0" y="-29078"/>
            <a:ext cx="9144000" cy="6887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st.gde-fon.com/wallpapers_original/wallpapers/188445_(www.Gde-Fon.com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869033"/>
            <a:ext cx="4525204" cy="2545428"/>
          </a:xfrm>
          <a:prstGeom prst="rect">
            <a:avLst/>
          </a:prstGeom>
          <a:ln w="889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news.pulsportal.ru/wp-content/uploads/sites/3/2016/05/gra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713280"/>
            <a:ext cx="4554252" cy="2732550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59632" y="0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Виступи груп </a:t>
            </a:r>
            <a:endParaRPr lang="uk-UA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1174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00.infourok.ru/images/doc/238/163262/2/img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05" r="20673" b="3602"/>
          <a:stretch/>
        </p:blipFill>
        <p:spPr bwMode="auto">
          <a:xfrm>
            <a:off x="0" y="-29078"/>
            <a:ext cx="9144000" cy="6887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club.foto.ru/gallery/images/photo/2007/10/31/9762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2999"/>
            <a:ext cx="4512609" cy="3153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opogode.ua/images/uploads/141bb9fbc22-rosa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503356"/>
            <a:ext cx="4652457" cy="2906872"/>
          </a:xfrm>
          <a:prstGeom prst="rect">
            <a:avLst/>
          </a:prstGeom>
          <a:ln w="889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595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00.infourok.ru/images/doc/238/163262/2/img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05" r="20673" b="3602"/>
          <a:stretch/>
        </p:blipFill>
        <p:spPr bwMode="auto">
          <a:xfrm>
            <a:off x="0" y="-29078"/>
            <a:ext cx="9144000" cy="6887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://kolpinonews.ru/u/news/upload/791ba13383870e8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332656"/>
            <a:ext cx="3816424" cy="2862318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cdn.trinixy.ru/pics4/20090205/arkansas_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417530"/>
            <a:ext cx="4536504" cy="3026250"/>
          </a:xfrm>
          <a:prstGeom prst="rect">
            <a:avLst/>
          </a:prstGeom>
          <a:ln w="889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3794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00.infourok.ru/images/doc/238/163262/2/img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05" r="20673" b="3602"/>
          <a:stretch/>
        </p:blipFill>
        <p:spPr bwMode="auto">
          <a:xfrm>
            <a:off x="0" y="-29078"/>
            <a:ext cx="9144000" cy="6887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brain-music.ru/uploads/images/t/u/m/tuma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7" y="281851"/>
            <a:ext cx="4176464" cy="2782570"/>
          </a:xfrm>
          <a:prstGeom prst="rect">
            <a:avLst/>
          </a:prstGeom>
          <a:ln w="889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www.fullhdoboi.ru/_ph/3/71931401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0342" y="3645024"/>
            <a:ext cx="4792332" cy="2695687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0380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235</Words>
  <Application>Microsoft Office PowerPoint</Application>
  <PresentationFormat>Экран (4:3)</PresentationFormat>
  <Paragraphs>57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мама</dc:creator>
  <cp:lastModifiedBy>Люба</cp:lastModifiedBy>
  <cp:revision>23</cp:revision>
  <dcterms:created xsi:type="dcterms:W3CDTF">2017-02-01T16:49:05Z</dcterms:created>
  <dcterms:modified xsi:type="dcterms:W3CDTF">2017-10-26T19:33:27Z</dcterms:modified>
</cp:coreProperties>
</file>