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7" r:id="rId9"/>
    <p:sldId id="265" r:id="rId10"/>
    <p:sldId id="266" r:id="rId11"/>
    <p:sldId id="263" r:id="rId12"/>
    <p:sldId id="25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printerCP_280\курси\несвіт 1 клас\фон\background-of-back-to-school_23-21475068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0"/>
            <a:ext cx="678661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printerCP_280\курси\несвіт 1 клас\фон\0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927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b="1" dirty="0" smtClean="0"/>
              <a:t>Window</a:t>
            </a:r>
            <a:endParaRPr lang="ru-RU" sz="9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D:\printerCP_280\курси\несвіт 1 клас\schoo;\55236ab7e0e3e002e4a99302a317a5ec_school-window-clipart-school-window-clipart_1195-1300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1428737"/>
            <a:ext cx="5391149" cy="5214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printerCP_280\курси\несвіт 1 клас\фон\0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927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b="1" dirty="0" smtClean="0"/>
              <a:t>Door</a:t>
            </a:r>
            <a:endParaRPr lang="ru-RU" sz="9600" b="1" dirty="0"/>
          </a:p>
        </p:txBody>
      </p:sp>
      <p:pic>
        <p:nvPicPr>
          <p:cNvPr id="11266" name="Picture 2" descr="D:\printerCP_280\курси\несвіт 1 клас\schoo;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357298"/>
            <a:ext cx="2709876" cy="5056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printerCP_280\курси\несвіт 1 клас\фон\school_chalkboard_books_800p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25193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printerCP_280\курси\несвіт 1 клас\фон\0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9279"/>
          </a:xfrm>
          <a:prstGeom prst="rect">
            <a:avLst/>
          </a:prstGeom>
          <a:noFill/>
        </p:spPr>
      </p:pic>
      <p:pic>
        <p:nvPicPr>
          <p:cNvPr id="3075" name="Picture 3" descr="D:\printerCP_280\курси\несвіт 1 клас\9912455-Time-to-go-back-school-vector-illustration-background-Bus-children-and-school-facade-composition--Stock-Vecto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428604"/>
            <a:ext cx="7737596" cy="64293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latin typeface="Aharoni" pitchFamily="2" charset="-79"/>
                <a:cs typeface="Aharoni" pitchFamily="2" charset="-79"/>
              </a:rPr>
              <a:t>School</a:t>
            </a:r>
            <a:endParaRPr lang="ru-RU" sz="9600" dirty="0"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printerCP_280\курси\несвіт 1 клас\фон\0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927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latin typeface="Aharoni" pitchFamily="2" charset="-79"/>
                <a:cs typeface="Aharoni" pitchFamily="2" charset="-79"/>
              </a:rPr>
              <a:t>Classroom</a:t>
            </a:r>
            <a:endParaRPr lang="ru-RU" sz="9600" dirty="0">
              <a:cs typeface="Aharoni" pitchFamily="2" charset="-79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printerCP_280\курси\несвіт 1 клас\aul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357298"/>
            <a:ext cx="7500990" cy="5500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printerCP_280\курси\несвіт 1 клас\фон\0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927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latin typeface="Aharoni" pitchFamily="2" charset="-79"/>
                <a:cs typeface="Aharoni" pitchFamily="2" charset="-79"/>
              </a:rPr>
              <a:t>Teacher</a:t>
            </a:r>
            <a:endParaRPr lang="ru-RU" sz="9600" dirty="0">
              <a:cs typeface="Aharoni" pitchFamily="2" charset="-79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D:\printerCP_280\курси\несвіт 1 клас\teacher-clipart-english-teacher-clipart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571612"/>
            <a:ext cx="5881692" cy="48871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printerCP_280\курси\несвіт 1 клас\фон\0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927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latin typeface="Aharoni" pitchFamily="2" charset="-79"/>
                <a:cs typeface="Aharoni" pitchFamily="2" charset="-79"/>
              </a:rPr>
              <a:t>Children</a:t>
            </a:r>
            <a:endParaRPr lang="ru-RU" sz="9600" dirty="0">
              <a:cs typeface="Aharoni" pitchFamily="2" charset="-79"/>
            </a:endParaRPr>
          </a:p>
        </p:txBody>
      </p:sp>
      <p:pic>
        <p:nvPicPr>
          <p:cNvPr id="6147" name="Picture 3" descr="D:\printerCP_280\курси\несвіт 1 клас\schoo;\900d96a6333ccf38a70f278fb20cdd70_little-cartoon-kids-in-the-kids-classroom-cartoon-clipart_1300-995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643049"/>
            <a:ext cx="6572296" cy="50301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printerCP_280\курси\несвіт 1 клас\фон\0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927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7115196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haroni" pitchFamily="2" charset="-79"/>
                <a:cs typeface="Aharoni" pitchFamily="2" charset="-79"/>
              </a:rPr>
              <a:t>Pupil</a:t>
            </a:r>
            <a:endParaRPr lang="ru-RU" sz="9600" dirty="0">
              <a:cs typeface="Aharoni" pitchFamily="2" charset="-79"/>
            </a:endParaRPr>
          </a:p>
        </p:txBody>
      </p:sp>
      <p:pic>
        <p:nvPicPr>
          <p:cNvPr id="7170" name="Picture 2" descr="D:\printerCP_280\курси\несвіт 1 клас\schoo;\za_partoy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785794"/>
            <a:ext cx="4124325" cy="5610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printerCP_280\курси\несвіт 1 клас\фон\0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927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b="1" dirty="0" smtClean="0"/>
              <a:t>Desk</a:t>
            </a:r>
            <a:endParaRPr lang="ru-RU" sz="9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/>
          </a:p>
        </p:txBody>
      </p:sp>
      <p:pic>
        <p:nvPicPr>
          <p:cNvPr id="8195" name="Picture 3" descr="D:\printerCP_280\курси\несвіт 1 клас\schoo;\classroom-table-clipart-school-desk-clipart-1200_75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643050"/>
            <a:ext cx="7572428" cy="47895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printerCP_280\курси\несвіт 1 клас\фон\0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927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b="1" dirty="0" smtClean="0"/>
              <a:t>Board</a:t>
            </a:r>
            <a:endParaRPr lang="ru-RU" sz="9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printerCP_280\курси\несвіт 1 клас\фон\maxresdefaul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71612"/>
            <a:ext cx="9024958" cy="50765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printerCP_280\курси\несвіт 1 клас\фон\0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927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b="1" dirty="0" smtClean="0"/>
              <a:t>Chair</a:t>
            </a:r>
            <a:endParaRPr lang="ru-RU" sz="9600" b="1" dirty="0"/>
          </a:p>
        </p:txBody>
      </p:sp>
      <p:pic>
        <p:nvPicPr>
          <p:cNvPr id="9218" name="Picture 2" descr="D:\printerCP_280\курси\несвіт 1 клас\schoo;\93023f40c6648e7d2408376802a7770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525771"/>
            <a:ext cx="3786198" cy="53322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10</Words>
  <PresentationFormat>Экран (4:3)</PresentationFormat>
  <Paragraphs>10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School</vt:lpstr>
      <vt:lpstr>Classroom</vt:lpstr>
      <vt:lpstr>Teacher</vt:lpstr>
      <vt:lpstr>Children</vt:lpstr>
      <vt:lpstr>Pupil</vt:lpstr>
      <vt:lpstr>Desk</vt:lpstr>
      <vt:lpstr>Board</vt:lpstr>
      <vt:lpstr>Chair</vt:lpstr>
      <vt:lpstr>Window</vt:lpstr>
      <vt:lpstr>Door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xatka</dc:creator>
  <cp:lastModifiedBy>xatka</cp:lastModifiedBy>
  <cp:revision>3</cp:revision>
  <dcterms:created xsi:type="dcterms:W3CDTF">2017-04-18T08:01:28Z</dcterms:created>
  <dcterms:modified xsi:type="dcterms:W3CDTF">2017-04-18T08:22:08Z</dcterms:modified>
</cp:coreProperties>
</file>