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58" r:id="rId4"/>
    <p:sldId id="256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2" r:id="rId18"/>
    <p:sldId id="278" r:id="rId19"/>
    <p:sldId id="283" r:id="rId20"/>
    <p:sldId id="279" r:id="rId21"/>
    <p:sldId id="280" r:id="rId22"/>
    <p:sldId id="272" r:id="rId23"/>
    <p:sldId id="273" r:id="rId24"/>
    <p:sldId id="274" r:id="rId25"/>
    <p:sldId id="275" r:id="rId26"/>
    <p:sldId id="276" r:id="rId27"/>
    <p:sldId id="284" r:id="rId28"/>
    <p:sldId id="281" r:id="rId29"/>
    <p:sldId id="287" r:id="rId30"/>
    <p:sldId id="288" r:id="rId31"/>
    <p:sldId id="289" r:id="rId32"/>
    <p:sldId id="277" r:id="rId33"/>
    <p:sldId id="286" r:id="rId34"/>
    <p:sldId id="28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91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B1D65-8B18-436B-8951-1BEF23C9FF2D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8BDEA-5FA4-481C-9874-85786ADCF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91;&#1089;&#1103;\&#1093;&#1091;&#1076;.%20&#1082;&#1091;&#1083;&#1100;&#1090;\10%20&#1082;&#1083;\&#1084;&#1084;&#1091;&#1079;&#1080;&#1082;&#1072;%2010%20&#1082;&#1083;&#1072;&#1089;\&#1089;&#1077;&#1088;&#1077;&#1076;&#1085;&#1100;&#1086;&#1074;&#1110;&#1095;&#1085;&#1072;%20&#1059;&#1082;&#1088;&#1072;&#1111;&#1085;&#1072;\002chechenja03-06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91;&#1089;&#1103;\&#1093;&#1091;&#1076;.%20&#1082;&#1091;&#1083;&#1100;&#1090;\10%20&#1082;&#1083;\&#1084;&#1084;&#1091;&#1079;&#1080;&#1082;&#1072;%2010%20&#1082;&#1083;&#1072;&#1089;\&#1089;&#1077;&#1088;&#1077;&#1076;&#1085;&#1100;&#1086;&#1074;&#1110;&#1095;&#1085;&#1072;%20&#1059;&#1082;&#1088;&#1072;&#1111;&#1085;&#1072;\001chechenja03-09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рямоугольник 52"/>
          <p:cNvSpPr/>
          <p:nvPr/>
        </p:nvSpPr>
        <p:spPr>
          <a:xfrm>
            <a:off x="1619672" y="0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П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619672" y="141277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Т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619672" y="69269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Е 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1967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Р 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619672" y="285293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О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1619672" y="3501008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Г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619672" y="4149080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Л</a:t>
            </a:r>
            <a:r>
              <a:rPr lang="uk-UA" sz="2800" b="1" dirty="0" smtClean="0"/>
              <a:t> </a:t>
            </a:r>
            <a:endParaRPr lang="ru-RU" sz="28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594015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Н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05983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Н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49999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С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499992" y="285293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И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77991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Е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66023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С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22007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339752" y="4149080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39752" y="2132856"/>
            <a:ext cx="720080" cy="6983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Е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619672" y="6159624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И 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19672" y="5445224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Ф 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619672" y="4797152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І 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499992" y="764704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499992" y="141277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П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779912" y="501317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р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779912" y="429309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Д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79912" y="357301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Н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779912" y="285293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779912" y="141277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М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339752" y="3501008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К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339752" y="285293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С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2339752" y="69269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Ф 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339752" y="141277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Р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660232" y="6159624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6660232" y="5589240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Т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660232" y="4869160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Ь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660232" y="4221088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Л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660232" y="357301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6660232" y="285293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М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5940152" y="357301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Ф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940152" y="285293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Е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499992" y="429309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А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4499992" y="3573016"/>
            <a:ext cx="720080" cy="69837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5"/>
                </a:solidFill>
              </a:rPr>
              <a:t>Д</a:t>
            </a:r>
            <a:r>
              <a:rPr lang="uk-UA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1187624" y="188640"/>
            <a:ext cx="432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1.</a:t>
            </a:r>
            <a:endParaRPr lang="ru-RU" sz="2400" dirty="0"/>
          </a:p>
        </p:txBody>
      </p:sp>
      <p:sp>
        <p:nvSpPr>
          <p:cNvPr id="98" name="TextBox 97"/>
          <p:cNvSpPr txBox="1"/>
          <p:nvPr/>
        </p:nvSpPr>
        <p:spPr>
          <a:xfrm flipH="1">
            <a:off x="2483768" y="260648"/>
            <a:ext cx="432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2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99" name="TextBox 98"/>
          <p:cNvSpPr txBox="1"/>
          <p:nvPr/>
        </p:nvSpPr>
        <p:spPr>
          <a:xfrm flipH="1">
            <a:off x="3923928" y="836712"/>
            <a:ext cx="432694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/>
              <a:t>3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100" name="TextBox 99"/>
          <p:cNvSpPr txBox="1"/>
          <p:nvPr/>
        </p:nvSpPr>
        <p:spPr>
          <a:xfrm flipH="1">
            <a:off x="4644008" y="332656"/>
            <a:ext cx="432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4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101" name="TextBox 100"/>
          <p:cNvSpPr txBox="1"/>
          <p:nvPr/>
        </p:nvSpPr>
        <p:spPr>
          <a:xfrm flipH="1">
            <a:off x="6228184" y="1628800"/>
            <a:ext cx="504702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/>
              <a:t>5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102" name="TextBox 101"/>
          <p:cNvSpPr txBox="1"/>
          <p:nvPr/>
        </p:nvSpPr>
        <p:spPr>
          <a:xfrm rot="10800000" flipH="1" flipV="1">
            <a:off x="6804248" y="1628800"/>
            <a:ext cx="504056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/>
              <a:t>6</a:t>
            </a:r>
            <a:r>
              <a:rPr lang="uk-UA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000"/>
                            </p:stCondLst>
                            <p:childTnLst>
                              <p:par>
                                <p:cTn id="14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00"/>
                            </p:stCondLst>
                            <p:childTnLst>
                              <p:par>
                                <p:cTn id="14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"/>
                            </p:stCondLst>
                            <p:childTnLst>
                              <p:par>
                                <p:cTn id="14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6" grpId="1" animBg="1"/>
      <p:bldP spid="57" grpId="0" animBg="1"/>
      <p:bldP spid="58" grpId="0" animBg="1"/>
      <p:bldP spid="59" grpId="0" animBg="1"/>
      <p:bldP spid="60" grpId="0" animBg="1"/>
      <p:bldP spid="60" grpId="1" animBg="1"/>
      <p:bldP spid="61" grpId="0" animBg="1"/>
      <p:bldP spid="62" grpId="0" animBg="1"/>
      <p:bldP spid="62" grpId="1" animBg="1"/>
      <p:bldP spid="63" grpId="0" animBg="1"/>
      <p:bldP spid="64" grpId="0" animBg="1"/>
      <p:bldP spid="64" grpId="1" animBg="1"/>
      <p:bldP spid="65" grpId="0" animBg="1"/>
      <p:bldP spid="66" grpId="0" animBg="1"/>
      <p:bldP spid="67" grpId="0" animBg="1"/>
      <p:bldP spid="68" grpId="0" animBg="1"/>
      <p:bldP spid="68" grpId="1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7г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5996" y="295501"/>
            <a:ext cx="9149996" cy="656359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4312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i="1" dirty="0" err="1" smtClean="0">
                <a:solidFill>
                  <a:srgbClr val="FF0000"/>
                </a:solidFill>
              </a:rPr>
              <a:t>Острізький</a:t>
            </a:r>
            <a:r>
              <a:rPr lang="uk-UA" sz="4000" b="1" i="1" dirty="0" smtClean="0">
                <a:solidFill>
                  <a:srgbClr val="FF0000"/>
                </a:solidFill>
              </a:rPr>
              <a:t> замок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002chechenja03-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Церква в Сутківцях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6508"/>
            <a:ext cx="8895323" cy="667149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95536" y="332656"/>
            <a:ext cx="50723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i="1" dirty="0" smtClean="0">
                <a:solidFill>
                  <a:srgbClr val="FF0000"/>
                </a:solidFill>
              </a:rPr>
              <a:t>Церква в </a:t>
            </a:r>
            <a:r>
              <a:rPr lang="en-US" sz="4400" b="1" i="1" dirty="0" err="1" smtClean="0">
                <a:solidFill>
                  <a:srgbClr val="FF0000"/>
                </a:solidFill>
              </a:rPr>
              <a:t>C</a:t>
            </a:r>
            <a:r>
              <a:rPr lang="uk-UA" sz="4400" b="1" i="1" dirty="0" err="1" smtClean="0">
                <a:solidFill>
                  <a:srgbClr val="FF0000"/>
                </a:solidFill>
              </a:rPr>
              <a:t>утківцях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6000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груженное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3282"/>
            <a:ext cx="9094913" cy="6664975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7584" y="764704"/>
            <a:ext cx="64599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err="1" smtClean="0">
                <a:solidFill>
                  <a:srgbClr val="FF0000"/>
                </a:solidFill>
              </a:rPr>
              <a:t>Меджибіжська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фортеця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7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614146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59632" y="836712"/>
            <a:ext cx="4190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i="1" dirty="0" smtClean="0">
                <a:solidFill>
                  <a:srgbClr val="FF0000"/>
                </a:solidFill>
              </a:rPr>
              <a:t>Замок в </a:t>
            </a:r>
            <a:r>
              <a:rPr lang="uk-UA" sz="4000" b="1" i="1" dirty="0" err="1" smtClean="0">
                <a:solidFill>
                  <a:srgbClr val="FF0000"/>
                </a:solidFill>
              </a:rPr>
              <a:t>Підгірцях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6000">
    <p:cut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8 будинок корняк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906" y="0"/>
            <a:ext cx="9050094" cy="677342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039 будинок корняк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620688"/>
            <a:ext cx="586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bg1"/>
                </a:solidFill>
              </a:rPr>
              <a:t>Будинок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Корнякта</a:t>
            </a:r>
            <a:r>
              <a:rPr lang="ru-RU" sz="3600" b="1" i="1" dirty="0" smtClean="0">
                <a:solidFill>
                  <a:schemeClr val="bg1"/>
                </a:solidFill>
              </a:rPr>
              <a:t> у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Львові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4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9144000" cy="595346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4" name="Содержимое 3" descr="040 чорна кам'яниц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2889" b="3361"/>
          <a:stretch>
            <a:fillRect/>
          </a:stretch>
        </p:blipFill>
        <p:spPr>
          <a:xfrm>
            <a:off x="251520" y="188640"/>
            <a:ext cx="4896544" cy="612068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55776" y="76470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chemeClr val="bg1"/>
                </a:solidFill>
              </a:rPr>
              <a:t>Чорна </a:t>
            </a:r>
            <a:r>
              <a:rPr lang="uk-UA" sz="4000" b="1" i="1" dirty="0" err="1" smtClean="0">
                <a:solidFill>
                  <a:schemeClr val="bg1"/>
                </a:solidFill>
              </a:rPr>
              <a:t>кам</a:t>
            </a:r>
            <a:r>
              <a:rPr lang="en-US" sz="4000" b="1" i="1" dirty="0" smtClean="0">
                <a:solidFill>
                  <a:schemeClr val="bg1"/>
                </a:solidFill>
              </a:rPr>
              <a:t>’</a:t>
            </a:r>
            <a:r>
              <a:rPr lang="uk-UA" sz="4000" b="1" i="1" dirty="0" err="1" smtClean="0">
                <a:solidFill>
                  <a:schemeClr val="bg1"/>
                </a:solidFill>
              </a:rPr>
              <a:t>яниця</a:t>
            </a:r>
            <a:r>
              <a:rPr lang="uk-UA" sz="4000" b="1" i="1" dirty="0" smtClean="0">
                <a:solidFill>
                  <a:schemeClr val="bg1"/>
                </a:solidFill>
              </a:rPr>
              <a:t> у Львові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9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41 каплиця боїмів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72008" y="0"/>
            <a:ext cx="9111348" cy="6833511"/>
          </a:xfrm>
        </p:spPr>
      </p:pic>
      <p:pic>
        <p:nvPicPr>
          <p:cNvPr id="6" name="Рисунок 5" descr="042 каплиця боїмів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48004" y="0"/>
            <a:ext cx="9144002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332656"/>
            <a:ext cx="558710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chemeClr val="bg1"/>
                </a:solidFill>
              </a:rPr>
              <a:t>Каплиця </a:t>
            </a:r>
            <a:r>
              <a:rPr lang="uk-UA" sz="4000" b="1" i="1" dirty="0" err="1" smtClean="0">
                <a:solidFill>
                  <a:schemeClr val="bg1"/>
                </a:solidFill>
              </a:rPr>
              <a:t>Боїмів</a:t>
            </a:r>
            <a:r>
              <a:rPr lang="uk-UA" sz="4000" b="1" i="1" dirty="0" smtClean="0">
                <a:solidFill>
                  <a:schemeClr val="bg1"/>
                </a:solidFill>
              </a:rPr>
              <a:t> м. Львів</a:t>
            </a:r>
            <a:endParaRPr lang="ru-RU" sz="4000" b="1" i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 advTm="8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9214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623" t="-4141" r="9430" b="11024"/>
          <a:stretch>
            <a:fillRect/>
          </a:stretch>
        </p:blipFill>
        <p:spPr>
          <a:xfrm>
            <a:off x="755576" y="-134859"/>
            <a:ext cx="7992888" cy="6982143"/>
          </a:xfrm>
        </p:spPr>
      </p:pic>
      <p:pic>
        <p:nvPicPr>
          <p:cNvPr id="5" name="Рисунок 4" descr="038 будинок корняк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968" y="0"/>
            <a:ext cx="8974032" cy="6716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Скульптура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904" y="260648"/>
            <a:ext cx="8830904" cy="662997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0px-Ist5-12-kar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6466" y="0"/>
            <a:ext cx="5781878" cy="6848313"/>
          </a:xfrm>
        </p:spPr>
      </p:pic>
      <p:pic>
        <p:nvPicPr>
          <p:cNvPr id="6" name="Рисунок 5" descr="gerb-vkl-ldk-herbas-pogon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35480" cy="2438400"/>
          </a:xfrm>
          <a:prstGeom prst="rect">
            <a:avLst/>
          </a:prstGeom>
        </p:spPr>
      </p:pic>
      <p:pic>
        <p:nvPicPr>
          <p:cNvPr id="7" name="Рисунок 6" descr="107c600-rodziank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492896"/>
            <a:ext cx="1907704" cy="2594477"/>
          </a:xfrm>
          <a:prstGeom prst="rect">
            <a:avLst/>
          </a:prstGeom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08272" y="2492896"/>
            <a:ext cx="1535728" cy="2060848"/>
          </a:xfrm>
          <a:prstGeom prst="rect">
            <a:avLst/>
          </a:prstGeom>
        </p:spPr>
      </p:pic>
      <p:pic>
        <p:nvPicPr>
          <p:cNvPr id="9" name="Рисунок 8" descr="5152f894c04a8_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0"/>
            <a:ext cx="1763688" cy="2540291"/>
          </a:xfrm>
          <a:prstGeom prst="rect">
            <a:avLst/>
          </a:prstGeom>
        </p:spPr>
      </p:pic>
      <p:pic>
        <p:nvPicPr>
          <p:cNvPr id="10" name="Рисунок 9" descr="image24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033764"/>
            <a:ext cx="1960119" cy="1635596"/>
          </a:xfrm>
          <a:prstGeom prst="rect">
            <a:avLst/>
          </a:prstGeom>
        </p:spPr>
      </p:pic>
      <p:pic>
        <p:nvPicPr>
          <p:cNvPr id="11" name="Рисунок 10" descr="muzeum_01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38329" y="4746104"/>
            <a:ext cx="1805671" cy="2111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Надгробок князя К. Острозького</a:t>
            </a:r>
            <a:endParaRPr lang="ru-RU" dirty="0"/>
          </a:p>
        </p:txBody>
      </p:sp>
      <p:pic>
        <p:nvPicPr>
          <p:cNvPr id="4" name="Содержимое 3" descr="04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323528" y="2060848"/>
            <a:ext cx="8719376" cy="35149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4042792" cy="2362274"/>
          </a:xfrm>
        </p:spPr>
        <p:txBody>
          <a:bodyPr>
            <a:normAutofit/>
          </a:bodyPr>
          <a:lstStyle/>
          <a:p>
            <a:r>
              <a:rPr lang="uk-UA" dirty="0" smtClean="0"/>
              <a:t>Надгробок Адама </a:t>
            </a:r>
            <a:r>
              <a:rPr lang="uk-UA" dirty="0" err="1" smtClean="0"/>
              <a:t>Кисіля</a:t>
            </a:r>
            <a:endParaRPr lang="ru-RU" dirty="0"/>
          </a:p>
        </p:txBody>
      </p:sp>
      <p:pic>
        <p:nvPicPr>
          <p:cNvPr id="4" name="Содержимое 3" descr="POL_COA_Namiot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429000"/>
            <a:ext cx="2373831" cy="2841179"/>
          </a:xfrm>
        </p:spPr>
      </p:pic>
      <p:pic>
        <p:nvPicPr>
          <p:cNvPr id="5" name="Рисунок 4" descr="250px-Надгробок_Адама_Кисі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52374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83768" y="2636912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</a:rPr>
              <a:t>Живопис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2794322"/>
          </a:xfrm>
        </p:spPr>
        <p:txBody>
          <a:bodyPr/>
          <a:lstStyle/>
          <a:p>
            <a:r>
              <a:rPr lang="uk-UA" dirty="0" smtClean="0"/>
              <a:t>Волинська Богоматір</a:t>
            </a:r>
            <a:endParaRPr lang="ru-RU" dirty="0"/>
          </a:p>
        </p:txBody>
      </p:sp>
      <p:pic>
        <p:nvPicPr>
          <p:cNvPr id="4" name="Содержимое 3" descr="031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176464" cy="6917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Юрій Змієборець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467544" y="1196752"/>
            <a:ext cx="3744416" cy="5455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60px-Georges_de_Lyd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96752"/>
            <a:ext cx="3302000" cy="538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3874442"/>
          </a:xfrm>
        </p:spPr>
        <p:txBody>
          <a:bodyPr>
            <a:normAutofit/>
          </a:bodyPr>
          <a:lstStyle/>
          <a:p>
            <a:r>
              <a:rPr lang="uk-UA" i="1" dirty="0" smtClean="0"/>
              <a:t>Портрет Яна </a:t>
            </a:r>
            <a:r>
              <a:rPr lang="uk-UA" i="1" dirty="0" err="1" smtClean="0"/>
              <a:t>Гербурта</a:t>
            </a:r>
            <a:endParaRPr lang="ru-RU" i="1" dirty="0"/>
          </a:p>
        </p:txBody>
      </p:sp>
      <p:pic>
        <p:nvPicPr>
          <p:cNvPr id="4" name="Содержимое 3" descr="Jan_herburt_153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4211960" y="0"/>
            <a:ext cx="4536503" cy="6920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POL_COA_Herburt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573016"/>
            <a:ext cx="1787787" cy="2374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4090466"/>
          </a:xfrm>
        </p:spPr>
        <p:txBody>
          <a:bodyPr>
            <a:normAutofit/>
          </a:bodyPr>
          <a:lstStyle/>
          <a:p>
            <a:r>
              <a:rPr lang="uk-UA" i="1" dirty="0" smtClean="0"/>
              <a:t>Портрет Костянтина </a:t>
            </a:r>
            <a:r>
              <a:rPr lang="uk-UA" i="1" dirty="0" err="1" smtClean="0"/>
              <a:t>Корнякта</a:t>
            </a:r>
            <a:endParaRPr lang="ru-RU" i="1" dirty="0"/>
          </a:p>
        </p:txBody>
      </p:sp>
      <p:pic>
        <p:nvPicPr>
          <p:cNvPr id="4" name="Содержимое 3" descr="04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4067944" y="-20618"/>
            <a:ext cx="4104456" cy="6876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2530624" cy="1570186"/>
          </a:xfrm>
        </p:spPr>
        <p:txBody>
          <a:bodyPr/>
          <a:lstStyle/>
          <a:p>
            <a:r>
              <a:rPr lang="uk-UA" i="1" dirty="0" smtClean="0"/>
              <a:t>Варвара</a:t>
            </a:r>
            <a:br>
              <a:rPr lang="uk-UA" i="1" dirty="0" smtClean="0"/>
            </a:br>
            <a:r>
              <a:rPr lang="uk-UA" i="1" dirty="0" err="1" smtClean="0"/>
              <a:t>Лангиш</a:t>
            </a:r>
            <a:r>
              <a:rPr lang="uk-UA" i="1" dirty="0" smtClean="0"/>
              <a:t> </a:t>
            </a:r>
            <a:endParaRPr lang="ru-RU" i="1" dirty="0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-1"/>
            <a:ext cx="5256584" cy="68640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ересопниць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-1"/>
            <a:ext cx="4070176" cy="6783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556.peresop.evangelie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403290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97fe3a573a3b514a73745eb89b096f26eca807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6464" cy="6885208"/>
          </a:xfr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799_html_m4257497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465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5f9eb910c8f266606755176168fd212f33ea4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9771"/>
            <a:ext cx="9144000" cy="6877771"/>
          </a:xfr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ff055ec52ea3ceb5955e3dc8cf03ffaa05b6af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40604"/>
            <a:ext cx="4133046" cy="6817396"/>
          </a:xfrm>
        </p:spPr>
      </p:pic>
      <p:pic>
        <p:nvPicPr>
          <p:cNvPr id="5" name="Рисунок 4" descr="0ae7346152c48e2ab9c0c06dc15f2726d51c90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4211960" cy="692377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Графіка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Іван Федоров</a:t>
            </a:r>
            <a:endParaRPr lang="ru-RU" dirty="0"/>
          </a:p>
        </p:txBody>
      </p:sp>
      <p:pic>
        <p:nvPicPr>
          <p:cNvPr id="4" name="Содержимое 3" descr="fedor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405908"/>
            <a:ext cx="3816424" cy="50090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“Апостол”</a:t>
            </a:r>
            <a:r>
              <a:rPr lang="uk-UA" dirty="0" smtClean="0"/>
              <a:t> Івана Федорова</a:t>
            </a:r>
            <a:endParaRPr lang="ru-RU" dirty="0"/>
          </a:p>
        </p:txBody>
      </p:sp>
      <p:pic>
        <p:nvPicPr>
          <p:cNvPr id="4" name="Содержимое 3" descr="smirnov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12775"/>
            <a:ext cx="7090620" cy="508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00px-Lwow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7834" y="0"/>
            <a:ext cx="921183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132856"/>
            <a:ext cx="82349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Художня культура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польсько-литовської доби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97829" y="620688"/>
            <a:ext cx="358809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ХІ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 –XVI 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492896"/>
            <a:ext cx="51357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Архітектура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data:image/jpeg;base64,/9j/4AAQSkZJRgABAQAAAQABAAD/2wCEAAkGBxQTEhQUExQWFhQXGR8aGBgXGRocHhwaHxoaGhofGB4cHCggGB0mGxscIjEiJSkrLi4vHR8zODMsNygtLisBCgoKDg0OGxAQGywkHyQsLCwsLCwsLCwsLCwsLCwsLCwsLCwsLCwsLCwsLCwsLCwsLCwsLCwsLCwsLCwsLCwsLP/AABEIALYBFAMBIgACEQEDEQH/xAAbAAACAgMBAAAAAAAAAAAAAAAFBgMEAAIHAf/EAEAQAAECBAQDBgQFAgQFBQAAAAECEQADITEEBRJBUWFxBhMigZGhMrHR8CNCUsHhBxRicoLxFTOistIWQ1Njkv/EABkBAAMBAQEAAAAAAAAAAAAAAAABAgMEBf/EACQRAAICAgIDAAIDAQAAAAAAAAABAhEDIRIxE0FRImEEcYEy/9oADAMBAAIRAxEAPwAXicQouA7A/wARvhEKUWL6S71tw6PaKs3EEEhh0jX+5LAW/er/ADjdioszEkKZ6Fq1bn70iKcFJVVTh+JiHviR02ghlOGExwp7OPt+ETYUbSJBWpCUGp4lusMnZ3JVkqMyg0ihe4Jf76xeyHKGVqUH0fAet+td7e8FsoJ/EcuUzVivUHgOIjOUgJ8RNTJRrU7BrD0+cInaXMxMWS6gRTSeDX5Vhk7U41OgpVuHaOfT5mokkwloa2eqnF7mIhiDuTHvONkJD+XvDTRTNVTlMLgxKl2JcvRqx6otsDG0pDgACv0gtUKiTEpKQkkmp48g8TKmlIIZy30PNo3n4dgkrDBga8C228MuH7Or1TCdABFLG4ApByQqFLSfLq7eEP7xoieSxAYdDvbr/MNmGyXTqKyAzh6cQ7eUe5BKGIlLdISULY6geOx8j6wc0FACYVEJLGpsxuTW/WPZ0qYkHVqZqU/xDnSHWdhJqm0SSGoHMsBnu+slvJ40zLKpyhdFdIU5YfEmgOku5JFuEHJCYloU5oqqjQeRJ8qxal4IqQVEseZ4tteKGB7PTlJBBSxJZTk0BZ6JeD2Z5eU92FrclKQLs4puecEmkNWV5UoqKSCpYCtJ0p1M3IXg7/wlASqYZqgALaSmz3Cm5R52Yygy5S1KuoPe17MYAZ3jVqcLX8Km0/qAALHm8TdjopTJ4QpWlRBBpXajM3nEK55FHrd/X6RXUhw292o7Uj3QoJfg7+j1jUll/L85mSy4L8jX7uYKzO2ExTD4Wu29IWJaSUilVAs16EbdHiSTglHcDxWJY3A3pvBS9itnQsJ2zSSyk0cAMX2rBCdnMqag6ZrMC4sX4F6845n3RStq6qHo9fYAxYlqUWIJLuX+/v1iHBeirH/szmAWV14N+/vDAFwgZPP0S5kzUpCjte9BT16RJgcXP/EUJ5KQAQ5BBc70LFuURQ7HzXGa4A5HmCpjanZtxv6B4J4qUVhgsp6QqCy4lcbBcLU3LsW5CMQAnalflFab2fxSlP8A3L9SodbQ+P7Cxw184yFWX2SUQ6pznehPzMZDpfQs5JOl6lH28g5++cTz8AR1Dv8AL5xtLlkmxF25+cGZ2GUvUpvCU6TRhqIY15pfzAi3IfEo5bkyppNNiwNHI0v51h0yTIghOqhBQK7kVLcrj3in/wAVRIT3gAq+pI2VRPpQHnXjF3K+2CFJ8YCasSbB/h8ohtsKZHj8wUwCVBBSoApDuxLWarfXziynNFqnrSSSFKoKM7B2PUiKGI+Nep2NQUijFjb8wDQJMs6k6FAMomqieW17O0SASzLDrVOKF18T13o56fxAjMsvKFEBuTdaQbwQPepUqcJhUqvhZg+k7l/ieK2MQshKqBIQA1nKQU1JNfGALPXziuwB/wDwop0lR+Kwb1iQYFKVJBSshSQQQl6lD+r+0MuO/F7pUtIKQsfC9QSB0DbnkYiTP/DQQkq7tg+ksQl0XNH26homwsXpOAWUrUE7tat24UjXE4OYJo0pULu4a5hplT2K0lOjWXTqpUigd21UUWHKIcXh1qWpQFCfoRv1EFgBv7GV3gC9RTpJNbkBP14wUyjEvN1Kmq0pNtRc0qC5qxp5RpPy2YVk2aWatv4QGrfwHp5xdyvIJniUoaSWsxoA3BxCbD0O0shQBFiHEUM7xIlS9SumkbnbpEcjHpQkodS1S2SrSkkuw2S7MCOkL2O7SzCSlUoAVCgVB25fECW4iJQqGLJ8XqKwQpOmjEGoFHf9oFdv5qlSBKQF6lLBKgCyQkvcbu3ziqiZOmpUpExJLkhIBJH/AFAEBwH07ikCZ8+d3ahNBUFUd2Zf+lI1Hr6xaBon7LSFgIlqSoJdSiXDaabOTcRcz6YFTZegak+rsxP+3GLmS5dLWSQxSAA5Beo3cu4gtisv1BDLOpDMSdqO5Y8B6RMnbBaKqe/WlI0BIILgkp48CVcDtCnneRzkqK9IUnbTZIDmg6BzDj/xIJQNb1LU23H3xi6vD94hNSXFDxdJSSR0JgsaFDK8iVMS6kJQoMytPxJIbixifDdlSHJUCS+z0N6PQ/xDlpDcOUC04+ZqUO6tzFyaPWzV8jByYnsR50rCoBCZqytLhkpBYjUCHIAvR4iwWOkFJTMUoK1K8RTts7PfgKvACanU5IFa0oa1+7xNl+F1qPxOA/HcNVoHkaVs0WNPQ3YbBy5igUTkTHYBLh6AKYC48I22JgjJysJYVSdIBCh4SeL3fy2gJkqZcicmYvwhINbkkpKePOCGP7WssIYBJpqIBBc8yAk3uWpDhPmrJnHgyzm2NloSJc6VMEs0C0jUgU3IPHzgVJy1Os93MLD8yQS/ptfbhBzDZkFt3aVAkGpDpNP1JdFTxMCM5x8yWyMNhiS7zFywdGoXAADO9y3rFL4iDfD5pNQQoJCkJNWfwpJDk04Ugxk/aETZhJ8KQDfcPRoWcp7VSpSBLnSiFEA6nBBSbEkEt7RNPmydLii5jaWOxdq9A8XSDY9nN5IUEGYkKNg8eS84QZ3dC/GOb4/LTIAWpWpSi6U1AG9Tf5RSk5lMCtR3FPI0HGFw+Amdl/u0VGoU5iPI5HKxylupTkk8Wj2DgytF3OcGmSl9IBC3A5B3HmQdtxBHGTgqUCgMCSXfT+bp6iBvbCaVnwaizuBaoI36v5CIl4ILlS0qSpTKJHUgk1Bcj6QqHZSzHAqLEuXAfqTYsK1f7Ea4PLkkjvEuytJD1HAt97wcw0kKUEo0FSSXS5JbUFA02oB5xc7gJWvWwQdKqhgWIDVPSvXhUboEzM/WJWEUsljp0gBqqsG4cejwtZPhhO0FJAVQFJ9PDxDm214i7YZuqasSksUSz+Wo1UF2q1hvVUUez05CZ8tM5SpSNQ1LTQo4GxYOz8ol7Q46HTDZetBlq7lcwEudJZgCas1XYGGObk8mYHmJpsFUar16msBctzXEtOTO7sd2dIUnwuWdz+Uo0kKo108YvJzvCBAJ/EUG/KpR1FmDrJa43ieSS2Li5PQVkypSUhMsJ0p2TYeQ6xKZCWfSC/LjewhVX2oK9QlyQoMW1p12DpYJFnI3MVF5vi2SkrEsc+7luAWf5UAA5Rm8iL8MvY3K1moltwcN86jj8MU8QGrMnS0AAkhyS13ASUH2MJqpyj8c8qKjVtarUJaiatxszRUE1EsHR3hoUv4A6TRT0NSCRcQlkK8I5pzXCpKSZ6l1oAhVTagSjxX4naN53a/D6TpK3FG0KryJIpCGJ8nhNI6AVq/5jS0YcRKH/tL5use3hMPkx+KP7GHMs7SJpXJCkkp/FTRlJoxr+ZiPk3AZms+UpIKQoFatQ11UzlFGfcb8IHjFo2kHjVb7/wCXyjQ4rcSg4+Hxr8PSvFzApuxPGvVhDsx2kOFQpMyX3qCTpUGccWcb3ZxtEOb9qBNDBACHJZbm5T8JSob36wOWr/6kgf5lfWKs2SDdPm6vrFqSsTgMOU9q5ktOhPcgqSVVlrJKdJL0mDYExZw3beZTUqUtKiwYKQ7M4BOqviS/UUq8Jwy9N9Pz+sanAijBVOfvDuJPjY+o7XSyNK5STYK/EexsUqQOFYISu2Y/QsUsnuyzF91DbY8BHLZmCBei71q7l/eIVYYDcijWHT5RSURcGdVy/tKsqJmiZMSEsnSiWioP5wZhJUwuFAX8O8XcT2gkm6VBLEHUmlnBYOTWlT5bxx9EtYAaYoNuHHyqY2RPmggd8sgqAIKlWdmYlodIniwqClk9PdjF/K1aSpiBQbdYo6rDj91iXDTAkKPSOaX/ACdEey9icQE6SQZiSoOklnSA9K3pfnBidh5E6aJaCkIABVqWwCdKQAgkFvFr8gIA5TisNMOmeJqQB4O7fo7pc/Cd7QcyidIkJWqVMXNQlLuoJBqzgEgP6t4jSNcaaRllabLuBwL6kKVOaX8LqATQ3aWlI1e5aFdc2cqdpQokqUWUSQ72c83F42x2OVOTrlqWhJToAKmqFlWxoX8tuEDccud3Q1pmsDUKSpr0qzEXueDWjZJoyLOZSipRCgHDDwaWJH+IBiwpEmFwSpZlsEAO471R02NyFeH1G0b5XmUxAKxqWQAD3hcJSFAAAEEk1/3hhxXa5GkDQCgs7k2etChnZ2qBD5PoKF5ebLWtImqDhTl/EkD1f3+UXcBhlBKtfiGh0AXJ/LS5qOBjTNMVJUk/26j49KQlWySPiBfwsdVLADZ4smfJSt1K0pBZKkpKkkgsHSTpHWgZ6gs7AnkSsOAKJPV384yLOLy7EJWoJVMDlzolAh7UaYeDX2jICgwvBgzNSQVDklgTyUaG0W8Lg3SApATptqJJ3BsAD4TsYoo7Ud5LC0IUTaxNeXF2gZl+dq/uBrWFJUPAgAu5a5Z3vGWxBjDZMgE6EMXqQAj5eIj/AFGJcZ2eStGkLXLVupGl2ZiNRGojz2iPEZxNSW7tVTpBCWYn4WKi21zS0Zg8bMKglYWBpfVVRo2ySBV9nhNhs5bm+GMifMlBbaFEAhNSHcFwN0kesUZUsE/mNTcAcvrXeGvtNluvH6QshMyWJhJZyzpIDUegPIGBObYDu2KErYUsSCz1Sz7M7tYxLUmrN4yjdMPSpaTKQ6glACCE1JukpCa1Zq8oxM5AqlDmrmYX/SAWSeCRc/KAqyZmFQQSFIJZqGjpA+UbZZlWNmsUy9Q3q2pwlQqaPpUC0csYOS72dLko99BOZjCR4phYBiEskGzuEsC7bvFGXMb4UEsHJAsOZ2EN2DyGSlXdr1BbAssJBU4BOkhRFH2r84KzcklEME6CxDoJBYhj1pxeKhhk+2ZT/kRjpCZg8DOmB9CgnjpUXF9gIimSUajLmL7vZyklmbYOdx7x0KTm0mUBLnqQFgM6aOLAqH5T6xWzLLcJiiD3iTsNCmPS/PblDjjjfZMss+6EjLcgTNnKlCepYcMpIDM1bl7sIOYTsENPjmL1OfhZmct7N7xrknZlUjFyz3iigJUrcfCdKn2NSnyVD3LmJVYh7RvxRi8kjncjsegTVSVqnKOnWF00tqI02fUPSLWH7GhKGUtWouRUWffw8IelSKu56PSNZmHfcwcUT5H9EpXZAD8y/wD9D/xgfP7KuH1LA4uCKHpDqnBTKMrQxdT1cOR7jj+0Uc1yufeXParnWx8LVZLMateHS+Bzl9FGd2TIdpindrhuNtMRTezq0gfiGvFL/vD5h5agkBSgSB8RDOa1p93iPQS9Q+rcEWNaHiBTbeHSYuckc6mZTMsFpvuCIrTspnPZB2ofqI6amU4BYBzzttTjEc3Ba+m4YeUPih+SRyhSyKFLGIJrFSbfEPnDPmOUL71adLuxo5pttevsY2/9OJbxkk9Wb0/eFw+FeX6AwsRTzKewbibWghmuTTJZCwkqQmruHHFxuG3EB8WdRoKQlCmVzTRcwspKqyV6F/oUdJ4eE2U7s3OCeDXKP4c9K5awSSxLFwAKAuLPR39gtEjcQey/GonhMmeWVaXO36LpXqfPjFMPX6DkrLUTEiXKMxnoRpUnifzU6X6RW/8ATuKUPhVVmIIZvicgqoQWHnFOVMmyZhQSpE0WUKahw59D87vuSZ5LneFJKlISCrwkcibDeJU3dMmWOlaBOEyichtSSrw6VM4BDhzTc1F/KKC8BJWsyQiaFE6mSp2szarNbm1amG6ZmSVd4lHxgWI3akLmGw+glS9QIABIUNq1s428jxEaRsgG4zJ5ErS/eIW5Os1LPRq0IG7M96RSQoKJBvuAFEKejsHa9ogxWZmXOJclDuAqoL3KSLVsOjiNcwzSWsBcsKSt/EDUP+pw3o0aJsTQ75fn8/Qxl2o6kLc0Bc+Z9oyE2TMxc11pKjqLnSXD8tTmMhaCmPvZrL5yEaZ8pCbeNKg9KVD3uaQXky8OlRKdGvfSHV7OYR19oMQjSZhROKifyUoKVJ0O21LQ65TjiuW6glJ4BQPnQN6PGLKa9l0Tkv8AfyNYhxM/T8LcTaguSXUGj2ZPADtHP+1WOXilploWRhgHWEUKlA/Ca6m4+cNRbJQO7Z9qRMXqlpIVKJlom6gUnUylsyWUGSAL3VbeDA9qCG71IIapTQ+hofaI8dgUzZZQl0pSoUAazjwiwDcYDMEkoN00rfiPZjDncFo0hGMtMc8NMlTTrkr0rd6XcN8aVBj5v1hmwXaJaBpnSwf8cuj2DlKv2J6RyYAguDaxF/IwXwXaOaikxpibF6G2x36H1iVKL7HLHJdDZ2uzlEyXKmSlB0THcGodJdxdJoLxXndrZncJKmBfSpSCAbXqCwPKr8IqAScQjVLUymqKBQ5KBcKTehcQJxWBKNIUpgS4ISogHSpiRUpuRTVzaJyQdfiPHOK1LsIIxLzEnuwUKCSVMSatqfUSA3FoZeyq0mclJqvxO9DYmibbNEeS9nEzkJKZzoSaFGmr3BuCzw24PJZSFBYBKxZRJ4MbUjkhildm+TPFqiwqUk3BNCPIs/yHpA+XhpcuckE1I/CClVJrqDbkAhn40tBtop5ji0ytK1IKmLEgAlINzxu1v2jsOJFtMeqRHktQUApJBSQ4IsQbEco2MBJWnyAq4p934wNTk4lzDMQuYdQbQV+EcSBd/OCcyPEmKQ7I0SzQaTS52jxclZ1eEJY0q5UG34Vi7LUIE5lnRlYvDySEiXNSolSix1AgJCa1vUcOhZMErN0y6V23LVq5j1GGo4pyt8nhdHaJBTjlCagd2r8EPQpAYaRu60m1C4iue1SZcrCnvEapi098AKJQBpmUfwsrn6xPNF+NjD/a6SpTeIgai9yAzNw+94prw4LlKQxrQQDm9sJZnzh3ykygjwKAB8YUSopdgqhomr6d487G9pAuTomeKaXUaVYEhjShAS/TpR2JwZrn6UpQoEs7j+OUIKpanLKo7VD14WpU+4hrzjHudKklwS1R0FQQ6nPOw4wGVgSqWta0qKV+JNtykWvxranrSY0gKrDLNGcmzDpb5x5isumy/jQQncm3JusMmTdkO8NVkMHJZw7swDBxS7wUzHsrhpMtc2apZ0iviKUk2SDdTaiN+EVaYcqdID5TOGKl9xMP4iQ8pe5YVSaeIgeofcRdyeRNlTUqWNCqh1h0i4UtNQHNQb/tAqRge7WmZLUQQdQBru/lDQvtKSqSZyULo6hpJIAJClJJo1A+9usZckzSn0MOX5cJaB3i0qWoglQDUYN5UvEuYYbUPCa7KSx+xSsX5spMxLhqp8Kuo5bRGFSz4UFOkWAalT+8UmYs59jez5M0qmUQ1k2JZqnbenSsQ5LgJCVqE4BqNQ383esdCmyAQQd4U8+ysJdeknSLXtUe/wB7RqnYFg5TgVspZQFEOzpTetQIyKuVIwypSVGckEgeFRSkpYAENq4g1j2Kv9gKGb45SmCleJKmB4Bgmh6MIdOxmMCZJ1UcvVo57iQoklrGlt2+ohiytekFIIIe+54s9GjGOzbItaGbOs1WoaJQBJIfVbSSxsbAVgZhsskyyqhdR1KUSSSatXlWN50wJGtRAIDAnboPsxFmU3wJ01qDqFv5sI3WjnKqsKNWpAck7Ns4rfYxWzTJErZSgUqsVBn2ACv2J24QSTKUnS71US7izWsekEv7b8LxO7NasS2Po51isFNlXDjiL9SNhGiZ/H1F4d5mFKUhQVfY0428oD5hk0uYCUeBY4WPUbdR7xlLGn0bRzfQNLWUnUgsRZQvv9YYMv7Sm05Lj9Sb+Y36+0LU2WuUQmYghwS+1GsbOX9jEgUCKN9/zGXKUDZxjND7hVl+9w83So0KkFweAUkulXnXnB+T2sKQBPQBxmJcJbmC5QepIpcWjlEjGLlq1IJCqDk1PJXnW8MeW9oUzPDOZJ/UHCT/AOJ9otSUjnljcf6OkozdKUaioVJKRfVf4SKF2MWpWYImJUQNSbHcWeohBmYUFP4ZYPqASTpJAo7EeoIPlFzKMwEpK5aixW6U6mN0gJY/mZhcAmtIGmiUkx+wk0KSCAwa3ARKRA3KAkJJSnSXZQDkBV/d3fd4IBUCJaNFiIVRZIiNcuKERpVHPv6mY3u8ThlAnUlCiQP0lTEWZyAR0eOhBLb+scw/qlOJxUoAP+EOV1r9m/eJk9FwWx9yWTh50iXMRKlM1kpQwIooAgbFx5QQ/tEuSEprcsK9eMck7DdqE4MzhM1qSpI0s5FHIo7AqCr8aRdyTtqZEvE6kKUubMVMQC7OqhD2SBe1WieSRfjkdGn4aXpdQRpZ3owHF7RzztZkIlqM6UwLglLgBdaEcFDleB0jtQpOA/sxL8RdJUTTQTqJ46nLM+78ohzTPFzcPJkCXpEsJ1fCxKQyGYW3Y79HJ5FWx+GSZGZ6Jw7xIeefhSlKQlwBp0+IcyRxEMU7AHuZKEJCEgpKkrZRSkVYXcv90hZyyTrxYUE6Ekk6TUA6aswDB/l1hwlF1qPAN6/7CLhT6Jn+IWyyUyDzPygf2qw6DJJXVmCQbOSBUGjwZwqWSnp86ws9r8bKXpkBbzNYJSitnYFgzktS8VLpmcexfeC3ZicETwpQcaVOydRNLANA3FydKyl6irMRQ1qCHB5be8GOxaXxSX/Sr/tjnXZ0voaMonoUCJCj3aCUmWoEKSeCgoOkdY9xGASqqTpU7ulthVuo241j3GYlsSlKA69NaFIIFGUoApNBQKHRQeK2IxE+VNQCkdypWkFIJoRdbJZBCmArUE3Z41MWEUTQq20LPaHMQFFOoIbej2PHZ25w0zZB1ajvf2+kBc4ypK3Kiz9GpWtHMUhaFheWYdXiWlKVGtCwV/iDHj8oyN5WciS8tRFDRklgCAQAAfC1m5RkXyKoWp2GJmhDMFH1A8T1NiEt6Qx5VhNXiYMLGg9QCSPOJ8ryYqmiedLaAEgDf8zcGIb1g4rCgA0Z7tQwumJytAPNMnTP0BfwoVqbjQhjytHisASCzjUd9uYBLAU+UE1zAASqidruRApebImEBIpQvYi9PnGlmdMsyAzC5ow23DiLGKxBQlOsXuRYWYknb7aKOXzAXdWojyAFd2d/4i2cwTp0oSVtYEcTzuOEQx0RZkxSlnOwIbeKuHwxFgSpgCTZnvXflBnDjwh6fTaN1JEUibAWPkJ0qCh4bEM/2YUswyJcslcrxoPC45Eb9R6R0NSEtT1+sDf7Yfl8yaD+YUoplQm49CFKxAVT7/iJVoe3p9/vDHm2QomeIeFZ/MNzT4hv1v8AKFufImSlaZgZ7K/Krof2jmljcdo68eRS0y5l+dTZDV8ApoNq8N01J5Q2YDMZc9NKK3QWf+Rz5Qju97xGxTVBYg3Gxb1SbGCOShTwp7R0vB5lNkUSSpBbwksQGY6VX6AuKUa8M+WdoJcyij4gHNGI6gEuG3Dp5xyvKu0xA0znID+LdqmoHxBuFYPJWmYNSFAh73rQjoQ4MaUn0c7TWmdRSre4uCOH3wjeOc4LO8RJsrvE08K3V18T6n5knpBvB9s5J/5iVSlcR408nYav+nzh0yRnXKjk39T6YxIH/wAKf++YY6ngsaianVLWlYFCUqCg/lHGv6i4gnMJ5JojQkPsBLSogeaj6xEjTF2UcOgkJ4VJc3LnlEspMwMHCqve9flQxtgiNIbr7nlE4Icli9Bb0f1jhk9s7EtESkTSAPCHLlo1CZitTqDuxo7C4HKhi4Vjn9+cbd8BwbmYm9DSNMHh5pWSiYEqIJdnYOKByaV9oP4FXdylTJpo5Ud6ClBcktbd4F5LNfXUGla8/lSLefqSuQqXLWXKWDJNAAx2d1OR0837sEkobOXMm5kXaLthLXK04ecnUaEeJDBr6lAOR+ml94r9icPoUVnu160sp1A0NSGe7itDaEibl6wWZywN+PEXBgjl2RKdJKQQQ/FxX1FLjlGxnR13ESZeKlmXPSygPwpr+IHYFW9bOS+/iYlR7JTZhnyVSwSXGscEFgongzv1ECJ+AUElCVLTzdQDb13HK0NX9PcGykzD+ZMxBDMykmU3qFewjKSNIvTGnMloBBUCasdAqBUuWBJ9onCH0hCnQKEJu78TtQwIz7MZslRUkaqgENcOB5VN4lXi1aET5ZWZTNNFNSbAl03IeqbUJoRAmTxDc2WwrAnP0HQ4gxhl60BRYuLioI+/sRTzFOxjSJmcczAqM1ZAcE8+AG3MRkdM7M5chaJq1B3mqbagZNPMGMjUdkmRKCpbhJD1Oriak3o5JPnE+Klb0iTL0aZaQ9g3p84kWQYzFLsRe1JmI0hNQ9XqS+wG8BsvUEqYuhwQyqEOxDamr99eg4zBJKgWqLGFvOcsOlUxIfSHKBdSUuT/AKmKgDzPFxYKXop5IgpWUbhtRFXUz1puOLfKDye7Sa0r78uogPhQO+UguErQGILAlLsXF3QpJ/0qvpLF1SFFQILAN/L+kSxssYpRABA1cRy8ogxeBTMZyRa1ovJIId7xBiJrM25ZxFEFGfMQlOjU+3PlaIF4ZK00LMHvX7EXU4BIelzX747xiMGxvSEGgRIllNCpwBuK394zE4MLQykgpN+Hpt+0FJuHdwKc94HIlqSojUSxFw1C/mYaCxYzDJlI+B1p/SfiH+U/m+fWBSOVeOx4VjoUwg1aF/M8kClFQUAtXGyjUh23bflGU8XtHRjz+pC8ZYNeEbycSpDlOrUzUOlxfofOMxslUtTLSUn59DuIiMwb24/do59xZ0UpLQawfaNYIRMHeWcpDHcA1oq2zQSkY+TMohQCnbSoMXrRvzU4PeFJSQQa0iNSSAALMxHEMw57RtHKzCeFeh1lI0K1JdKxTUklJA4BQIIHKAXaUk4grUXKwComtapH/YmJsrznDJSJQmFKhT8UnlYnw+QMR9pvilvuFAEcfCR81RpOqsxhalRHl5SEB1bOa29LXjMLMX3qytRMtRAlhrNT16xvhsKspD/fF/N4l7k6mL1tXl0YeUec6tnfvRVw6FCbNUslSX8Kf01anM8o2wqVJnLW5IWw0myNh0dj6xNgwhaiP03qWdzz4iLqcCnUQwNAX9eJ5Q5OtMlb6CGQgzETFAN8PoxO0V8TiBRRSoOnwuGciljUekGexstCZxlOfGD4QncDUCTYAAENeohsmZag7RtGEZ40jGc3Cbf05rgsSCkJWsFYd9ty1OkXe8IsdtjDlPyWWQ2hJ/0iB2J7MyiCyUpYXsB1NGHWIf8AH9p0NZvqFRGcErmIc+BgSWIqNobews7VrmA01aSnbVpSoqHNtI8oW15fh0E1VNPAEhHmfiX5aRzMNvZQBEpa1JCdSgEhgkEJFGoBua78YcZflV2VKP43RJnnezGTLQCVAjUUuL2U4oP5gf2Ulo3neIjSqTqKWWkixdwWtQe0XzjEzSqWBpWHDc3DkdDTz3ivPlpMtcyZK1VAC0HxqoSlRINDZlcTszxukZXqhklTES0EEgaRqV5knbm/pHPe0HaolagD4HYNYjzI9YIdqszUZYHjSCHKSKuzsdjbYwljDJXMQgE94vi1GDkPbl5iNEqJivpJg+18xCAhLsH33ck7c4yDR/pspTKTMDEA1D133G8exoLlEe0SmoLcowpicsNxGjxCM2VpwcNFOZJ4iCRraIJyTFJiAOMwgHdkaU92fDQWbSw4BiadItyVAC94nxEsKvSBk5wS5F6A8dofYMtT2NHaxpEM2W5FLbe0QTMVUpq7cI2kTSEg3f78/KHQi/HoMDp+PKPykjlf+YllYwG1oQieYfXaB/dOok0Kh6N9/KIcbmgBUwfTu/3vEkibrSFsNRFB1qB0P7Q0M1lOTbw8TueX8xpOkln0ppb72iYqSkgW3NeTW343iuueSkuHcsGFxzc0hgipOka9SCl08FVB3pw8oWsXkakKJlOR+hR8Q/yn8w9+sNy5ekA6Q4DUO12ijMnay7UF/vpGbSfZcZNdCZNQQWIIPCxjUTD1hlxspJcKAUGp5HY7FoEzssr4T5HjyMZPH8OhZfovYuQk7X+ZMbYTDlKSHUwsCaA1sLCxtwi5jMGpPxpI4H6GIgD1Iv7ivtDt1QabtDPIxgIAr7+9IlxC/GlqUNfQfvAuSaDoDURcxONCjR6JIs1XFuNo4XDZ0KWieRJ0TWTYhz6347n1jBmDTJnBwB0Ycju8DJE9aEKKhqXszCjVtSNcpGszFEkORZuBi5Q7bJi+qOg9hAFT9fBCm9Uj94ep0xKUlSyANySAPWOZdnszOHSrQxUaeIEtY0AYG3SJ5gxGJOplraj7D0DJ6JETDKoqkrYTwub5SdIYsz7US0lpQ1n9RcJ8hRSvPSOsBdOJxZFyh6E0SOgFPMOecHco7KS0sZnjLWIYDy38/aDOJlqSj8JCSBcEs43rtSL4TnuT/wAI8kMeoLf1gbLMglyhqWNaxUAsw5tYebm8bZ7Il4uWtMuY8yXXQlYBCmFDXmznjEuaZ3IVhVEKDFknQy1JJsSAbbv6Qg4/J8RIxACErWFlkrSR+boQeZcNQXeNowUVozcnJ3JnmWLnrUUIWZU6S6tKzpUOIci1rvQ7wUy3JJmKR3oUyZqz38uwSAXeWXcPwFKkWhnyjskEoJxCjOnKvMUTqAYDS71p5coH4DDy8CFyZKirUSQVVajEDzAjRIlz+GZ9IBAf8oJv8ucCMB2F/uZfeTJi5a3BllBB8IBqoG7qL7EBKbViLOczmKTM1Js7gbC19xzA3itlv9QZspSZa5SFIA31JIbZ2IPpGlkU0Gl9h8a9MzmEbP3gPtMjIuyv6gSCPgmDoEEeR1B/QRkVYthoTBEqRzhdnZjpUNXlwbkTFxGPrRiQHuzpFHA4Cj23iBcQsTEanMaycUFB/Th/MbAwxEM5BihNwwJBN4LKXGi0AiGmIBT8MBqIFSKPbzimZEwgEnmwp7QUmYPxanYxXXiQlwxoHfjB2BAEkhiD+/0iripZQLk3sLdfsxuc4FaV3G/ofukayMwCgQzcdoEAGlzEuxLHjsQ41cufkYjVjSCAp2YOKVqn939I0zjDuklJOkvT/wAbe8D8FiE90pRDFy42CgSbHY1I5gcYaGM+Cnksa1DsOhJNfT0i0iSDqZw5cgdBcC0UsvmJFnNNg9Bv5xcTKDksaly53ZhR/aKJNJ0xqGocU3PHeBhUKKSxSQCRux8Th6+uxi9jpW4+IcP94EKUUO6QDU0s/PgabxDLS0VsWXtYuK9PpXyaJZQZ3u7C33vFXFFOksR4ajkRUgehjeTNBdnIBbqd9R2D/dYldlPolxLNsx9PSK0rAIaeQLyyAOdSfkmJJi3Fw/8AHpFKZnJkqUjuwpJqKkO4ALOCDwin+xJP0SS1UT0+kZNllW5BqPXhThESTQdIXe0ebLlzAhDBTAqUQCa2CXDANV7l44oQuR1ylxQRWWTqck8DzLbwSyL4FcyPlCzhMeuZKJWXJo4SBuLszXu0MuR/8s9f2i8qaiEJWxy7I4VE2clC2YAqY1dtNG4deXAR0mTLSkUAAGwDe0c87DJUJq1JFkEPpJAcpd2qaCw+sdBWKD75ROCP42Z53+VFZOOQsskstJJCTQq08qOIFTs5UnvSmQZqdTLCVMdJAclJHXhUXO1XHdoJMrEolK1JW4IWpI0l6aSptW/xC3SD+YiVJ0zggq0p06kjUoJLfFuRT1MbGdUc8l5LLCzicHNdEtzMlzAdaWqxDM1Ge0G80nTp3c4vAlKhpKVylVrRweBH0i9hsNg0j+6luqVM8K0rJIBJBdT1TwY0LiD2CwkuWhpSQlBqG6APXkBAkEpG+XT1mWgzAAsgagLPy5QNzfL0K8SiE893emngX4e8EdbXhf7V5n3Mlcy7XD8SEj3IjSjNPYqZ6JigtAT4luElKWEwBgDyZn5m14HozBZR+LJBBIASollH9SEK+G7kinTdky7KV4oS501akuQtKJZCQgWBS4KgWexFC25gxjcilKGgISHILhPibmq53IeBFNiPLw2CPxJKVPUOR7VHpSPYbpGTEAgo1MbqCXbZ6VjIuhWA0qUqYQlBUUkqYuAHLBnFKBXmTBppkzQsIGpJsTSvxAg32PUJ4RfxOIlSgSVAARLgsdLWl0kN9iIG2yXD6tLzANXKNyqPSOcYoQyCNY4Riw0Sao1WuEIrzEuIXs0XqdKR57c2J5QxLk6qm3D6wLxMhKSSuoLMCeY4lnikMUcZgVpdWk+FiUh36gbxmWT0qssKdRchywAqabG3nBbGyJSgopKUKslQDFNa6SkWbntyhZyuclK5577U66g6RVQSXYJrUmoZ/mFegzmKwUgE0BuOI2BgMcvP4hGiXqpwcaQG/wAVga8+LwSwxK06Vg339yRs/PjBXA5NKFW1EW1F2qfesUS9Fbs0srkoUQ3ye5bk5bygwRHsrChAZIAAsAGj1doCSrNItctSBc9Xi2Zqhrud+DcOsQZhiiDqpQ8SeVQQ14qqxXyflyI3AcP6QnItRIM0R4JiaVQQ2xGmrvv7RpgdSgkqZmsKN70/iI8XMKkk7MXG4LF/vlFbA4g6Qxq1etfvzib2XWgrOG3H2+kM2cZeJWCE1JBLIYKoHUQN+Du28JyZpHPh9/d43kZLmE5KU6phlKLIC5vgBAKkulyU0FKQTk60KMFewcJgJuDEGI7Nf3BM1IJVRndlABmtSG3A/wBN5wDrnSgdw6yHpvp6QxZD2YRJ7sTVapiAttCjpIURVi1QFM/8RjBcXZrkkmtHL8J2YKXKgoIdwlPvXq9IlyhS0DQ1dRBPMDhv/MdSVKRrUNDA1D7sWP1bnBDK8FJlLK5aEDU7kX1eFtqBucXOpqiIScWCf6diYkTAZSmUQQpQIoxFHFTy+UPBDeUaCa4p1iNJOhOq5r0J/wB/aFCHFUTKXJ2DVZVKxaTrlgLlqIvqYmrv7tyixjcdJlKlpnJVqAcKoQR8JqTU1BIvWL2VKllc1AUCQQVJ4UuKVB+cT4zK5U0gzEJUz3GxDH2goL9FLB4aUlxKSgypp8QBpqY7VFRQgcIsIq4Ygpp5bNxEVcgyM4bvRr1IKgZYr4UsARXoN9vQsYcUJgyeiBmOyWXNGmYnUk7GDsxFY0KI0RJTw+GSkBKaBIYDkLRKmh2/iJu7jwS4Egs3CvtoyM0xkUI5Z2hxSu/PAknySfukUsFmYSoaXCSRRhez/LpXjGRkKtGw24HMFaw4dqXa7mzcoNCe9xGRkFGbJBWPQIyMiCT2kVMdLBQfL5x7GQxg+fhUJAGkGpNerwr4GQlWMnAUQqXLOmn5VqlsQNmr6cGjIyGUiXNJqQoaUgOSg83B+kSZfie7TQU+EcmYBoyMhhQXE+iSb/YgXmmJIpxLDrT6xkZDJXYJVMCrAAmnrzvvAgLJQw/xGvF2PR4yMiGaRI++CrWJo9/yv+3vxitlCdQD2DjnenzEZGQICzNUlmCW9/nDN2I7Rd5OlyFywD4lBSTwlzBUeYjIyJmXFBGVmqytn8JKg3QrY+o9IuLxxCFTGFgDxZ9Lil94yMhIlgvEqUpCS7MA3mEjhTf2i7leYlcoKsdYB5tQE+QL8aRkZErsr0NMjEuyg7KLV5pf6RVzfHCXrUp2QnvGS1RoNK8x7mMjIshLZPp0mTiUM6SoLBpqllkkUsQWI6Q1qVtvGRkMGRS16khVn/2jCIyMgRBGUxotMZGRQjUiNJimjIyGhlf+4j2MjIY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QUExQWFhQXGR8aGBgXGRocHhwaHxoaGhofGB4cHCggGB0mGxscIjEiJSkrLi4vHR8zODMsNygtLisBCgoKDg0OGxAQGywkHyQsLCwsLCwsLCwsLCwsLCwsLCwsLCwsLCwsLCwsLCwsLCwsLCwsLCwsLCwsLCwsLCwsLP/AABEIALYBFAMBIgACEQEDEQH/xAAbAAACAgMBAAAAAAAAAAAAAAAFBgMEAAIHAf/EAEAQAAECBAQDBgQFAgQFBQAAAAECEQADITEEBRJBUWFxBhMigZGhMrHR8CNCUsHhBxRicoLxFTOistIWQ1Njkv/EABkBAAMBAQEAAAAAAAAAAAAAAAABAgMEBf/EACQRAAICAgIDAAIDAQAAAAAAAAABAhEDIRIxE0FRImEEcYEy/9oADAMBAAIRAxEAPwAXicQouA7A/wARvhEKUWL6S71tw6PaKs3EEEhh0jX+5LAW/er/ADjdioszEkKZ6Fq1bn70iKcFJVVTh+JiHviR02ghlOGExwp7OPt+ETYUbSJBWpCUGp4lusMnZ3JVkqMyg0ihe4Jf76xeyHKGVqUH0fAet+td7e8FsoJ/EcuUzVivUHgOIjOUgJ8RNTJRrU7BrD0+cInaXMxMWS6gRTSeDX5Vhk7U41OgpVuHaOfT5mokkwloa2eqnF7mIhiDuTHvONkJD+XvDTRTNVTlMLgxKl2JcvRqx6otsDG0pDgACv0gtUKiTEpKQkkmp48g8TKmlIIZy30PNo3n4dgkrDBga8C228MuH7Or1TCdABFLG4ApByQqFLSfLq7eEP7xoieSxAYdDvbr/MNmGyXTqKyAzh6cQ7eUe5BKGIlLdISULY6geOx8j6wc0FACYVEJLGpsxuTW/WPZ0qYkHVqZqU/xDnSHWdhJqm0SSGoHMsBnu+slvJ40zLKpyhdFdIU5YfEmgOku5JFuEHJCYloU5oqqjQeRJ8qxal4IqQVEseZ4tteKGB7PTlJBBSxJZTk0BZ6JeD2Z5eU92FrclKQLs4puecEmkNWV5UoqKSCpYCtJ0p1M3IXg7/wlASqYZqgALaSmz3Cm5R52Yygy5S1KuoPe17MYAZ3jVqcLX8Km0/qAALHm8TdjopTJ4QpWlRBBpXajM3nEK55FHrd/X6RXUhw292o7Uj3QoJfg7+j1jUll/L85mSy4L8jX7uYKzO2ExTD4Wu29IWJaSUilVAs16EbdHiSTglHcDxWJY3A3pvBS9itnQsJ2zSSyk0cAMX2rBCdnMqag6ZrMC4sX4F6845n3RStq6qHo9fYAxYlqUWIJLuX+/v1iHBeirH/szmAWV14N+/vDAFwgZPP0S5kzUpCjte9BT16RJgcXP/EUJ5KQAQ5BBc70LFuURQ7HzXGa4A5HmCpjanZtxv6B4J4qUVhgsp6QqCy4lcbBcLU3LsW5CMQAnalflFab2fxSlP8A3L9SodbQ+P7Cxw184yFWX2SUQ6pznehPzMZDpfQs5JOl6lH28g5++cTz8AR1Dv8AL5xtLlkmxF25+cGZ2GUvUpvCU6TRhqIY15pfzAi3IfEo5bkyppNNiwNHI0v51h0yTIghOqhBQK7kVLcrj3in/wAVRIT3gAq+pI2VRPpQHnXjF3K+2CFJ8YCasSbB/h8ohtsKZHj8wUwCVBBSoApDuxLWarfXziynNFqnrSSSFKoKM7B2PUiKGI+Nep2NQUijFjb8wDQJMs6k6FAMomqieW17O0SASzLDrVOKF18T13o56fxAjMsvKFEBuTdaQbwQPepUqcJhUqvhZg+k7l/ieK2MQshKqBIQA1nKQU1JNfGALPXziuwB/wDwop0lR+Kwb1iQYFKVJBSshSQQQl6lD+r+0MuO/F7pUtIKQsfC9QSB0DbnkYiTP/DQQkq7tg+ksQl0XNH26homwsXpOAWUrUE7tat24UjXE4OYJo0pULu4a5hplT2K0lOjWXTqpUigd21UUWHKIcXh1qWpQFCfoRv1EFgBv7GV3gC9RTpJNbkBP14wUyjEvN1Kmq0pNtRc0qC5qxp5RpPy2YVk2aWatv4QGrfwHp5xdyvIJniUoaSWsxoA3BxCbD0O0shQBFiHEUM7xIlS9SumkbnbpEcjHpQkodS1S2SrSkkuw2S7MCOkL2O7SzCSlUoAVCgVB25fECW4iJQqGLJ8XqKwQpOmjEGoFHf9oFdv5qlSBKQF6lLBKgCyQkvcbu3ziqiZOmpUpExJLkhIBJH/AFAEBwH07ikCZ8+d3ahNBUFUd2Zf+lI1Hr6xaBon7LSFgIlqSoJdSiXDaabOTcRcz6YFTZegak+rsxP+3GLmS5dLWSQxSAA5Beo3cu4gtisv1BDLOpDMSdqO5Y8B6RMnbBaKqe/WlI0BIILgkp48CVcDtCnneRzkqK9IUnbTZIDmg6BzDj/xIJQNb1LU23H3xi6vD94hNSXFDxdJSSR0JgsaFDK8iVMS6kJQoMytPxJIbixifDdlSHJUCS+z0N6PQ/xDlpDcOUC04+ZqUO6tzFyaPWzV8jByYnsR50rCoBCZqytLhkpBYjUCHIAvR4iwWOkFJTMUoK1K8RTts7PfgKvACanU5IFa0oa1+7xNl+F1qPxOA/HcNVoHkaVs0WNPQ3YbBy5igUTkTHYBLh6AKYC48I22JgjJysJYVSdIBCh4SeL3fy2gJkqZcicmYvwhINbkkpKePOCGP7WssIYBJpqIBBc8yAk3uWpDhPmrJnHgyzm2NloSJc6VMEs0C0jUgU3IPHzgVJy1Os93MLD8yQS/ptfbhBzDZkFt3aVAkGpDpNP1JdFTxMCM5x8yWyMNhiS7zFywdGoXAADO9y3rFL4iDfD5pNQQoJCkJNWfwpJDk04Ugxk/aETZhJ8KQDfcPRoWcp7VSpSBLnSiFEA6nBBSbEkEt7RNPmydLii5jaWOxdq9A8XSDY9nN5IUEGYkKNg8eS84QZ3dC/GOb4/LTIAWpWpSi6U1AG9Tf5RSk5lMCtR3FPI0HGFw+Amdl/u0VGoU5iPI5HKxylupTkk8Wj2DgytF3OcGmSl9IBC3A5B3HmQdtxBHGTgqUCgMCSXfT+bp6iBvbCaVnwaizuBaoI36v5CIl4ILlS0qSpTKJHUgk1Bcj6QqHZSzHAqLEuXAfqTYsK1f7Ea4PLkkjvEuytJD1HAt97wcw0kKUEo0FSSXS5JbUFA02oB5xc7gJWvWwQdKqhgWIDVPSvXhUboEzM/WJWEUsljp0gBqqsG4cejwtZPhhO0FJAVQFJ9PDxDm214i7YZuqasSksUSz+Wo1UF2q1hvVUUez05CZ8tM5SpSNQ1LTQo4GxYOz8ol7Q46HTDZetBlq7lcwEudJZgCas1XYGGObk8mYHmJpsFUar16msBctzXEtOTO7sd2dIUnwuWdz+Uo0kKo108YvJzvCBAJ/EUG/KpR1FmDrJa43ieSS2Li5PQVkypSUhMsJ0p2TYeQ6xKZCWfSC/LjewhVX2oK9QlyQoMW1p12DpYJFnI3MVF5vi2SkrEsc+7luAWf5UAA5Rm8iL8MvY3K1moltwcN86jj8MU8QGrMnS0AAkhyS13ASUH2MJqpyj8c8qKjVtarUJaiatxszRUE1EsHR3hoUv4A6TRT0NSCRcQlkK8I5pzXCpKSZ6l1oAhVTagSjxX4naN53a/D6TpK3FG0KryJIpCGJ8nhNI6AVq/5jS0YcRKH/tL5use3hMPkx+KP7GHMs7SJpXJCkkp/FTRlJoxr+ZiPk3AZms+UpIKQoFatQ11UzlFGfcb8IHjFo2kHjVb7/wCXyjQ4rcSg4+Hxr8PSvFzApuxPGvVhDsx2kOFQpMyX3qCTpUGccWcb3ZxtEOb9qBNDBACHJZbm5T8JSob36wOWr/6kgf5lfWKs2SDdPm6vrFqSsTgMOU9q5ktOhPcgqSVVlrJKdJL0mDYExZw3beZTUqUtKiwYKQ7M4BOqviS/UUq8Jwy9N9Pz+sanAijBVOfvDuJPjY+o7XSyNK5STYK/EexsUqQOFYISu2Y/QsUsnuyzF91DbY8BHLZmCBei71q7l/eIVYYDcijWHT5RSURcGdVy/tKsqJmiZMSEsnSiWioP5wZhJUwuFAX8O8XcT2gkm6VBLEHUmlnBYOTWlT5bxx9EtYAaYoNuHHyqY2RPmggd8sgqAIKlWdmYlodIniwqClk9PdjF/K1aSpiBQbdYo6rDj91iXDTAkKPSOaX/ACdEey9icQE6SQZiSoOklnSA9K3pfnBidh5E6aJaCkIABVqWwCdKQAgkFvFr8gIA5TisNMOmeJqQB4O7fo7pc/Cd7QcyidIkJWqVMXNQlLuoJBqzgEgP6t4jSNcaaRllabLuBwL6kKVOaX8LqATQ3aWlI1e5aFdc2cqdpQokqUWUSQ72c83F42x2OVOTrlqWhJToAKmqFlWxoX8tuEDccud3Q1pmsDUKSpr0qzEXueDWjZJoyLOZSipRCgHDDwaWJH+IBiwpEmFwSpZlsEAO471R02NyFeH1G0b5XmUxAKxqWQAD3hcJSFAAAEEk1/3hhxXa5GkDQCgs7k2etChnZ2qBD5PoKF5ebLWtImqDhTl/EkD1f3+UXcBhlBKtfiGh0AXJ/LS5qOBjTNMVJUk/26j49KQlWySPiBfwsdVLADZ4smfJSt1K0pBZKkpKkkgsHSTpHWgZ6gs7AnkSsOAKJPV384yLOLy7EJWoJVMDlzolAh7UaYeDX2jICgwvBgzNSQVDklgTyUaG0W8Lg3SApATptqJJ3BsAD4TsYoo7Ud5LC0IUTaxNeXF2gZl+dq/uBrWFJUPAgAu5a5Z3vGWxBjDZMgE6EMXqQAj5eIj/AFGJcZ2eStGkLXLVupGl2ZiNRGojz2iPEZxNSW7tVTpBCWYn4WKi21zS0Zg8bMKglYWBpfVVRo2ySBV9nhNhs5bm+GMifMlBbaFEAhNSHcFwN0kesUZUsE/mNTcAcvrXeGvtNluvH6QshMyWJhJZyzpIDUegPIGBObYDu2KErYUsSCz1Sz7M7tYxLUmrN4yjdMPSpaTKQ6glACCE1JukpCa1Zq8oxM5AqlDmrmYX/SAWSeCRc/KAqyZmFQQSFIJZqGjpA+UbZZlWNmsUy9Q3q2pwlQqaPpUC0csYOS72dLko99BOZjCR4phYBiEskGzuEsC7bvFGXMb4UEsHJAsOZ2EN2DyGSlXdr1BbAssJBU4BOkhRFH2r84KzcklEME6CxDoJBYhj1pxeKhhk+2ZT/kRjpCZg8DOmB9CgnjpUXF9gIimSUajLmL7vZyklmbYOdx7x0KTm0mUBLnqQFgM6aOLAqH5T6xWzLLcJiiD3iTsNCmPS/PblDjjjfZMss+6EjLcgTNnKlCepYcMpIDM1bl7sIOYTsENPjmL1OfhZmct7N7xrknZlUjFyz3iigJUrcfCdKn2NSnyVD3LmJVYh7RvxRi8kjncjsegTVSVqnKOnWF00tqI02fUPSLWH7GhKGUtWouRUWffw8IelSKu56PSNZmHfcwcUT5H9EpXZAD8y/wD9D/xgfP7KuH1LA4uCKHpDqnBTKMrQxdT1cOR7jj+0Uc1yufeXParnWx8LVZLMateHS+Bzl9FGd2TIdpindrhuNtMRTezq0gfiGvFL/vD5h5agkBSgSB8RDOa1p93iPQS9Q+rcEWNaHiBTbeHSYuckc6mZTMsFpvuCIrTspnPZB2ofqI6amU4BYBzzttTjEc3Ba+m4YeUPih+SRyhSyKFLGIJrFSbfEPnDPmOUL71adLuxo5pttevsY2/9OJbxkk9Wb0/eFw+FeX6AwsRTzKewbibWghmuTTJZCwkqQmruHHFxuG3EB8WdRoKQlCmVzTRcwspKqyV6F/oUdJ4eE2U7s3OCeDXKP4c9K5awSSxLFwAKAuLPR39gtEjcQey/GonhMmeWVaXO36LpXqfPjFMPX6DkrLUTEiXKMxnoRpUnifzU6X6RW/8ATuKUPhVVmIIZvicgqoQWHnFOVMmyZhQSpE0WUKahw59D87vuSZ5LneFJKlISCrwkcibDeJU3dMmWOlaBOEyichtSSrw6VM4BDhzTc1F/KKC8BJWsyQiaFE6mSp2szarNbm1amG6ZmSVd4lHxgWI3akLmGw+glS9QIABIUNq1s428jxEaRsgG4zJ5ErS/eIW5Os1LPRq0IG7M96RSQoKJBvuAFEKejsHa9ogxWZmXOJclDuAqoL3KSLVsOjiNcwzSWsBcsKSt/EDUP+pw3o0aJsTQ75fn8/Qxl2o6kLc0Bc+Z9oyE2TMxc11pKjqLnSXD8tTmMhaCmPvZrL5yEaZ8pCbeNKg9KVD3uaQXky8OlRKdGvfSHV7OYR19oMQjSZhROKifyUoKVJ0O21LQ65TjiuW6glJ4BQPnQN6PGLKa9l0Tkv8AfyNYhxM/T8LcTaguSXUGj2ZPADtHP+1WOXilploWRhgHWEUKlA/Ca6m4+cNRbJQO7Z9qRMXqlpIVKJlom6gUnUylsyWUGSAL3VbeDA9qCG71IIapTQ+hofaI8dgUzZZQl0pSoUAazjwiwDcYDMEkoN00rfiPZjDncFo0hGMtMc8NMlTTrkr0rd6XcN8aVBj5v1hmwXaJaBpnSwf8cuj2DlKv2J6RyYAguDaxF/IwXwXaOaikxpibF6G2x36H1iVKL7HLHJdDZ2uzlEyXKmSlB0THcGodJdxdJoLxXndrZncJKmBfSpSCAbXqCwPKr8IqAScQjVLUymqKBQ5KBcKTehcQJxWBKNIUpgS4ISogHSpiRUpuRTVzaJyQdfiPHOK1LsIIxLzEnuwUKCSVMSatqfUSA3FoZeyq0mclJqvxO9DYmibbNEeS9nEzkJKZzoSaFGmr3BuCzw24PJZSFBYBKxZRJ4MbUjkhildm+TPFqiwqUk3BNCPIs/yHpA+XhpcuckE1I/CClVJrqDbkAhn40tBtop5ji0ytK1IKmLEgAlINzxu1v2jsOJFtMeqRHktQUApJBSQ4IsQbEco2MBJWnyAq4p934wNTk4lzDMQuYdQbQV+EcSBd/OCcyPEmKQ7I0SzQaTS52jxclZ1eEJY0q5UG34Vi7LUIE5lnRlYvDySEiXNSolSix1AgJCa1vUcOhZMErN0y6V23LVq5j1GGo4pyt8nhdHaJBTjlCagd2r8EPQpAYaRu60m1C4iue1SZcrCnvEapi098AKJQBpmUfwsrn6xPNF+NjD/a6SpTeIgai9yAzNw+94prw4LlKQxrQQDm9sJZnzh3ykygjwKAB8YUSopdgqhomr6d487G9pAuTomeKaXUaVYEhjShAS/TpR2JwZrn6UpQoEs7j+OUIKpanLKo7VD14WpU+4hrzjHudKklwS1R0FQQ6nPOw4wGVgSqWta0qKV+JNtykWvxranrSY0gKrDLNGcmzDpb5x5isumy/jQQncm3JusMmTdkO8NVkMHJZw7swDBxS7wUzHsrhpMtc2apZ0iviKUk2SDdTaiN+EVaYcqdID5TOGKl9xMP4iQ8pe5YVSaeIgeofcRdyeRNlTUqWNCqh1h0i4UtNQHNQb/tAqRge7WmZLUQQdQBru/lDQvtKSqSZyULo6hpJIAJClJJo1A+9usZckzSn0MOX5cJaB3i0qWoglQDUYN5UvEuYYbUPCa7KSx+xSsX5spMxLhqp8Kuo5bRGFSz4UFOkWAalT+8UmYs59jez5M0qmUQ1k2JZqnbenSsQ5LgJCVqE4BqNQ383esdCmyAQQd4U8+ysJdeknSLXtUe/wB7RqnYFg5TgVspZQFEOzpTetQIyKuVIwypSVGckEgeFRSkpYAENq4g1j2Kv9gKGb45SmCleJKmB4Bgmh6MIdOxmMCZJ1UcvVo57iQoklrGlt2+ohiytekFIIIe+54s9GjGOzbItaGbOs1WoaJQBJIfVbSSxsbAVgZhsskyyqhdR1KUSSSatXlWN50wJGtRAIDAnboPsxFmU3wJ01qDqFv5sI3WjnKqsKNWpAck7Ns4rfYxWzTJErZSgUqsVBn2ACv2J24QSTKUnS71US7izWsekEv7b8LxO7NasS2Po51isFNlXDjiL9SNhGiZ/H1F4d5mFKUhQVfY0428oD5hk0uYCUeBY4WPUbdR7xlLGn0bRzfQNLWUnUgsRZQvv9YYMv7Sm05Lj9Sb+Y36+0LU2WuUQmYghwS+1GsbOX9jEgUCKN9/zGXKUDZxjND7hVl+9w83So0KkFweAUkulXnXnB+T2sKQBPQBxmJcJbmC5QepIpcWjlEjGLlq1IJCqDk1PJXnW8MeW9oUzPDOZJ/UHCT/AOJ9otSUjnljcf6OkozdKUaioVJKRfVf4SKF2MWpWYImJUQNSbHcWeohBmYUFP4ZYPqASTpJAo7EeoIPlFzKMwEpK5aixW6U6mN0gJY/mZhcAmtIGmiUkx+wk0KSCAwa3ARKRA3KAkJJSnSXZQDkBV/d3fd4IBUCJaNFiIVRZIiNcuKERpVHPv6mY3u8ThlAnUlCiQP0lTEWZyAR0eOhBLb+scw/qlOJxUoAP+EOV1r9m/eJk9FwWx9yWTh50iXMRKlM1kpQwIooAgbFx5QQ/tEuSEprcsK9eMck7DdqE4MzhM1qSpI0s5FHIo7AqCr8aRdyTtqZEvE6kKUubMVMQC7OqhD2SBe1WieSRfjkdGn4aXpdQRpZ3owHF7RzztZkIlqM6UwLglLgBdaEcFDleB0jtQpOA/sxL8RdJUTTQTqJ46nLM+78ohzTPFzcPJkCXpEsJ1fCxKQyGYW3Y79HJ5FWx+GSZGZ6Jw7xIeefhSlKQlwBp0+IcyRxEMU7AHuZKEJCEgpKkrZRSkVYXcv90hZyyTrxYUE6Ekk6TUA6aswDB/l1hwlF1qPAN6/7CLhT6Jn+IWyyUyDzPygf2qw6DJJXVmCQbOSBUGjwZwqWSnp86ws9r8bKXpkBbzNYJSitnYFgzktS8VLpmcexfeC3ZicETwpQcaVOydRNLANA3FydKyl6irMRQ1qCHB5be8GOxaXxSX/Sr/tjnXZ0voaMonoUCJCj3aCUmWoEKSeCgoOkdY9xGASqqTpU7ulthVuo241j3GYlsSlKA69NaFIIFGUoApNBQKHRQeK2IxE+VNQCkdypWkFIJoRdbJZBCmArUE3Z41MWEUTQq20LPaHMQFFOoIbej2PHZ25w0zZB1ajvf2+kBc4ypK3Kiz9GpWtHMUhaFheWYdXiWlKVGtCwV/iDHj8oyN5WciS8tRFDRklgCAQAAfC1m5RkXyKoWp2GJmhDMFH1A8T1NiEt6Qx5VhNXiYMLGg9QCSPOJ8ryYqmiedLaAEgDf8zcGIb1g4rCgA0Z7tQwumJytAPNMnTP0BfwoVqbjQhjytHisASCzjUd9uYBLAU+UE1zAASqidruRApebImEBIpQvYi9PnGlmdMsyAzC5ow23DiLGKxBQlOsXuRYWYknb7aKOXzAXdWojyAFd2d/4i2cwTp0oSVtYEcTzuOEQx0RZkxSlnOwIbeKuHwxFgSpgCTZnvXflBnDjwh6fTaN1JEUibAWPkJ0qCh4bEM/2YUswyJcslcrxoPC45Eb9R6R0NSEtT1+sDf7Yfl8yaD+YUoplQm49CFKxAVT7/iJVoe3p9/vDHm2QomeIeFZ/MNzT4hv1v8AKFufImSlaZgZ7K/Krof2jmljcdo68eRS0y5l+dTZDV8ApoNq8N01J5Q2YDMZc9NKK3QWf+Rz5Qju97xGxTVBYg3Gxb1SbGCOShTwp7R0vB5lNkUSSpBbwksQGY6VX6AuKUa8M+WdoJcyij4gHNGI6gEuG3Dp5xyvKu0xA0znID+LdqmoHxBuFYPJWmYNSFAh73rQjoQ4MaUn0c7TWmdRSre4uCOH3wjeOc4LO8RJsrvE08K3V18T6n5knpBvB9s5J/5iVSlcR408nYav+nzh0yRnXKjk39T6YxIH/wAKf++YY6ngsaianVLWlYFCUqCg/lHGv6i4gnMJ5JojQkPsBLSogeaj6xEjTF2UcOgkJ4VJc3LnlEspMwMHCqve9flQxtgiNIbr7nlE4Icli9Bb0f1jhk9s7EtESkTSAPCHLlo1CZitTqDuxo7C4HKhi4Vjn9+cbd8BwbmYm9DSNMHh5pWSiYEqIJdnYOKByaV9oP4FXdylTJpo5Ud6ClBcktbd4F5LNfXUGla8/lSLefqSuQqXLWXKWDJNAAx2d1OR0837sEkobOXMm5kXaLthLXK04ecnUaEeJDBr6lAOR+ml94r9icPoUVnu160sp1A0NSGe7itDaEibl6wWZywN+PEXBgjl2RKdJKQQQ/FxX1FLjlGxnR13ESZeKlmXPSygPwpr+IHYFW9bOS+/iYlR7JTZhnyVSwSXGscEFgongzv1ECJ+AUElCVLTzdQDb13HK0NX9PcGykzD+ZMxBDMykmU3qFewjKSNIvTGnMloBBUCasdAqBUuWBJ9onCH0hCnQKEJu78TtQwIz7MZslRUkaqgENcOB5VN4lXi1aET5ZWZTNNFNSbAl03IeqbUJoRAmTxDc2WwrAnP0HQ4gxhl60BRYuLioI+/sRTzFOxjSJmcczAqM1ZAcE8+AG3MRkdM7M5chaJq1B3mqbagZNPMGMjUdkmRKCpbhJD1Oriak3o5JPnE+Klb0iTL0aZaQ9g3p84kWQYzFLsRe1JmI0hNQ9XqS+wG8BsvUEqYuhwQyqEOxDamr99eg4zBJKgWqLGFvOcsOlUxIfSHKBdSUuT/AKmKgDzPFxYKXop5IgpWUbhtRFXUz1puOLfKDye7Sa0r78uogPhQO+UguErQGILAlLsXF3QpJ/0qvpLF1SFFQILAN/L+kSxssYpRABA1cRy8ogxeBTMZyRa1ovJIId7xBiJrM25ZxFEFGfMQlOjU+3PlaIF4ZK00LMHvX7EXU4BIelzX747xiMGxvSEGgRIllNCpwBuK394zE4MLQykgpN+Hpt+0FJuHdwKc94HIlqSojUSxFw1C/mYaCxYzDJlI+B1p/SfiH+U/m+fWBSOVeOx4VjoUwg1aF/M8kClFQUAtXGyjUh23bflGU8XtHRjz+pC8ZYNeEbycSpDlOrUzUOlxfofOMxslUtTLSUn59DuIiMwb24/do59xZ0UpLQawfaNYIRMHeWcpDHcA1oq2zQSkY+TMohQCnbSoMXrRvzU4PeFJSQQa0iNSSAALMxHEMw57RtHKzCeFeh1lI0K1JdKxTUklJA4BQIIHKAXaUk4grUXKwComtapH/YmJsrznDJSJQmFKhT8UnlYnw+QMR9pvilvuFAEcfCR81RpOqsxhalRHl5SEB1bOa29LXjMLMX3qytRMtRAlhrNT16xvhsKspD/fF/N4l7k6mL1tXl0YeUec6tnfvRVw6FCbNUslSX8Kf01anM8o2wqVJnLW5IWw0myNh0dj6xNgwhaiP03qWdzz4iLqcCnUQwNAX9eJ5Q5OtMlb6CGQgzETFAN8PoxO0V8TiBRRSoOnwuGciljUekGexstCZxlOfGD4QncDUCTYAAENeohsmZag7RtGEZ40jGc3Cbf05rgsSCkJWsFYd9ty1OkXe8IsdtjDlPyWWQ2hJ/0iB2J7MyiCyUpYXsB1NGHWIf8AH9p0NZvqFRGcErmIc+BgSWIqNobews7VrmA01aSnbVpSoqHNtI8oW15fh0E1VNPAEhHmfiX5aRzMNvZQBEpa1JCdSgEhgkEJFGoBua78YcZflV2VKP43RJnnezGTLQCVAjUUuL2U4oP5gf2Ulo3neIjSqTqKWWkixdwWtQe0XzjEzSqWBpWHDc3DkdDTz3ivPlpMtcyZK1VAC0HxqoSlRINDZlcTszxukZXqhklTES0EEgaRqV5knbm/pHPe0HaolagD4HYNYjzI9YIdqszUZYHjSCHKSKuzsdjbYwljDJXMQgE94vi1GDkPbl5iNEqJivpJg+18xCAhLsH33ck7c4yDR/pspTKTMDEA1D133G8exoLlEe0SmoLcowpicsNxGjxCM2VpwcNFOZJ4iCRraIJyTFJiAOMwgHdkaU92fDQWbSw4BiadItyVAC94nxEsKvSBk5wS5F6A8dofYMtT2NHaxpEM2W5FLbe0QTMVUpq7cI2kTSEg3f78/KHQi/HoMDp+PKPykjlf+YllYwG1oQieYfXaB/dOok0Kh6N9/KIcbmgBUwfTu/3vEkibrSFsNRFB1qB0P7Q0M1lOTbw8TueX8xpOkln0ppb72iYqSkgW3NeTW343iuueSkuHcsGFxzc0hgipOka9SCl08FVB3pw8oWsXkakKJlOR+hR8Q/yn8w9+sNy5ekA6Q4DUO12ijMnay7UF/vpGbSfZcZNdCZNQQWIIPCxjUTD1hlxspJcKAUGp5HY7FoEzssr4T5HjyMZPH8OhZfovYuQk7X+ZMbYTDlKSHUwsCaA1sLCxtwi5jMGpPxpI4H6GIgD1Iv7ivtDt1QabtDPIxgIAr7+9IlxC/GlqUNfQfvAuSaDoDURcxONCjR6JIs1XFuNo4XDZ0KWieRJ0TWTYhz6347n1jBmDTJnBwB0Ycju8DJE9aEKKhqXszCjVtSNcpGszFEkORZuBi5Q7bJi+qOg9hAFT9fBCm9Uj94ep0xKUlSyANySAPWOZdnszOHSrQxUaeIEtY0AYG3SJ5gxGJOplraj7D0DJ6JETDKoqkrYTwub5SdIYsz7US0lpQ1n9RcJ8hRSvPSOsBdOJxZFyh6E0SOgFPMOecHco7KS0sZnjLWIYDy38/aDOJlqSj8JCSBcEs43rtSL4TnuT/wAI8kMeoLf1gbLMglyhqWNaxUAsw5tYebm8bZ7Il4uWtMuY8yXXQlYBCmFDXmznjEuaZ3IVhVEKDFknQy1JJsSAbbv6Qg4/J8RIxACErWFlkrSR+boQeZcNQXeNowUVozcnJ3JnmWLnrUUIWZU6S6tKzpUOIci1rvQ7wUy3JJmKR3oUyZqz38uwSAXeWXcPwFKkWhnyjskEoJxCjOnKvMUTqAYDS71p5coH4DDy8CFyZKirUSQVVajEDzAjRIlz+GZ9IBAf8oJv8ucCMB2F/uZfeTJi5a3BllBB8IBqoG7qL7EBKbViLOczmKTM1Js7gbC19xzA3itlv9QZspSZa5SFIA31JIbZ2IPpGlkU0Gl9h8a9MzmEbP3gPtMjIuyv6gSCPgmDoEEeR1B/QRkVYthoTBEqRzhdnZjpUNXlwbkTFxGPrRiQHuzpFHA4Cj23iBcQsTEanMaycUFB/Th/MbAwxEM5BihNwwJBN4LKXGi0AiGmIBT8MBqIFSKPbzimZEwgEnmwp7QUmYPxanYxXXiQlwxoHfjB2BAEkhiD+/0iripZQLk3sLdfsxuc4FaV3G/ofukayMwCgQzcdoEAGlzEuxLHjsQ41cufkYjVjSCAp2YOKVqn939I0zjDuklJOkvT/wAbe8D8FiE90pRDFy42CgSbHY1I5gcYaGM+Cnksa1DsOhJNfT0i0iSDqZw5cgdBcC0UsvmJFnNNg9Bv5xcTKDksaly53ZhR/aKJNJ0xqGocU3PHeBhUKKSxSQCRux8Th6+uxi9jpW4+IcP94EKUUO6QDU0s/PgabxDLS0VsWXtYuK9PpXyaJZQZ3u7C33vFXFFOksR4ajkRUgehjeTNBdnIBbqd9R2D/dYldlPolxLNsx9PSK0rAIaeQLyyAOdSfkmJJi3Fw/8AHpFKZnJkqUjuwpJqKkO4ALOCDwin+xJP0SS1UT0+kZNllW5BqPXhThESTQdIXe0ebLlzAhDBTAqUQCa2CXDANV7l44oQuR1ylxQRWWTqck8DzLbwSyL4FcyPlCzhMeuZKJWXJo4SBuLszXu0MuR/8s9f2i8qaiEJWxy7I4VE2clC2YAqY1dtNG4deXAR0mTLSkUAAGwDe0c87DJUJq1JFkEPpJAcpd2qaCw+sdBWKD75ROCP42Z53+VFZOOQsskstJJCTQq08qOIFTs5UnvSmQZqdTLCVMdJAclJHXhUXO1XHdoJMrEolK1JW4IWpI0l6aSptW/xC3SD+YiVJ0zggq0p06kjUoJLfFuRT1MbGdUc8l5LLCzicHNdEtzMlzAdaWqxDM1Ge0G80nTp3c4vAlKhpKVylVrRweBH0i9hsNg0j+6luqVM8K0rJIBJBdT1TwY0LiD2CwkuWhpSQlBqG6APXkBAkEpG+XT1mWgzAAsgagLPy5QNzfL0K8SiE893emngX4e8EdbXhf7V5n3Mlcy7XD8SEj3IjSjNPYqZ6JigtAT4luElKWEwBgDyZn5m14HozBZR+LJBBIASollH9SEK+G7kinTdky7KV4oS501akuQtKJZCQgWBS4KgWexFC25gxjcilKGgISHILhPibmq53IeBFNiPLw2CPxJKVPUOR7VHpSPYbpGTEAgo1MbqCXbZ6VjIuhWA0qUqYQlBUUkqYuAHLBnFKBXmTBppkzQsIGpJsTSvxAg32PUJ4RfxOIlSgSVAARLgsdLWl0kN9iIG2yXD6tLzANXKNyqPSOcYoQyCNY4Riw0Sao1WuEIrzEuIXs0XqdKR57c2J5QxLk6qm3D6wLxMhKSSuoLMCeY4lnikMUcZgVpdWk+FiUh36gbxmWT0qssKdRchywAqabG3nBbGyJSgopKUKslQDFNa6SkWbntyhZyuclK5577U66g6RVQSXYJrUmoZ/mFegzmKwUgE0BuOI2BgMcvP4hGiXqpwcaQG/wAVga8+LwSwxK06Vg339yRs/PjBXA5NKFW1EW1F2qfesUS9Fbs0srkoUQ3ye5bk5bygwRHsrChAZIAAsAGj1doCSrNItctSBc9Xi2Zqhrud+DcOsQZhiiDqpQ8SeVQQ14qqxXyflyI3AcP6QnItRIM0R4JiaVQQ2xGmrvv7RpgdSgkqZmsKN70/iI8XMKkk7MXG4LF/vlFbA4g6Qxq1etfvzib2XWgrOG3H2+kM2cZeJWCE1JBLIYKoHUQN+Du28JyZpHPh9/d43kZLmE5KU6phlKLIC5vgBAKkulyU0FKQTk60KMFewcJgJuDEGI7Nf3BM1IJVRndlABmtSG3A/wBN5wDrnSgdw6yHpvp6QxZD2YRJ7sTVapiAttCjpIURVi1QFM/8RjBcXZrkkmtHL8J2YKXKgoIdwlPvXq9IlyhS0DQ1dRBPMDhv/MdSVKRrUNDA1D7sWP1bnBDK8FJlLK5aEDU7kX1eFtqBucXOpqiIScWCf6diYkTAZSmUQQpQIoxFHFTy+UPBDeUaCa4p1iNJOhOq5r0J/wB/aFCHFUTKXJ2DVZVKxaTrlgLlqIvqYmrv7tyixjcdJlKlpnJVqAcKoQR8JqTU1BIvWL2VKllc1AUCQQVJ4UuKVB+cT4zK5U0gzEJUz3GxDH2goL9FLB4aUlxKSgypp8QBpqY7VFRQgcIsIq4Ygpp5bNxEVcgyM4bvRr1IKgZYr4UsARXoN9vQsYcUJgyeiBmOyWXNGmYnUk7GDsxFY0KI0RJTw+GSkBKaBIYDkLRKmh2/iJu7jwS4Egs3CvtoyM0xkUI5Z2hxSu/PAknySfukUsFmYSoaXCSRRhez/LpXjGRkKtGw24HMFaw4dqXa7mzcoNCe9xGRkFGbJBWPQIyMiCT2kVMdLBQfL5x7GQxg+fhUJAGkGpNerwr4GQlWMnAUQqXLOmn5VqlsQNmr6cGjIyGUiXNJqQoaUgOSg83B+kSZfie7TQU+EcmYBoyMhhQXE+iSb/YgXmmJIpxLDrT6xkZDJXYJVMCrAAmnrzvvAgLJQw/xGvF2PR4yMiGaRI++CrWJo9/yv+3vxitlCdQD2DjnenzEZGQICzNUlmCW9/nDN2I7Rd5OlyFywD4lBSTwlzBUeYjIyJmXFBGVmqytn8JKg3QrY+o9IuLxxCFTGFgDxZ9Lil94yMhIlgvEqUpCS7MA3mEjhTf2i7leYlcoKsdYB5tQE+QL8aRkZErsr0NMjEuyg7KLV5pf6RVzfHCXrUp2QnvGS1RoNK8x7mMjIshLZPp0mTiUM6SoLBpqllkkUsQWI6Q1qVtvGRkMGRS16khVn/2jCIyMgRBGUxotMZGRQjUiNJimjIyGhlf+4j2MjIY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0825" y="298292"/>
            <a:ext cx="9224825" cy="6083036"/>
          </a:xfrm>
          <a:prstGeom prst="rect">
            <a:avLst/>
          </a:prstGeom>
        </p:spPr>
      </p:pic>
      <p:pic>
        <p:nvPicPr>
          <p:cNvPr id="11" name="Содержимое 10" descr="037 луцький замок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67744" y="0"/>
            <a:ext cx="5128592" cy="68381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001chechenja03-0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44475" cy="2444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1520" y="5934670"/>
            <a:ext cx="47660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Луцький замок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9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7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87624" y="476672"/>
            <a:ext cx="7449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i="1" dirty="0" err="1" smtClean="0">
                <a:solidFill>
                  <a:srgbClr val="FF0000"/>
                </a:solidFill>
              </a:rPr>
              <a:t>Кам</a:t>
            </a:r>
            <a:r>
              <a:rPr lang="en-US" sz="4000" b="1" i="1" dirty="0" smtClean="0">
                <a:solidFill>
                  <a:srgbClr val="FF0000"/>
                </a:solidFill>
              </a:rPr>
              <a:t>’</a:t>
            </a:r>
            <a:r>
              <a:rPr lang="uk-UA" sz="4000" b="1" i="1" dirty="0" err="1" smtClean="0">
                <a:solidFill>
                  <a:srgbClr val="FF0000"/>
                </a:solidFill>
              </a:rPr>
              <a:t>янець-Подільська</a:t>
            </a:r>
            <a:r>
              <a:rPr lang="uk-UA" sz="4000" b="1" i="1" dirty="0" smtClean="0">
                <a:solidFill>
                  <a:srgbClr val="FF0000"/>
                </a:solidFill>
              </a:rPr>
              <a:t> фортеця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9000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7701_135055016532691_100000845799428_162384_7089711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08" r="1630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628" y="0"/>
            <a:ext cx="8898372" cy="666519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3568" y="260648"/>
            <a:ext cx="49978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i="1" dirty="0" smtClean="0">
                <a:solidFill>
                  <a:srgbClr val="FF0000"/>
                </a:solidFill>
              </a:rPr>
              <a:t>Хотинський замок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9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7д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655" y="0"/>
            <a:ext cx="9087345" cy="6815509"/>
          </a:xfrm>
        </p:spPr>
      </p:pic>
      <p:sp>
        <p:nvSpPr>
          <p:cNvPr id="5" name="TextBox 4"/>
          <p:cNvSpPr txBox="1"/>
          <p:nvPr/>
        </p:nvSpPr>
        <p:spPr>
          <a:xfrm>
            <a:off x="683568" y="404664"/>
            <a:ext cx="41546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Олеський</a:t>
            </a:r>
            <a:r>
              <a:rPr lang="uk-UA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замок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9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128</Words>
  <Application>Microsoft Office PowerPoint</Application>
  <PresentationFormat>Экран (4:3)</PresentationFormat>
  <Paragraphs>73</Paragraphs>
  <Slides>34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Скульптура </vt:lpstr>
      <vt:lpstr>Слайд 19</vt:lpstr>
      <vt:lpstr>Надгробок князя К. Острозького</vt:lpstr>
      <vt:lpstr>Надгробок Адама Кисіля</vt:lpstr>
      <vt:lpstr>Слайд 22</vt:lpstr>
      <vt:lpstr>Волинська Богоматір</vt:lpstr>
      <vt:lpstr>Юрій Змієборець</vt:lpstr>
      <vt:lpstr>Портрет Яна Гербурта</vt:lpstr>
      <vt:lpstr>Портрет Костянтина Корнякта</vt:lpstr>
      <vt:lpstr>Варвара Лангиш </vt:lpstr>
      <vt:lpstr>Слайд 28</vt:lpstr>
      <vt:lpstr>Слайд 29</vt:lpstr>
      <vt:lpstr>Слайд 30</vt:lpstr>
      <vt:lpstr>Слайд 31</vt:lpstr>
      <vt:lpstr>Графіка </vt:lpstr>
      <vt:lpstr>Іван Федоров</vt:lpstr>
      <vt:lpstr>“Апостол” Івана Федорова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Антон</cp:lastModifiedBy>
  <cp:revision>51</cp:revision>
  <dcterms:created xsi:type="dcterms:W3CDTF">2014-09-28T15:03:12Z</dcterms:created>
  <dcterms:modified xsi:type="dcterms:W3CDTF">2015-09-30T20:17:01Z</dcterms:modified>
</cp:coreProperties>
</file>