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9" r:id="rId15"/>
    <p:sldId id="267" r:id="rId16"/>
    <p:sldId id="268" r:id="rId17"/>
    <p:sldId id="270" r:id="rId18"/>
    <p:sldId id="272" r:id="rId19"/>
    <p:sldId id="273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7017-BE09-4720-BB94-A7610C2FD563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DBD-5D7D-4D14-9210-9EE1883C0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2DCB6-14E0-4734-A1C0-87EDF0AA0215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388-6CA3-4D39-9318-4FB5860BB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0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388-6CA3-4D39-9318-4FB5860BB8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1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57825" cy="408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E06C-3815-4266-BF51-AF15C0E4C2F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5086-8D72-4BE6-9B0D-B80C9D0A91C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0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7911-FC12-4686-920E-201CE83B647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0D8B-A26A-4DE7-B046-2BCFB797553F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A8B0-8110-4FD6-9F32-EB030093760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7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7B70-4E8A-4F59-8D68-AA5D9909096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6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C7D3-150C-47E5-A652-8472E2F63499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CA98-8ABD-4189-97C0-775F7B0F624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B0D2-A267-448A-A76C-C4862DC44DD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33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2952-D7F1-4719-881D-D9E85980F32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8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7956-92F0-4268-A078-65A8C2128B5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8BC12AEF-F4CA-4748-BA9B-AC183B76336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9.jpeg"/><Relationship Id="rId7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9.jpg"/><Relationship Id="rId10" Type="http://schemas.openxmlformats.org/officeDocument/2006/relationships/image" Target="../media/image23.jpg"/><Relationship Id="rId4" Type="http://schemas.openxmlformats.org/officeDocument/2006/relationships/image" Target="../media/image6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png"/><Relationship Id="rId9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AutoShape 2" descr="Картинки по запросу фони для чит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фони для чита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Картинки по запросу фони для чита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Картинки по запросу фони для читанн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15644"/>
            <a:ext cx="912785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01423"/>
            <a:ext cx="2292680" cy="2314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7" y="438745"/>
            <a:ext cx="2765053" cy="1914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8" y="2733438"/>
            <a:ext cx="2864148" cy="2088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9232"/>
            <a:ext cx="1979563" cy="26860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5575" y="650376"/>
            <a:ext cx="26277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975" y="3544425"/>
            <a:ext cx="2727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1" y="4338636"/>
            <a:ext cx="1847850" cy="2466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" y="2492896"/>
            <a:ext cx="2286000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78" y="4679632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0562"/>
            <a:ext cx="2133600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00562"/>
            <a:ext cx="2133600" cy="2143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9" y="178320"/>
            <a:ext cx="2601987" cy="2314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" y="223836"/>
            <a:ext cx="2228850" cy="2047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56" y="2455952"/>
            <a:ext cx="2596108" cy="17651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48" y="300036"/>
            <a:ext cx="2327299" cy="19716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486025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5085184"/>
            <a:ext cx="8568952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сестр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лапк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ru-RU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503238" y="1268413"/>
            <a:ext cx="8137525" cy="1223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8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Фізкультхвилинка</a:t>
            </a:r>
          </a:p>
        </p:txBody>
      </p:sp>
    </p:spTree>
    <p:extLst>
      <p:ext uri="{BB962C8B-B14F-4D97-AF65-F5344CB8AC3E}">
        <p14:creationId xmlns:p14="http://schemas.microsoft.com/office/powerpoint/2010/main" val="1715484856"/>
      </p:ext>
    </p:extLst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D:\Школа, універ 2017-2018рр 20 вересня 2017 року\школа 2016-18\малюнки\малюнки\казки, маски, ввв\lun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914775"/>
            <a:ext cx="2238375" cy="294322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71705"/>
            <a:ext cx="3871312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3053"/>
            <a:ext cx="4464496" cy="6120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/>
          <a:stretch/>
        </p:blipFill>
        <p:spPr>
          <a:xfrm>
            <a:off x="5292080" y="52471"/>
            <a:ext cx="3848452" cy="20083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385716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268760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9600" y="3074679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20" y="4869160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5766" y="1271498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D:\Школа, універ 2017-2018рр 20 вересня 2017 року\школа 2016-18\малюнки\малюнки\казкові герої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69" y="895188"/>
            <a:ext cx="4553989" cy="55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79912" y="78565"/>
            <a:ext cx="1508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4624" y="3074680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11568" y="5013176"/>
            <a:ext cx="11785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2" y="315440"/>
            <a:ext cx="2278034" cy="9356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6" y="2235948"/>
            <a:ext cx="2390803" cy="120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" y="4343568"/>
            <a:ext cx="2288610" cy="8975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48" y="315440"/>
            <a:ext cx="2547764" cy="1209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32" y="2313463"/>
            <a:ext cx="2547764" cy="12096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38" y="4187501"/>
            <a:ext cx="2547764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підручником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08912" cy="4997152"/>
          </a:xfrm>
        </p:spPr>
      </p:pic>
    </p:spTree>
    <p:extLst>
      <p:ext uri="{BB962C8B-B14F-4D97-AF65-F5344CB8AC3E}">
        <p14:creationId xmlns:p14="http://schemas.microsoft.com/office/powerpoint/2010/main" val="3879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" y="1"/>
            <a:ext cx="9144000" cy="6824816"/>
          </a:xfrm>
        </p:spPr>
      </p:pic>
    </p:spTree>
    <p:extLst>
      <p:ext uri="{BB962C8B-B14F-4D97-AF65-F5344CB8AC3E}">
        <p14:creationId xmlns:p14="http://schemas.microsoft.com/office/powerpoint/2010/main" val="22687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888432" cy="5616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764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48" y="225584"/>
            <a:ext cx="2664296" cy="18478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1812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2252"/>
            <a:ext cx="2410976" cy="1549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96" y="2348880"/>
            <a:ext cx="2520280" cy="2160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47" y="2348880"/>
            <a:ext cx="2499344" cy="2114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" y="2348879"/>
            <a:ext cx="2520280" cy="2114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64" y="4626798"/>
            <a:ext cx="2419327" cy="21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" y="4626798"/>
            <a:ext cx="2520280" cy="2152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35" y="4626798"/>
            <a:ext cx="24288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Хвіст пухнастий,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Хутро золотисте,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лісі живе,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селі курей </a:t>
            </a:r>
            <a:r>
              <a:rPr lang="uk-UA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краде….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6887"/>
            <a:ext cx="2768443" cy="43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5" y="2420938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5400" b="1" i="1" smtClean="0">
                <a:solidFill>
                  <a:srgbClr val="FF0000"/>
                </a:solidFill>
                <a:latin typeface="Arial Black" pitchFamily="34" charset="0"/>
              </a:rPr>
              <a:t>ДЯКУЄМО  ЗА  УВАГУ!</a:t>
            </a:r>
            <a:endParaRPr lang="ru-RU" altLang="ru-RU" sz="5400" b="1" i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2" name="AutoShape 2" descr="Картинки по запросу лісова школ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8"/>
          <a:stretch/>
        </p:blipFill>
        <p:spPr>
          <a:xfrm>
            <a:off x="8071" y="7938"/>
            <a:ext cx="9127858" cy="68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9144000" cy="691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14875"/>
            <a:ext cx="2133600" cy="21431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14875"/>
            <a:ext cx="2133600" cy="21431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785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2888"/>
            <a:ext cx="2993896" cy="336726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56" y="2924944"/>
            <a:ext cx="2849880" cy="336726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2" y="259834"/>
            <a:ext cx="2546534" cy="3273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94" y="0"/>
            <a:ext cx="2369765" cy="3096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2345035" cy="31294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82460" y="1280664"/>
            <a:ext cx="1555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47062" y="1231934"/>
            <a:ext cx="1595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6567" y="1296408"/>
            <a:ext cx="15440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359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561" y="476672"/>
            <a:ext cx="1300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995" y="1662769"/>
            <a:ext cx="126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4149" y="2828835"/>
            <a:ext cx="12672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029164"/>
            <a:ext cx="13644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245741"/>
            <a:ext cx="1324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5517232"/>
            <a:ext cx="13244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7520" y="298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—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направо.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—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дивується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сама,—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дружбі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,—</a:t>
            </a:r>
          </a:p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мовлюсь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голос маю,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починаю!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2404">
            <a:off x="-158275" y="1609688"/>
            <a:ext cx="3960179" cy="36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283</TotalTime>
  <Words>80</Words>
  <Application>Microsoft Office PowerPoint</Application>
  <PresentationFormat>Экран (4:3)</PresentationFormat>
  <Paragraphs>35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Spring</vt:lpstr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Три лисички, три сестрички Миють лапки, миють личка. Не виводить тато лис Їх немитими у ліс. 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підручником</vt:lpstr>
      <vt:lpstr>Презентация PowerPoint</vt:lpstr>
      <vt:lpstr>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30</cp:revision>
  <dcterms:created xsi:type="dcterms:W3CDTF">2017-10-03T17:43:39Z</dcterms:created>
  <dcterms:modified xsi:type="dcterms:W3CDTF">2017-10-05T18:25:43Z</dcterms:modified>
</cp:coreProperties>
</file>