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84" r:id="rId8"/>
    <p:sldId id="285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3" r:id="rId20"/>
    <p:sldId id="277" r:id="rId21"/>
    <p:sldId id="278" r:id="rId22"/>
    <p:sldId id="276" r:id="rId23"/>
    <p:sldId id="279" r:id="rId24"/>
    <p:sldId id="283" r:id="rId25"/>
    <p:sldId id="282" r:id="rId26"/>
    <p:sldId id="280" r:id="rId27"/>
    <p:sldId id="281" r:id="rId28"/>
    <p:sldId id="275" r:id="rId29"/>
    <p:sldId id="272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&#1060;&#1110;&#1079;&#1082;&#1091;&#1083;&#1100;&#1090;&#1093;&#1074;&#1080;&#1083;&#1080;&#1085;&#1082;&#1072;%20'&#1042;&#1077;&#1089;&#1077;&#1083;&#1072;%20&#1079;&#1072;&#1088;&#1103;&#1076;&#1082;&#1072;'.mp4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gif"/><Relationship Id="rId4" Type="http://schemas.openxmlformats.org/officeDocument/2006/relationships/image" Target="../media/image15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13" Type="http://schemas.openxmlformats.org/officeDocument/2006/relationships/image" Target="../media/image38.jpeg"/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12" Type="http://schemas.openxmlformats.org/officeDocument/2006/relationships/image" Target="../media/image37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11" Type="http://schemas.openxmlformats.org/officeDocument/2006/relationships/image" Target="../media/image36.jpeg"/><Relationship Id="rId5" Type="http://schemas.openxmlformats.org/officeDocument/2006/relationships/image" Target="../media/image30.gif"/><Relationship Id="rId15" Type="http://schemas.openxmlformats.org/officeDocument/2006/relationships/image" Target="../media/image40.jpeg"/><Relationship Id="rId10" Type="http://schemas.openxmlformats.org/officeDocument/2006/relationships/image" Target="../media/image35.jpeg"/><Relationship Id="rId4" Type="http://schemas.openxmlformats.org/officeDocument/2006/relationships/image" Target="../media/image29.jpeg"/><Relationship Id="rId9" Type="http://schemas.openxmlformats.org/officeDocument/2006/relationships/image" Target="../media/image34.jpeg"/><Relationship Id="rId14" Type="http://schemas.openxmlformats.org/officeDocument/2006/relationships/image" Target="../media/image39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eg"/><Relationship Id="rId4" Type="http://schemas.openxmlformats.org/officeDocument/2006/relationships/image" Target="../media/image7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\\Solnce\D\ДОКУМЕНТАЦИЯ\ПРЕЗЕНТАЦІЇ\шаблоны\анимация\Школа\ФОН ШКОЛА\8e521e494969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627784" y="1700808"/>
            <a:ext cx="4219552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ЛІТЕРАТУРНЕ </a:t>
            </a:r>
          </a:p>
          <a:p>
            <a:pPr algn="ctr"/>
            <a:r>
              <a:rPr lang="uk-UA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ЧИТАННЯ</a:t>
            </a:r>
          </a:p>
          <a:p>
            <a:pPr algn="ctr"/>
            <a:r>
              <a:rPr lang="uk-UA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 КЛАС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428221-3d61980e43b6080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5929330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ВОВК  І  СЕМЕРО  КОЗЕНЯТ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361555" y="5072074"/>
            <a:ext cx="3152851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КОЛОБОК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pp.vk.me/c1264/u12259083/96141116/x_ca78a93f.jpg"/>
          <p:cNvPicPr>
            <a:picLocks noChangeAspect="1" noChangeArrowheads="1"/>
          </p:cNvPicPr>
          <p:nvPr/>
        </p:nvPicPr>
        <p:blipFill>
          <a:blip r:embed="rId2" cstate="print"/>
          <a:srcRect l="3526" t="16756" r="3076" b="18101"/>
          <a:stretch>
            <a:fillRect/>
          </a:stretch>
        </p:blipFill>
        <p:spPr bwMode="auto">
          <a:xfrm>
            <a:off x="-5133" y="0"/>
            <a:ext cx="9149133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67544" y="3501008"/>
            <a:ext cx="315285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</a:t>
            </a:r>
            <a:r>
              <a:rPr lang="uk-UA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РІПКА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fb.ru/misc/i/gallery/17472/7813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146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4941168"/>
            <a:ext cx="3152851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</a:t>
            </a:r>
            <a:r>
              <a:rPr lang="uk-UA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КОЛОСОК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thumbs.dreamstime.com/z/%D1%81%D1%86%D0%B5%D0%BD%D0%B0-%D1%80%D0%B0%D0%BC%D0%BA%D0%B8-%D1%88%D0%B0%D1%80%D0%B6%D0%B0-%D0%B5%D1%81-%D0%B2%D0%BE-%D0%BA-51809767.jpg"/>
          <p:cNvPicPr>
            <a:picLocks noChangeAspect="1" noChangeArrowheads="1"/>
          </p:cNvPicPr>
          <p:nvPr/>
        </p:nvPicPr>
        <p:blipFill>
          <a:blip r:embed="rId2" cstate="print"/>
          <a:srcRect b="8566"/>
          <a:stretch>
            <a:fillRect/>
          </a:stretch>
        </p:blipFill>
        <p:spPr bwMode="auto">
          <a:xfrm>
            <a:off x="-1243" y="0"/>
            <a:ext cx="9145243" cy="6858000"/>
          </a:xfrm>
          <a:prstGeom prst="rect">
            <a:avLst/>
          </a:prstGeom>
          <a:noFill/>
        </p:spPr>
      </p:pic>
      <p:sp>
        <p:nvSpPr>
          <p:cNvPr id="7" name="Овальная выноска 6"/>
          <p:cNvSpPr/>
          <p:nvPr/>
        </p:nvSpPr>
        <p:spPr>
          <a:xfrm>
            <a:off x="971600" y="1268760"/>
            <a:ext cx="5616624" cy="3636984"/>
          </a:xfrm>
          <a:prstGeom prst="wedgeEllipseCallout">
            <a:avLst>
              <a:gd name="adj1" fmla="val 45190"/>
              <a:gd name="adj2" fmla="val 49503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1988840"/>
            <a:ext cx="626469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 smtClean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" pitchFamily="18" charset="0"/>
              </a:rPr>
              <a:t>ПЕРЕ</a:t>
            </a:r>
            <a:r>
              <a:rPr lang="uk-UA" sz="5400" b="1" spc="50" dirty="0" smtClean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" pitchFamily="18" charset="0"/>
              </a:rPr>
              <a:t>ВІРЯЄМО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spc="50" dirty="0" smtClean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" pitchFamily="18" charset="0"/>
              </a:rPr>
              <a:t> ДОМАШНЄ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spc="50" dirty="0" smtClean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" pitchFamily="18" charset="0"/>
              </a:rPr>
              <a:t>ЗАВДАННЯ</a:t>
            </a:r>
            <a:endParaRPr lang="ru-RU" sz="5400" b="1" spc="50" dirty="0">
              <a:ln w="11430"/>
              <a:solidFill>
                <a:srgbClr val="0000FF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477894968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3500438"/>
            <a:ext cx="2857500" cy="287655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" y="0"/>
            <a:ext cx="892971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ПЕРЕКАЖИ  ЦЕЙ  ЕПІЗОД  </a:t>
            </a:r>
          </a:p>
          <a:p>
            <a:pPr algn="ctr"/>
            <a:r>
              <a:rPr lang="uk-UA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ІЗ  КАЗКИ</a:t>
            </a:r>
            <a:endParaRPr lang="ru-RU" sz="4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5602" name="Picture 2" descr="http://img1.liveinternet.ru/images/attach/c/2/74/506/74506771_large_Lisichka_i_vol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9182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Картинки по запросу фони для презентаці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49177"/>
          </a:xfrm>
          <a:prstGeom prst="rect">
            <a:avLst/>
          </a:prstGeom>
          <a:noFill/>
        </p:spPr>
      </p:pic>
      <p:pic>
        <p:nvPicPr>
          <p:cNvPr id="2" name="Рисунок 1" descr="477894968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3500438"/>
            <a:ext cx="2857500" cy="287655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071670" y="428604"/>
            <a:ext cx="562089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ЯКА  Я  ЛИСИЧКА?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1428736"/>
            <a:ext cx="47148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uk-UA" sz="5400" b="1" cap="all" spc="0" dirty="0" smtClean="0">
                <a:ln/>
                <a:solidFill>
                  <a:srgbClr val="00B05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СЕСТРИЧКА</a:t>
            </a:r>
            <a:endParaRPr lang="ru-RU" sz="5400" b="1" cap="all" spc="0" dirty="0">
              <a:ln/>
              <a:solidFill>
                <a:srgbClr val="00B05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900613" y="1500174"/>
            <a:ext cx="2286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uk-UA" sz="54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B050"/>
                </a:solidFill>
              </a:rPr>
              <a:t>ХИТРА</a:t>
            </a:r>
            <a:endParaRPr lang="ru-RU" sz="54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00B05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428860" y="2500306"/>
            <a:ext cx="33012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effectLst/>
              </a:rPr>
              <a:t>ПУХНАСТА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B050"/>
              </a:solidFill>
              <a:effectLst/>
            </a:endParaRPr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4124538" y="3500437"/>
            <a:ext cx="516237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effectLst/>
              </a:rPr>
              <a:t>РУДА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B050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Картинки по запросу фони для презентаці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49177"/>
          </a:xfrm>
          <a:prstGeom prst="rect">
            <a:avLst/>
          </a:prstGeom>
          <a:noFill/>
        </p:spPr>
      </p:pic>
      <p:sp>
        <p:nvSpPr>
          <p:cNvPr id="34825" name="WordArt 21"/>
          <p:cNvSpPr>
            <a:spLocks noChangeArrowheads="1" noChangeShapeType="1" noTextEdit="1"/>
          </p:cNvSpPr>
          <p:nvPr/>
        </p:nvSpPr>
        <p:spPr bwMode="auto">
          <a:xfrm>
            <a:off x="539552" y="1340768"/>
            <a:ext cx="8136904" cy="1354450"/>
          </a:xfrm>
          <a:prstGeom prst="rect">
            <a:avLst/>
          </a:prstGeom>
        </p:spPr>
        <p:txBody>
          <a:bodyPr wrap="none" lIns="78538" tIns="39269" rIns="78538" bIns="39269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100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FF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  <a:hlinkClick r:id="rId3" action="ppaction://hlinkfile"/>
              </a:rPr>
              <a:t>Фізкультхвилинка</a:t>
            </a:r>
            <a:endParaRPr lang="ru-RU" sz="31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FF"/>
              </a:soli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Impact"/>
            </a:endParaRPr>
          </a:p>
        </p:txBody>
      </p:sp>
      <p:pic>
        <p:nvPicPr>
          <p:cNvPr id="20" name="Рисунок 19" descr="32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52120" y="3068960"/>
            <a:ext cx="1944216" cy="3299276"/>
          </a:xfrm>
          <a:prstGeom prst="rect">
            <a:avLst/>
          </a:prstGeom>
        </p:spPr>
      </p:pic>
      <p:pic>
        <p:nvPicPr>
          <p:cNvPr id="21" name="Рисунок 20" descr="99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27584" y="3284984"/>
            <a:ext cx="2016224" cy="2920049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4857750" y="1214438"/>
            <a:ext cx="3971925" cy="1785937"/>
          </a:xfrm>
        </p:spPr>
        <p:txBody>
          <a:bodyPr>
            <a:normAutofit fontScale="90000"/>
          </a:bodyPr>
          <a:lstStyle/>
          <a:p>
            <a:r>
              <a:rPr lang="uk-UA" sz="4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Білорусь</a:t>
            </a:r>
            <a:r>
              <a:rPr lang="uk-UA" sz="4800" b="1" smtClean="0"/>
              <a:t>  </a:t>
            </a:r>
            <a:br>
              <a:rPr lang="uk-UA" sz="4800" b="1" smtClean="0"/>
            </a:br>
            <a:r>
              <a:rPr lang="uk-UA" b="1" smtClean="0">
                <a:latin typeface="Times New Roman" pitchFamily="18" charset="0"/>
                <a:cs typeface="Times New Roman" pitchFamily="18" charset="0"/>
              </a:rPr>
              <a:t>столиця Мінськ</a:t>
            </a:r>
            <a:endParaRPr lang="ru-RU" b="1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6" y="3268264"/>
            <a:ext cx="4786314" cy="35897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 descr="C:\Documents and Settings\Admin\Рабочий стол\Інн\Regions_of_Belarus_(UKR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380601"/>
            <a:ext cx="4357686" cy="34773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 descr="C:\Documents and Settings\Admin\Рабочий стол\Інн\421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4861728" cy="33575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0313" y="0"/>
            <a:ext cx="4214812" cy="642938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Білоруські казки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2500313" cy="3571875"/>
          </a:xfrm>
        </p:spPr>
      </p:pic>
      <p:pic>
        <p:nvPicPr>
          <p:cNvPr id="1229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71750" y="3500438"/>
            <a:ext cx="2714625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4"/>
          <p:cNvPicPr>
            <a:picLocks noChangeAspect="1" noChangeArrowheads="1"/>
          </p:cNvPicPr>
          <p:nvPr/>
        </p:nvPicPr>
        <p:blipFill>
          <a:blip r:embed="rId4" cstate="print"/>
          <a:srcRect t="13725" b="13725"/>
          <a:stretch>
            <a:fillRect/>
          </a:stretch>
        </p:blipFill>
        <p:spPr bwMode="auto">
          <a:xfrm>
            <a:off x="5000625" y="2849563"/>
            <a:ext cx="4143375" cy="400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71750" y="714375"/>
            <a:ext cx="2425700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5" name="Picture 6"/>
          <p:cNvPicPr>
            <a:picLocks noChangeAspect="1" noChangeArrowheads="1"/>
          </p:cNvPicPr>
          <p:nvPr/>
        </p:nvPicPr>
        <p:blipFill>
          <a:blip r:embed="rId6" cstate="print"/>
          <a:srcRect r="50781"/>
          <a:stretch>
            <a:fillRect/>
          </a:stretch>
        </p:blipFill>
        <p:spPr bwMode="auto">
          <a:xfrm>
            <a:off x="0" y="3527425"/>
            <a:ext cx="2571750" cy="333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6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72325" y="0"/>
            <a:ext cx="1971675" cy="278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thumbs.dreamstime.com/z/%D1%81%D1%86%D0%B5%D0%BD%D0%B0-%D1%80%D0%B0%D0%BC%D0%BA%D0%B8-%D1%88%D0%B0%D1%80%D0%B6%D0%B0-%D0%B5%D1%81-%D0%B2%D0%BE-%D0%BA-51809767.jpg"/>
          <p:cNvPicPr>
            <a:picLocks noChangeAspect="1" noChangeArrowheads="1"/>
          </p:cNvPicPr>
          <p:nvPr/>
        </p:nvPicPr>
        <p:blipFill>
          <a:blip r:embed="rId2" cstate="print"/>
          <a:srcRect b="8566"/>
          <a:stretch>
            <a:fillRect/>
          </a:stretch>
        </p:blipFill>
        <p:spPr bwMode="auto">
          <a:xfrm>
            <a:off x="-1243" y="0"/>
            <a:ext cx="9145243" cy="6858000"/>
          </a:xfrm>
          <a:prstGeom prst="rect">
            <a:avLst/>
          </a:prstGeom>
          <a:noFill/>
        </p:spPr>
      </p:pic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1619672" y="1556792"/>
            <a:ext cx="6913562" cy="370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6445" tIns="53223" rIns="106445" bIns="53223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3600" b="1" dirty="0">
                <a:solidFill>
                  <a:srgbClr val="C00000"/>
                </a:solidFill>
              </a:rPr>
              <a:t>Вже  дзвінок  нам  дав сигнал:</a:t>
            </a:r>
          </a:p>
          <a:p>
            <a:pPr>
              <a:spcBef>
                <a:spcPct val="50000"/>
              </a:spcBef>
            </a:pPr>
            <a:r>
              <a:rPr lang="uk-UA" sz="3600" b="1" dirty="0">
                <a:solidFill>
                  <a:srgbClr val="C00000"/>
                </a:solidFill>
              </a:rPr>
              <a:t>Працювати час  настав.</a:t>
            </a:r>
          </a:p>
          <a:p>
            <a:pPr>
              <a:spcBef>
                <a:spcPct val="50000"/>
              </a:spcBef>
            </a:pPr>
            <a:r>
              <a:rPr lang="uk-UA" sz="3600" b="1" dirty="0">
                <a:solidFill>
                  <a:srgbClr val="C00000"/>
                </a:solidFill>
              </a:rPr>
              <a:t>Тож  часу  не  гаємо,</a:t>
            </a:r>
          </a:p>
          <a:p>
            <a:pPr>
              <a:spcBef>
                <a:spcPct val="50000"/>
              </a:spcBef>
            </a:pPr>
            <a:r>
              <a:rPr lang="uk-UA" sz="3600" b="1" dirty="0">
                <a:solidFill>
                  <a:srgbClr val="C00000"/>
                </a:solidFill>
              </a:rPr>
              <a:t>Працювати  починаємо.</a:t>
            </a:r>
            <a:endParaRPr lang="ru-RU" sz="3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Рамка для Фотошопа - Дерево &quot; Рамки для фотошопа и фотографий скачать бесплатно"/>
          <p:cNvPicPr>
            <a:picLocks noChangeAspect="1" noChangeArrowheads="1"/>
          </p:cNvPicPr>
          <p:nvPr/>
        </p:nvPicPr>
        <p:blipFill>
          <a:blip r:embed="rId2" cstate="print"/>
          <a:srcRect l="5092" t="3801" r="4721" b="4851"/>
          <a:stretch>
            <a:fillRect/>
          </a:stretch>
        </p:blipFill>
        <p:spPr bwMode="auto">
          <a:xfrm>
            <a:off x="0" y="0"/>
            <a:ext cx="9144000" cy="6917635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755576" y="1916832"/>
            <a:ext cx="7653849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uk-UA" sz="4000" b="1" dirty="0" smtClean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СКОРОМОВКА</a:t>
            </a:r>
            <a:endParaRPr lang="ru-RU" sz="4000" b="1" dirty="0" smtClean="0">
              <a:ln w="10541" cmpd="sng">
                <a:solidFill>
                  <a:srgbClr val="00B0F0"/>
                </a:solidFill>
                <a:prstDash val="solid"/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4000" b="1" dirty="0" err="1" smtClean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Кошеня</a:t>
            </a:r>
            <a:r>
              <a:rPr lang="ru-RU" sz="4000" b="1" dirty="0" smtClean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навкруг</a:t>
            </a:r>
            <a:r>
              <a:rPr lang="ru-RU" sz="4000" b="1" dirty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дивана</a:t>
            </a:r>
          </a:p>
          <a:p>
            <a:pPr algn="ctr">
              <a:defRPr/>
            </a:pPr>
            <a:r>
              <a:rPr lang="ru-RU" sz="4000" b="1" dirty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Ходить рано-рано-рано.</a:t>
            </a:r>
          </a:p>
          <a:p>
            <a:pPr algn="ctr">
              <a:defRPr/>
            </a:pPr>
            <a:r>
              <a:rPr lang="ru-RU" sz="4000" b="1" dirty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Сонні</a:t>
            </a:r>
            <a:r>
              <a:rPr lang="ru-RU" sz="4000" b="1" dirty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очі</a:t>
            </a:r>
            <a:r>
              <a:rPr lang="ru-RU" sz="4000" b="1" dirty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продира</a:t>
            </a:r>
            <a:r>
              <a:rPr lang="ru-RU" sz="4000" b="1" dirty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>
              <a:defRPr/>
            </a:pPr>
            <a:r>
              <a:rPr lang="ru-RU" sz="4000" b="1" dirty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- Де нора-нора-нора?</a:t>
            </a:r>
          </a:p>
        </p:txBody>
      </p:sp>
      <p:pic>
        <p:nvPicPr>
          <p:cNvPr id="4" name="Picture 2" descr="http://thumbs.dreamstime.com/z/%D1%81%D1%86%D0%B5%D0%BD%D0%B0-%D1%80%D0%B0%D0%BC%D0%BA%D0%B8-%D1%88%D0%B0%D1%80%D0%B6%D0%B0-%D0%B5%D1%81-%D0%B2%D0%BE-%D0%BA-51809767.jpg"/>
          <p:cNvPicPr>
            <a:picLocks noChangeAspect="1" noChangeArrowheads="1"/>
          </p:cNvPicPr>
          <p:nvPr/>
        </p:nvPicPr>
        <p:blipFill>
          <a:blip r:embed="rId3" cstate="print"/>
          <a:srcRect b="8566"/>
          <a:stretch>
            <a:fillRect/>
          </a:stretch>
        </p:blipFill>
        <p:spPr bwMode="auto">
          <a:xfrm>
            <a:off x="-1243" y="0"/>
            <a:ext cx="9145243" cy="6858000"/>
          </a:xfrm>
          <a:prstGeom prst="rect">
            <a:avLst/>
          </a:prstGeom>
          <a:noFill/>
        </p:spPr>
      </p:pic>
      <p:sp>
        <p:nvSpPr>
          <p:cNvPr id="5" name="Прямокутник 4"/>
          <p:cNvSpPr/>
          <p:nvPr/>
        </p:nvSpPr>
        <p:spPr>
          <a:xfrm>
            <a:off x="1331640" y="1124744"/>
            <a:ext cx="5611473" cy="3139321"/>
          </a:xfrm>
          <a:prstGeom prst="rect">
            <a:avLst/>
          </a:prstGeom>
          <a:solidFill>
            <a:schemeClr val="bg1">
              <a:alpha val="30000"/>
            </a:schemeClr>
          </a:solidFill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6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Білоруська </a:t>
            </a:r>
            <a:endParaRPr lang="uk-UA" sz="6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народна </a:t>
            </a:r>
            <a:r>
              <a:rPr lang="uk-UA" sz="6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казка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66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“Легкий</a:t>
            </a:r>
            <a:r>
              <a:rPr lang="uk-UA" sz="6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 </a:t>
            </a:r>
            <a:r>
              <a:rPr lang="uk-UA" sz="66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хліб”</a:t>
            </a:r>
            <a:endParaRPr lang="uk-UA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Рамка для Фотошопа - Дерево &quot; Рамки для фотошопа и фотографий скачать бесплатно"/>
          <p:cNvPicPr>
            <a:picLocks noChangeAspect="1" noChangeArrowheads="1"/>
          </p:cNvPicPr>
          <p:nvPr/>
        </p:nvPicPr>
        <p:blipFill>
          <a:blip r:embed="rId2" cstate="print"/>
          <a:srcRect l="5092" t="3801" r="4721" b="4851"/>
          <a:stretch>
            <a:fillRect/>
          </a:stretch>
        </p:blipFill>
        <p:spPr bwMode="auto">
          <a:xfrm>
            <a:off x="0" y="0"/>
            <a:ext cx="9144000" cy="6917635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755576" y="1916832"/>
            <a:ext cx="7653849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uk-UA" sz="4000" b="1" dirty="0" smtClean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СКОРОМОВКА</a:t>
            </a:r>
            <a:endParaRPr lang="ru-RU" sz="4000" b="1" dirty="0" smtClean="0">
              <a:ln w="10541" cmpd="sng">
                <a:solidFill>
                  <a:srgbClr val="00B0F0"/>
                </a:solidFill>
                <a:prstDash val="solid"/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4000" b="1" dirty="0" err="1" smtClean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Кошеня</a:t>
            </a:r>
            <a:r>
              <a:rPr lang="ru-RU" sz="4000" b="1" dirty="0" smtClean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навкруг</a:t>
            </a:r>
            <a:r>
              <a:rPr lang="ru-RU" sz="4000" b="1" dirty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дивана</a:t>
            </a:r>
          </a:p>
          <a:p>
            <a:pPr algn="ctr">
              <a:defRPr/>
            </a:pPr>
            <a:r>
              <a:rPr lang="ru-RU" sz="4000" b="1" dirty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Ходить рано-рано-рано.</a:t>
            </a:r>
          </a:p>
          <a:p>
            <a:pPr algn="ctr">
              <a:defRPr/>
            </a:pPr>
            <a:r>
              <a:rPr lang="ru-RU" sz="4000" b="1" dirty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Сонні</a:t>
            </a:r>
            <a:r>
              <a:rPr lang="ru-RU" sz="4000" b="1" dirty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очі</a:t>
            </a:r>
            <a:r>
              <a:rPr lang="ru-RU" sz="4000" b="1" dirty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продира</a:t>
            </a:r>
            <a:r>
              <a:rPr lang="ru-RU" sz="4000" b="1" dirty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>
              <a:defRPr/>
            </a:pPr>
            <a:r>
              <a:rPr lang="ru-RU" sz="4000" b="1" dirty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- Де нора-нора-нора?</a:t>
            </a:r>
          </a:p>
        </p:txBody>
      </p:sp>
      <p:pic>
        <p:nvPicPr>
          <p:cNvPr id="4" name="Picture 2" descr="http://thumbs.dreamstime.com/z/%D1%81%D1%86%D0%B5%D0%BD%D0%B0-%D1%80%D0%B0%D0%BC%D0%BA%D0%B8-%D1%88%D0%B0%D1%80%D0%B6%D0%B0-%D0%B5%D1%81-%D0%B2%D0%BE-%D0%BA-51809767.jpg"/>
          <p:cNvPicPr>
            <a:picLocks noChangeAspect="1" noChangeArrowheads="1"/>
          </p:cNvPicPr>
          <p:nvPr/>
        </p:nvPicPr>
        <p:blipFill>
          <a:blip r:embed="rId3" cstate="print"/>
          <a:srcRect b="8566"/>
          <a:stretch>
            <a:fillRect/>
          </a:stretch>
        </p:blipFill>
        <p:spPr bwMode="auto">
          <a:xfrm>
            <a:off x="-1243" y="0"/>
            <a:ext cx="9145243" cy="6858000"/>
          </a:xfrm>
          <a:prstGeom prst="rect">
            <a:avLst/>
          </a:prstGeom>
          <a:noFill/>
        </p:spPr>
      </p:pic>
      <p:sp>
        <p:nvSpPr>
          <p:cNvPr id="6" name="Овальная выноска 5"/>
          <p:cNvSpPr/>
          <p:nvPr/>
        </p:nvSpPr>
        <p:spPr>
          <a:xfrm>
            <a:off x="1403648" y="1556792"/>
            <a:ext cx="4658816" cy="3348952"/>
          </a:xfrm>
          <a:prstGeom prst="wedgeEllipseCallout">
            <a:avLst>
              <a:gd name="adj1" fmla="val 58486"/>
              <a:gd name="adj2" fmla="val 46570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259632" y="2348880"/>
            <a:ext cx="494575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Словникова  </a:t>
            </a:r>
          </a:p>
          <a:p>
            <a:pPr algn="ctr"/>
            <a:r>
              <a:rPr lang="uk-UA" sz="54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робота</a:t>
            </a:r>
            <a:endParaRPr lang="ru-RU" sz="5400" b="1" i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Картинки по запросу фони для презентаці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49177"/>
          </a:xfrm>
          <a:prstGeom prst="rect">
            <a:avLst/>
          </a:prstGeom>
          <a:noFill/>
        </p:spPr>
      </p:pic>
      <p:pic>
        <p:nvPicPr>
          <p:cNvPr id="2" name="Рисунок 1" descr="79777365_large_4663906_Volk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43570" y="4286256"/>
            <a:ext cx="3214710" cy="2571744"/>
          </a:xfrm>
          <a:prstGeom prst="rect">
            <a:avLst/>
          </a:prstGeom>
        </p:spPr>
      </p:pic>
      <p:sp>
        <p:nvSpPr>
          <p:cNvPr id="3" name="Горизонтальный свиток 2"/>
          <p:cNvSpPr/>
          <p:nvPr/>
        </p:nvSpPr>
        <p:spPr>
          <a:xfrm>
            <a:off x="142844" y="142852"/>
            <a:ext cx="3000396" cy="1214422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FF0000"/>
                </a:solidFill>
              </a:rPr>
              <a:t>СТОМИВСЯ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1214414" y="1428736"/>
            <a:ext cx="3000396" cy="1214422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FF0000"/>
                </a:solidFill>
              </a:rPr>
              <a:t>СПОДОБАВСЯ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285720" y="2786058"/>
            <a:ext cx="3000396" cy="1214422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FF0000"/>
                </a:solidFill>
              </a:rPr>
              <a:t>СПЕРШУ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6" name="Горизонтальный свиток 5"/>
          <p:cNvSpPr/>
          <p:nvPr/>
        </p:nvSpPr>
        <p:spPr>
          <a:xfrm>
            <a:off x="4714876" y="285728"/>
            <a:ext cx="3000396" cy="1214422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FF0000"/>
                </a:solidFill>
              </a:rPr>
              <a:t>СТРИВАЙ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7" name="Горизонтальный свиток 6"/>
          <p:cNvSpPr/>
          <p:nvPr/>
        </p:nvSpPr>
        <p:spPr>
          <a:xfrm>
            <a:off x="5357818" y="1643050"/>
            <a:ext cx="3000396" cy="1214422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FF0000"/>
                </a:solidFill>
              </a:rPr>
              <a:t>ДОЧЕКАЙСЯ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8" name="Горизонтальный свиток 7"/>
          <p:cNvSpPr/>
          <p:nvPr/>
        </p:nvSpPr>
        <p:spPr>
          <a:xfrm>
            <a:off x="5286380" y="3143248"/>
            <a:ext cx="3000396" cy="1214422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FF0000"/>
                </a:solidFill>
              </a:rPr>
              <a:t>ПОГОДИВСЯ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9" name="Горизонтальный свиток 8"/>
          <p:cNvSpPr/>
          <p:nvPr/>
        </p:nvSpPr>
        <p:spPr>
          <a:xfrm>
            <a:off x="1285852" y="4000504"/>
            <a:ext cx="3000396" cy="1214422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FF0000"/>
                </a:solidFill>
              </a:rPr>
              <a:t>ЩОДНЯ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0" name="Горизонтальный свиток 9"/>
          <p:cNvSpPr/>
          <p:nvPr/>
        </p:nvSpPr>
        <p:spPr>
          <a:xfrm>
            <a:off x="3000364" y="5286388"/>
            <a:ext cx="3000396" cy="1214422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FF0000"/>
                </a:solidFill>
              </a:rPr>
              <a:t>ПОРАДЬ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Рамка для Фотошопа - Дерево &quot; Рамки для фотошопа и фотографий скачать бесплатно"/>
          <p:cNvPicPr>
            <a:picLocks noChangeAspect="1" noChangeArrowheads="1"/>
          </p:cNvPicPr>
          <p:nvPr/>
        </p:nvPicPr>
        <p:blipFill>
          <a:blip r:embed="rId2" cstate="print"/>
          <a:srcRect l="5092" t="3801" r="4721" b="4851"/>
          <a:stretch>
            <a:fillRect/>
          </a:stretch>
        </p:blipFill>
        <p:spPr bwMode="auto">
          <a:xfrm>
            <a:off x="0" y="0"/>
            <a:ext cx="9144000" cy="6917635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755576" y="1916832"/>
            <a:ext cx="7653849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uk-UA" sz="4000" b="1" dirty="0" smtClean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СКОРОМОВКА</a:t>
            </a:r>
            <a:endParaRPr lang="ru-RU" sz="4000" b="1" dirty="0" smtClean="0">
              <a:ln w="10541" cmpd="sng">
                <a:solidFill>
                  <a:srgbClr val="00B0F0"/>
                </a:solidFill>
                <a:prstDash val="solid"/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4000" b="1" dirty="0" err="1" smtClean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Кошеня</a:t>
            </a:r>
            <a:r>
              <a:rPr lang="ru-RU" sz="4000" b="1" dirty="0" smtClean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навкруг</a:t>
            </a:r>
            <a:r>
              <a:rPr lang="ru-RU" sz="4000" b="1" dirty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дивана</a:t>
            </a:r>
          </a:p>
          <a:p>
            <a:pPr algn="ctr">
              <a:defRPr/>
            </a:pPr>
            <a:r>
              <a:rPr lang="ru-RU" sz="4000" b="1" dirty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Ходить рано-рано-рано.</a:t>
            </a:r>
          </a:p>
          <a:p>
            <a:pPr algn="ctr">
              <a:defRPr/>
            </a:pPr>
            <a:r>
              <a:rPr lang="ru-RU" sz="4000" b="1" dirty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Сонні</a:t>
            </a:r>
            <a:r>
              <a:rPr lang="ru-RU" sz="4000" b="1" dirty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очі</a:t>
            </a:r>
            <a:r>
              <a:rPr lang="ru-RU" sz="4000" b="1" dirty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продира</a:t>
            </a:r>
            <a:r>
              <a:rPr lang="ru-RU" sz="4000" b="1" dirty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>
              <a:defRPr/>
            </a:pPr>
            <a:r>
              <a:rPr lang="ru-RU" sz="4000" b="1" dirty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- Де нора-нора-нора?</a:t>
            </a:r>
          </a:p>
        </p:txBody>
      </p:sp>
      <p:pic>
        <p:nvPicPr>
          <p:cNvPr id="4" name="Picture 2" descr="http://thumbs.dreamstime.com/z/%D1%81%D1%86%D0%B5%D0%BD%D0%B0-%D1%80%D0%B0%D0%BC%D0%BA%D0%B8-%D1%88%D0%B0%D1%80%D0%B6%D0%B0-%D0%B5%D1%81-%D0%B2%D0%BE-%D0%BA-51809767.jpg"/>
          <p:cNvPicPr>
            <a:picLocks noChangeAspect="1" noChangeArrowheads="1"/>
          </p:cNvPicPr>
          <p:nvPr/>
        </p:nvPicPr>
        <p:blipFill>
          <a:blip r:embed="rId3" cstate="print"/>
          <a:srcRect b="8566"/>
          <a:stretch>
            <a:fillRect/>
          </a:stretch>
        </p:blipFill>
        <p:spPr bwMode="auto">
          <a:xfrm>
            <a:off x="-1243" y="0"/>
            <a:ext cx="9145243" cy="6858000"/>
          </a:xfrm>
          <a:prstGeom prst="rect">
            <a:avLst/>
          </a:prstGeom>
          <a:noFill/>
        </p:spPr>
      </p:pic>
      <p:sp>
        <p:nvSpPr>
          <p:cNvPr id="6" name="Овальная выноска 5"/>
          <p:cNvSpPr/>
          <p:nvPr/>
        </p:nvSpPr>
        <p:spPr>
          <a:xfrm>
            <a:off x="1403648" y="1700808"/>
            <a:ext cx="4658816" cy="3348952"/>
          </a:xfrm>
          <a:prstGeom prst="wedgeEllipseCallout">
            <a:avLst>
              <a:gd name="adj1" fmla="val 58486"/>
              <a:gd name="adj2" fmla="val 46570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259632" y="2348880"/>
            <a:ext cx="494575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Прочитай самостійно</a:t>
            </a:r>
            <a:endParaRPr lang="ru-RU" sz="5400" b="1" i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Рамка для Фотошопа - Дерево &quot; Рамки для фотошопа и фотографий скачать бесплатно"/>
          <p:cNvPicPr>
            <a:picLocks noChangeAspect="1" noChangeArrowheads="1"/>
          </p:cNvPicPr>
          <p:nvPr/>
        </p:nvPicPr>
        <p:blipFill>
          <a:blip r:embed="rId2" cstate="print"/>
          <a:srcRect l="5092" t="3801" r="4721" b="4851"/>
          <a:stretch>
            <a:fillRect/>
          </a:stretch>
        </p:blipFill>
        <p:spPr bwMode="auto">
          <a:xfrm>
            <a:off x="0" y="0"/>
            <a:ext cx="9144000" cy="6917635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755576" y="1916832"/>
            <a:ext cx="7653849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uk-UA" sz="4000" b="1" dirty="0" smtClean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СКОРОМОВКА</a:t>
            </a:r>
            <a:endParaRPr lang="ru-RU" sz="4000" b="1" dirty="0" smtClean="0">
              <a:ln w="10541" cmpd="sng">
                <a:solidFill>
                  <a:srgbClr val="00B0F0"/>
                </a:solidFill>
                <a:prstDash val="solid"/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4000" b="1" dirty="0" err="1" smtClean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Кошеня</a:t>
            </a:r>
            <a:r>
              <a:rPr lang="ru-RU" sz="4000" b="1" dirty="0" smtClean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навкруг</a:t>
            </a:r>
            <a:r>
              <a:rPr lang="ru-RU" sz="4000" b="1" dirty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дивана</a:t>
            </a:r>
          </a:p>
          <a:p>
            <a:pPr algn="ctr">
              <a:defRPr/>
            </a:pPr>
            <a:r>
              <a:rPr lang="ru-RU" sz="4000" b="1" dirty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Ходить рано-рано-рано.</a:t>
            </a:r>
          </a:p>
          <a:p>
            <a:pPr algn="ctr">
              <a:defRPr/>
            </a:pPr>
            <a:r>
              <a:rPr lang="ru-RU" sz="4000" b="1" dirty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Сонні</a:t>
            </a:r>
            <a:r>
              <a:rPr lang="ru-RU" sz="4000" b="1" dirty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очі</a:t>
            </a:r>
            <a:r>
              <a:rPr lang="ru-RU" sz="4000" b="1" dirty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продира</a:t>
            </a:r>
            <a:r>
              <a:rPr lang="ru-RU" sz="4000" b="1" dirty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>
              <a:defRPr/>
            </a:pPr>
            <a:r>
              <a:rPr lang="ru-RU" sz="4000" b="1" dirty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- Де нора-нора-нора?</a:t>
            </a:r>
          </a:p>
        </p:txBody>
      </p:sp>
      <p:pic>
        <p:nvPicPr>
          <p:cNvPr id="4" name="Picture 2" descr="http://thumbs.dreamstime.com/z/%D1%81%D1%86%D0%B5%D0%BD%D0%B0-%D1%80%D0%B0%D0%BC%D0%BA%D0%B8-%D1%88%D0%B0%D1%80%D0%B6%D0%B0-%D0%B5%D1%81-%D0%B2%D0%BE-%D0%BA-51809767.jpg"/>
          <p:cNvPicPr>
            <a:picLocks noChangeAspect="1" noChangeArrowheads="1"/>
          </p:cNvPicPr>
          <p:nvPr/>
        </p:nvPicPr>
        <p:blipFill>
          <a:blip r:embed="rId3" cstate="print"/>
          <a:srcRect b="8566"/>
          <a:stretch>
            <a:fillRect/>
          </a:stretch>
        </p:blipFill>
        <p:spPr bwMode="auto">
          <a:xfrm>
            <a:off x="-1243" y="0"/>
            <a:ext cx="9145243" cy="6858000"/>
          </a:xfrm>
          <a:prstGeom prst="rect">
            <a:avLst/>
          </a:prstGeom>
          <a:noFill/>
        </p:spPr>
      </p:pic>
      <p:sp>
        <p:nvSpPr>
          <p:cNvPr id="5" name="Овальная выноска 4"/>
          <p:cNvSpPr/>
          <p:nvPr/>
        </p:nvSpPr>
        <p:spPr>
          <a:xfrm>
            <a:off x="1187624" y="1700808"/>
            <a:ext cx="4968552" cy="3348952"/>
          </a:xfrm>
          <a:prstGeom prst="wedgeEllipseCallout">
            <a:avLst>
              <a:gd name="adj1" fmla="val 52714"/>
              <a:gd name="adj2" fmla="val 50666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187624" y="2564904"/>
            <a:ext cx="494575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Чи уважно ти читав ?</a:t>
            </a:r>
            <a:endParaRPr lang="ru-RU" sz="5400" b="1" i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Картинки по запросу фони для презентаці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49177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285720" y="0"/>
            <a:ext cx="88582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ГРА    “РОЗВІДНИКИ”</a:t>
            </a:r>
            <a:endParaRPr lang="ru-RU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3" name="Picture 2" descr="Анимашки люди, анимашки людей, разные анимашки Smayls.ru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357298"/>
            <a:ext cx="3929090" cy="435771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357686" y="1428736"/>
            <a:ext cx="421484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400" b="1" dirty="0" smtClean="0"/>
              <a:t>Я  читаю  вам  початок, а  ви  кінець  речення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427984" y="3501008"/>
            <a:ext cx="4464496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b="1" dirty="0" smtClean="0"/>
              <a:t>А  тепер  навпаки, я  кінець, а  ви  початок</a:t>
            </a:r>
            <a:endParaRPr lang="ru-RU" sz="4400" b="1" dirty="0" smtClean="0"/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4" grpId="1"/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Картинки по запросу фони для презентаці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49177"/>
          </a:xfrm>
          <a:prstGeom prst="rect">
            <a:avLst/>
          </a:prstGeom>
          <a:noFill/>
        </p:spPr>
      </p:pic>
      <p:sp>
        <p:nvSpPr>
          <p:cNvPr id="4" name="WordArt 4"/>
          <p:cNvSpPr>
            <a:spLocks noChangeArrowheads="1" noChangeShapeType="1" noTextEdit="1"/>
          </p:cNvSpPr>
          <p:nvPr/>
        </p:nvSpPr>
        <p:spPr bwMode="auto">
          <a:xfrm>
            <a:off x="928662" y="285728"/>
            <a:ext cx="7127875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i="1" kern="10" dirty="0" err="1">
                <a:ln w="12700">
                  <a:solidFill>
                    <a:srgbClr val="00FF00"/>
                  </a:solidFill>
                  <a:round/>
                  <a:headEnd/>
                  <a:tailEnd/>
                </a:ln>
                <a:solidFill>
                  <a:srgbClr val="9900FF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itchFamily="18" charset="0"/>
                <a:cs typeface="Times New Roman" pitchFamily="18" charset="0"/>
              </a:rPr>
              <a:t>Гра</a:t>
            </a:r>
            <a:r>
              <a:rPr lang="ru-RU" sz="3600" i="1" kern="10" dirty="0">
                <a:ln w="12700">
                  <a:solidFill>
                    <a:srgbClr val="00FF00"/>
                  </a:solidFill>
                  <a:round/>
                  <a:headEnd/>
                  <a:tailEnd/>
                </a:ln>
                <a:solidFill>
                  <a:srgbClr val="9900FF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3600" i="1" kern="10" dirty="0" err="1">
                <a:ln w="12700">
                  <a:solidFill>
                    <a:srgbClr val="00FF00"/>
                  </a:solidFill>
                  <a:round/>
                  <a:headEnd/>
                  <a:tailEnd/>
                </a:ln>
                <a:solidFill>
                  <a:srgbClr val="9900FF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itchFamily="18" charset="0"/>
                <a:cs typeface="Times New Roman" pitchFamily="18" charset="0"/>
              </a:rPr>
              <a:t>Блискавка</a:t>
            </a:r>
            <a:r>
              <a:rPr lang="ru-RU" sz="3600" kern="10" dirty="0">
                <a:ln w="12700">
                  <a:solidFill>
                    <a:srgbClr val="00FF00"/>
                  </a:solidFill>
                  <a:round/>
                  <a:headEnd/>
                  <a:tailEnd/>
                </a:ln>
                <a:solidFill>
                  <a:srgbClr val="9900FF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»</a:t>
            </a:r>
          </a:p>
        </p:txBody>
      </p:sp>
      <p:sp>
        <p:nvSpPr>
          <p:cNvPr id="28674" name="Rectangle 1"/>
          <p:cNvSpPr>
            <a:spLocks noChangeArrowheads="1"/>
          </p:cNvSpPr>
          <p:nvPr/>
        </p:nvSpPr>
        <p:spPr bwMode="auto">
          <a:xfrm>
            <a:off x="285750" y="3182184"/>
            <a:ext cx="5438378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uk-UA" sz="6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заборонувати</a:t>
            </a:r>
            <a:endParaRPr lang="uk-UA" sz="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76" name="Rectangle 1"/>
          <p:cNvSpPr>
            <a:spLocks noChangeArrowheads="1"/>
          </p:cNvSpPr>
          <p:nvPr/>
        </p:nvSpPr>
        <p:spPr bwMode="auto">
          <a:xfrm>
            <a:off x="3419872" y="692696"/>
            <a:ext cx="3887564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uk-UA" sz="6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перезимує</a:t>
            </a:r>
            <a:endParaRPr lang="uk-UA" sz="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77" name="Rectangle 1"/>
          <p:cNvSpPr>
            <a:spLocks noChangeArrowheads="1"/>
          </p:cNvSpPr>
          <p:nvPr/>
        </p:nvSpPr>
        <p:spPr bwMode="auto">
          <a:xfrm>
            <a:off x="5796136" y="1628800"/>
            <a:ext cx="2879924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uk-UA" sz="6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зорати </a:t>
            </a:r>
            <a:endParaRPr lang="uk-UA" sz="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78" name="Rectangle 1"/>
          <p:cNvSpPr>
            <a:spLocks noChangeArrowheads="1"/>
          </p:cNvSpPr>
          <p:nvPr/>
        </p:nvSpPr>
        <p:spPr bwMode="auto">
          <a:xfrm>
            <a:off x="3275856" y="2060848"/>
            <a:ext cx="2088232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uk-UA" sz="6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зійде</a:t>
            </a:r>
            <a:endParaRPr lang="uk-UA" sz="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79" name="Rectangle 1"/>
          <p:cNvSpPr>
            <a:spLocks noChangeArrowheads="1"/>
          </p:cNvSpPr>
          <p:nvPr/>
        </p:nvSpPr>
        <p:spPr bwMode="auto">
          <a:xfrm>
            <a:off x="5796136" y="3789040"/>
            <a:ext cx="3168352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uk-UA" sz="6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виросте</a:t>
            </a:r>
            <a:endParaRPr lang="uk-UA" sz="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80" name="Rectangle 1"/>
          <p:cNvSpPr>
            <a:spLocks noChangeArrowheads="1"/>
          </p:cNvSpPr>
          <p:nvPr/>
        </p:nvSpPr>
        <p:spPr bwMode="auto">
          <a:xfrm>
            <a:off x="2843808" y="5517232"/>
            <a:ext cx="5472658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uk-UA" sz="6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достигатиме</a:t>
            </a:r>
            <a:endParaRPr lang="uk-UA" sz="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81" name="Rectangle 1"/>
          <p:cNvSpPr>
            <a:spLocks noChangeArrowheads="1"/>
          </p:cNvSpPr>
          <p:nvPr/>
        </p:nvSpPr>
        <p:spPr bwMode="auto">
          <a:xfrm>
            <a:off x="0" y="1268760"/>
            <a:ext cx="349250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uk-UA" sz="6600" i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закрасує</a:t>
            </a:r>
            <a:endParaRPr lang="uk-UA" sz="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82" name="Rectangle 1"/>
          <p:cNvSpPr>
            <a:spLocks noChangeArrowheads="1"/>
          </p:cNvSpPr>
          <p:nvPr/>
        </p:nvSpPr>
        <p:spPr bwMode="auto">
          <a:xfrm>
            <a:off x="5580112" y="2564904"/>
            <a:ext cx="3167905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uk-UA" sz="6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посіяти</a:t>
            </a:r>
            <a:endParaRPr lang="uk-UA" sz="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83" name="Rectangle 1"/>
          <p:cNvSpPr>
            <a:spLocks noChangeArrowheads="1"/>
          </p:cNvSpPr>
          <p:nvPr/>
        </p:nvSpPr>
        <p:spPr bwMode="auto">
          <a:xfrm>
            <a:off x="0" y="4511094"/>
            <a:ext cx="6299622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uk-UA" sz="6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наливатиметься</a:t>
            </a:r>
            <a:endParaRPr lang="uk-UA" sz="6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0"/>
                            </p:stCondLst>
                            <p:childTnLst>
                              <p:par>
                                <p:cTn id="40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0"/>
                            </p:stCondLst>
                            <p:childTnLst>
                              <p:par>
                                <p:cTn id="47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4000"/>
                            </p:stCondLst>
                            <p:childTnLst>
                              <p:par>
                                <p:cTn id="54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6000"/>
                            </p:stCondLst>
                            <p:childTnLst>
                              <p:par>
                                <p:cTn id="61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  <p:bldP spid="28676" grpId="0"/>
      <p:bldP spid="28677" grpId="0"/>
      <p:bldP spid="28678" grpId="0"/>
      <p:bldP spid="28679" grpId="0"/>
      <p:bldP spid="28680" grpId="0"/>
      <p:bldP spid="28681" grpId="0"/>
      <p:bldP spid="28682" grpId="0"/>
      <p:bldP spid="2868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Картинки по запросу фони для презентаці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49177"/>
          </a:xfrm>
          <a:prstGeom prst="rect">
            <a:avLst/>
          </a:prstGeom>
          <a:noFill/>
        </p:spPr>
      </p:pic>
      <p:sp>
        <p:nvSpPr>
          <p:cNvPr id="4" name="WordArt 4"/>
          <p:cNvSpPr>
            <a:spLocks noChangeArrowheads="1" noChangeShapeType="1" noTextEdit="1"/>
          </p:cNvSpPr>
          <p:nvPr/>
        </p:nvSpPr>
        <p:spPr bwMode="auto">
          <a:xfrm>
            <a:off x="928662" y="285728"/>
            <a:ext cx="7127875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i="1" kern="10" dirty="0" err="1">
                <a:ln w="12700">
                  <a:solidFill>
                    <a:srgbClr val="00FF00"/>
                  </a:solidFill>
                  <a:round/>
                  <a:headEnd/>
                  <a:tailEnd/>
                </a:ln>
                <a:solidFill>
                  <a:srgbClr val="9900FF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itchFamily="18" charset="0"/>
                <a:cs typeface="Times New Roman" pitchFamily="18" charset="0"/>
              </a:rPr>
              <a:t>Гра</a:t>
            </a:r>
            <a:r>
              <a:rPr lang="ru-RU" sz="3600" i="1" kern="10" dirty="0">
                <a:ln w="12700">
                  <a:solidFill>
                    <a:srgbClr val="00FF00"/>
                  </a:solidFill>
                  <a:round/>
                  <a:headEnd/>
                  <a:tailEnd/>
                </a:ln>
                <a:solidFill>
                  <a:srgbClr val="9900FF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3600" i="1" kern="10" dirty="0" err="1">
                <a:ln w="12700">
                  <a:solidFill>
                    <a:srgbClr val="00FF00"/>
                  </a:solidFill>
                  <a:round/>
                  <a:headEnd/>
                  <a:tailEnd/>
                </a:ln>
                <a:solidFill>
                  <a:srgbClr val="9900FF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itchFamily="18" charset="0"/>
                <a:cs typeface="Times New Roman" pitchFamily="18" charset="0"/>
              </a:rPr>
              <a:t>Блискавка</a:t>
            </a:r>
            <a:r>
              <a:rPr lang="ru-RU" sz="3600" kern="10" dirty="0">
                <a:ln w="12700">
                  <a:solidFill>
                    <a:srgbClr val="00FF00"/>
                  </a:solidFill>
                  <a:round/>
                  <a:headEnd/>
                  <a:tailEnd/>
                </a:ln>
                <a:solidFill>
                  <a:srgbClr val="9900FF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»</a:t>
            </a:r>
          </a:p>
        </p:txBody>
      </p:sp>
      <p:sp>
        <p:nvSpPr>
          <p:cNvPr id="31746" name="Rectangle 1"/>
          <p:cNvSpPr>
            <a:spLocks noChangeArrowheads="1"/>
          </p:cNvSpPr>
          <p:nvPr/>
        </p:nvSpPr>
        <p:spPr bwMode="auto">
          <a:xfrm>
            <a:off x="285750" y="671691"/>
            <a:ext cx="8858250" cy="618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uk-UA" sz="6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Зорати, заборонувати, посіяти, зійде, </a:t>
            </a:r>
            <a:r>
              <a:rPr lang="uk-UA" sz="6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перезимує</a:t>
            </a:r>
            <a:r>
              <a:rPr lang="uk-UA" sz="6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виросте,</a:t>
            </a:r>
          </a:p>
          <a:p>
            <a:r>
              <a:rPr lang="uk-UA" sz="6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закрасує, наливатиметься, достигатиме.</a:t>
            </a:r>
            <a:endParaRPr lang="uk-UA" sz="66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Picture 2" descr="Картинки по запросу фони для презентаці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49177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539552" y="93562"/>
            <a:ext cx="8136904" cy="95410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FF3300">
                        <a:shade val="30000"/>
                        <a:satMod val="115000"/>
                      </a:srgbClr>
                    </a:gs>
                    <a:gs pos="50000">
                      <a:srgbClr val="FF3300">
                        <a:shade val="67500"/>
                        <a:satMod val="115000"/>
                      </a:srgbClr>
                    </a:gs>
                    <a:gs pos="100000">
                      <a:srgbClr val="FF3300">
                        <a:shade val="100000"/>
                        <a:satMod val="115000"/>
                      </a:srgbClr>
                    </a:gs>
                  </a:gsLst>
                  <a:lin ang="5400000" scaled="1"/>
                  <a:tileRect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+mn-lt"/>
              </a:rPr>
              <a:t>Х</a:t>
            </a:r>
            <a:r>
              <a:rPr lang="uk-UA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ліб проходить дуже довгий шлях від зернини до хлібини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</a:endParaRPr>
          </a:p>
        </p:txBody>
      </p:sp>
      <p:pic>
        <p:nvPicPr>
          <p:cNvPr id="6147" name="Picture 15" descr="D:\Текст\Intel - навчання майбутнього\Portfolio_ Koreniuk_Vladislav\dopomigni_ materialy\ms01.jpg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6827291" y="5210175"/>
            <a:ext cx="1625600" cy="1219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tx1"/>
            </a:solidFill>
          </a:ln>
          <a:effectLst>
            <a:reflection blurRad="12700" stA="38000" endPos="28000" dist="5000" dir="5400000" sy="-100000" algn="bl" rotWithShape="0"/>
          </a:effectLst>
          <a:extLst/>
        </p:spPr>
      </p:pic>
      <p:grpSp>
        <p:nvGrpSpPr>
          <p:cNvPr id="3" name="Группа 2"/>
          <p:cNvGrpSpPr>
            <a:grpSpLocks/>
          </p:cNvGrpSpPr>
          <p:nvPr/>
        </p:nvGrpSpPr>
        <p:grpSpPr bwMode="auto">
          <a:xfrm>
            <a:off x="395288" y="1477963"/>
            <a:ext cx="2220912" cy="1368425"/>
            <a:chOff x="394742" y="1478557"/>
            <a:chExt cx="2220912" cy="1368425"/>
          </a:xfrm>
        </p:grpSpPr>
        <p:pic>
          <p:nvPicPr>
            <p:cNvPr id="6179" name="Picture 3" descr="D:\Текст\Intel - навчання майбутнього\Portfolio_ Koreniuk_Vladislav\dopomigni_ materialy\tr_k3.jpg"/>
            <p:cNvPicPr>
              <a:picLocks noChangeAspect="1" noChangeArrowheads="1"/>
            </p:cNvPicPr>
            <p:nvPr/>
          </p:nvPicPr>
          <p:blipFill>
            <a:blip r:embed="rId4" cstate="print">
              <a:extLst/>
            </a:blip>
            <a:srcRect/>
            <a:stretch>
              <a:fillRect/>
            </a:stretch>
          </p:blipFill>
          <p:spPr bwMode="auto">
            <a:xfrm>
              <a:off x="394742" y="1478557"/>
              <a:ext cx="1824037" cy="1368425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solidFill>
                <a:schemeClr val="tx1"/>
              </a:solidFill>
            </a:ln>
            <a:effectLst>
              <a:reflection blurRad="12700" stA="38000" endPos="28000" dist="5000" dir="5400000" sy="-100000" algn="bl" rotWithShape="0"/>
            </a:effectLst>
            <a:extLst/>
          </p:spPr>
        </p:pic>
        <p:pic>
          <p:nvPicPr>
            <p:cNvPr id="6180" name="Picture 16" descr="D:\Текст\Intel - навчання майбутнього\Portfolio_ Koreniuk_Vladislav\dopomigni_ materialy\strelki09.gif"/>
            <p:cNvPicPr>
              <a:picLocks noChangeAspect="1" noChangeArrowheads="1" noCrop="1"/>
            </p:cNvPicPr>
            <p:nvPr/>
          </p:nvPicPr>
          <p:blipFill>
            <a:blip r:embed="rId5" cstate="print">
              <a:extLst/>
            </a:blip>
            <a:srcRect/>
            <a:stretch>
              <a:fillRect/>
            </a:stretch>
          </p:blipFill>
          <p:spPr bwMode="auto">
            <a:xfrm>
              <a:off x="2218779" y="1748432"/>
              <a:ext cx="396875" cy="828675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solidFill>
                <a:schemeClr val="tx1"/>
              </a:solidFill>
            </a:ln>
            <a:effectLst>
              <a:reflection blurRad="12700" stA="38000" endPos="28000" dist="5000" dir="5400000" sy="-100000" algn="bl" rotWithShape="0"/>
            </a:effectLst>
            <a:extLst/>
          </p:spPr>
        </p:pic>
      </p:grpSp>
      <p:grpSp>
        <p:nvGrpSpPr>
          <p:cNvPr id="4" name="Группа 3"/>
          <p:cNvGrpSpPr>
            <a:grpSpLocks/>
          </p:cNvGrpSpPr>
          <p:nvPr/>
        </p:nvGrpSpPr>
        <p:grpSpPr bwMode="auto">
          <a:xfrm>
            <a:off x="2616200" y="1477963"/>
            <a:ext cx="2192338" cy="1368425"/>
            <a:chOff x="2615654" y="1478557"/>
            <a:chExt cx="2192338" cy="1368425"/>
          </a:xfrm>
        </p:grpSpPr>
        <p:pic>
          <p:nvPicPr>
            <p:cNvPr id="6177" name="Picture 4" descr="D:\Текст\Intel - навчання майбутнього\Portfolio_ Koreniuk_Vladislav\dopomigni_ materialy\posev.jpg"/>
            <p:cNvPicPr>
              <a:picLocks noChangeAspect="1" noChangeArrowheads="1"/>
            </p:cNvPicPr>
            <p:nvPr/>
          </p:nvPicPr>
          <p:blipFill>
            <a:blip r:embed="rId6" cstate="print">
              <a:extLst/>
            </a:blip>
            <a:srcRect/>
            <a:stretch>
              <a:fillRect/>
            </a:stretch>
          </p:blipFill>
          <p:spPr bwMode="auto">
            <a:xfrm>
              <a:off x="2615654" y="1478557"/>
              <a:ext cx="1795463" cy="1368425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solidFill>
                <a:schemeClr val="tx1"/>
              </a:solidFill>
            </a:ln>
            <a:effectLst>
              <a:reflection blurRad="12700" stA="38000" endPos="28000" dist="5000" dir="5400000" sy="-100000" algn="bl" rotWithShape="0"/>
            </a:effectLst>
            <a:extLst/>
          </p:spPr>
        </p:pic>
        <p:pic>
          <p:nvPicPr>
            <p:cNvPr id="6178" name="Picture 16" descr="D:\Текст\Intel - навчання майбутнього\Portfolio_ Koreniuk_Vladislav\dopomigni_ materialy\strelki09.gif"/>
            <p:cNvPicPr>
              <a:picLocks noChangeAspect="1" noChangeArrowheads="1" noCrop="1"/>
            </p:cNvPicPr>
            <p:nvPr/>
          </p:nvPicPr>
          <p:blipFill>
            <a:blip r:embed="rId5" cstate="print">
              <a:extLst/>
            </a:blip>
            <a:srcRect/>
            <a:stretch>
              <a:fillRect/>
            </a:stretch>
          </p:blipFill>
          <p:spPr bwMode="auto">
            <a:xfrm>
              <a:off x="4411117" y="1767482"/>
              <a:ext cx="396875" cy="828675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solidFill>
                <a:schemeClr val="tx1"/>
              </a:solidFill>
            </a:ln>
            <a:effectLst>
              <a:reflection blurRad="12700" stA="38000" endPos="28000" dist="5000" dir="5400000" sy="-100000" algn="bl" rotWithShape="0"/>
            </a:effectLst>
            <a:extLst/>
          </p:spPr>
        </p:pic>
      </p:grpSp>
      <p:grpSp>
        <p:nvGrpSpPr>
          <p:cNvPr id="5" name="Группа 4"/>
          <p:cNvGrpSpPr>
            <a:grpSpLocks/>
          </p:cNvGrpSpPr>
          <p:nvPr/>
        </p:nvGrpSpPr>
        <p:grpSpPr bwMode="auto">
          <a:xfrm>
            <a:off x="4808538" y="1477963"/>
            <a:ext cx="2217737" cy="1368425"/>
            <a:chOff x="4807992" y="1478557"/>
            <a:chExt cx="2217737" cy="1368425"/>
          </a:xfrm>
        </p:grpSpPr>
        <p:pic>
          <p:nvPicPr>
            <p:cNvPr id="6175" name="Picture 5" descr="D:\Текст\Intel - навчання майбутнього\Portfolio_ Koreniuk_Vladislav\dopomigni_ materialy\dsc01609-1.jpg"/>
            <p:cNvPicPr>
              <a:picLocks noChangeAspect="1" noChangeArrowheads="1"/>
            </p:cNvPicPr>
            <p:nvPr/>
          </p:nvPicPr>
          <p:blipFill>
            <a:blip r:embed="rId7" cstate="print">
              <a:extLst/>
            </a:blip>
            <a:srcRect/>
            <a:stretch>
              <a:fillRect/>
            </a:stretch>
          </p:blipFill>
          <p:spPr bwMode="auto">
            <a:xfrm>
              <a:off x="4807992" y="1478557"/>
              <a:ext cx="1824037" cy="1368425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solidFill>
                <a:schemeClr val="tx1"/>
              </a:solidFill>
            </a:ln>
            <a:effectLst>
              <a:reflection blurRad="12700" stA="38000" endPos="28000" dist="5000" dir="5400000" sy="-100000" algn="bl" rotWithShape="0"/>
            </a:effectLst>
            <a:extLst/>
          </p:spPr>
        </p:pic>
        <p:pic>
          <p:nvPicPr>
            <p:cNvPr id="6176" name="Picture 16" descr="D:\Текст\Intel - навчання майбутнього\Portfolio_ Koreniuk_Vladislav\dopomigni_ materialy\strelki09.gif"/>
            <p:cNvPicPr>
              <a:picLocks noChangeAspect="1" noChangeArrowheads="1" noCrop="1"/>
            </p:cNvPicPr>
            <p:nvPr/>
          </p:nvPicPr>
          <p:blipFill>
            <a:blip r:embed="rId5" cstate="print">
              <a:extLst/>
            </a:blip>
            <a:srcRect/>
            <a:stretch>
              <a:fillRect/>
            </a:stretch>
          </p:blipFill>
          <p:spPr bwMode="auto">
            <a:xfrm>
              <a:off x="6628854" y="1748432"/>
              <a:ext cx="396875" cy="828675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solidFill>
                <a:schemeClr val="tx1"/>
              </a:solidFill>
            </a:ln>
            <a:effectLst>
              <a:reflection blurRad="12700" stA="38000" endPos="28000" dist="5000" dir="5400000" sy="-100000" algn="bl" rotWithShape="0"/>
            </a:effectLst>
            <a:extLst/>
          </p:spPr>
        </p:pic>
      </p:grpSp>
      <p:grpSp>
        <p:nvGrpSpPr>
          <p:cNvPr id="6" name="Группа 5"/>
          <p:cNvGrpSpPr>
            <a:grpSpLocks/>
          </p:cNvGrpSpPr>
          <p:nvPr/>
        </p:nvGrpSpPr>
        <p:grpSpPr bwMode="auto">
          <a:xfrm>
            <a:off x="7026275" y="1477963"/>
            <a:ext cx="1831975" cy="1871662"/>
            <a:chOff x="7025729" y="1478557"/>
            <a:chExt cx="1831975" cy="1871068"/>
          </a:xfrm>
        </p:grpSpPr>
        <p:pic>
          <p:nvPicPr>
            <p:cNvPr id="6173" name="Picture 6" descr="D:\Текст\Intel - навчання майбутнього\Portfolio_ Koreniuk_Vladislav\dopomigni_ materialy\C32TK.jpg"/>
            <p:cNvPicPr>
              <a:picLocks noChangeAspect="1" noChangeArrowheads="1"/>
            </p:cNvPicPr>
            <p:nvPr/>
          </p:nvPicPr>
          <p:blipFill>
            <a:blip r:embed="rId8" cstate="print">
              <a:extLst/>
            </a:blip>
            <a:srcRect/>
            <a:stretch>
              <a:fillRect/>
            </a:stretch>
          </p:blipFill>
          <p:spPr bwMode="auto">
            <a:xfrm>
              <a:off x="7025729" y="1478557"/>
              <a:ext cx="1831975" cy="1368425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solidFill>
                <a:schemeClr val="tx1"/>
              </a:solidFill>
            </a:ln>
            <a:effectLst>
              <a:reflection blurRad="12700" stA="38000" endPos="28000" dist="5000" dir="5400000" sy="-100000" algn="bl" rotWithShape="0"/>
            </a:effectLst>
            <a:extLst/>
          </p:spPr>
        </p:pic>
        <p:pic>
          <p:nvPicPr>
            <p:cNvPr id="6174" name="Picture 16" descr="D:\Текст\Intel - навчання майбутнього\Portfolio_ Koreniuk_Vladislav\dopomigni_ materialy\strelki09.gif"/>
            <p:cNvPicPr>
              <a:picLocks noChangeAspect="1" noChangeArrowheads="1" noCrop="1"/>
            </p:cNvPicPr>
            <p:nvPr/>
          </p:nvPicPr>
          <p:blipFill>
            <a:blip r:embed="rId5" cstate="print">
              <a:extLst/>
            </a:blip>
            <a:srcRect/>
            <a:stretch>
              <a:fillRect/>
            </a:stretch>
          </p:blipFill>
          <p:spPr bwMode="auto">
            <a:xfrm rot="5400000">
              <a:off x="7696496" y="2689522"/>
              <a:ext cx="491531" cy="828675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solidFill>
                <a:schemeClr val="tx1"/>
              </a:solidFill>
            </a:ln>
            <a:effectLst>
              <a:reflection blurRad="12700" stA="38000" endPos="28000" dist="5000" dir="5400000" sy="-100000" algn="bl" rotWithShape="0"/>
            </a:effectLst>
            <a:extLst/>
          </p:spPr>
        </p:pic>
      </p:grpSp>
      <p:grpSp>
        <p:nvGrpSpPr>
          <p:cNvPr id="7" name="Группа 6"/>
          <p:cNvGrpSpPr>
            <a:grpSpLocks/>
          </p:cNvGrpSpPr>
          <p:nvPr/>
        </p:nvGrpSpPr>
        <p:grpSpPr bwMode="auto">
          <a:xfrm>
            <a:off x="6692900" y="3352800"/>
            <a:ext cx="2171700" cy="1347788"/>
            <a:chOff x="6692900" y="3352800"/>
            <a:chExt cx="2171700" cy="1347788"/>
          </a:xfrm>
        </p:grpSpPr>
        <p:pic>
          <p:nvPicPr>
            <p:cNvPr id="6171" name="Picture 8" descr="D:\Текст\Intel - навчання майбутнього\Portfolio_ Koreniuk_Vladislav\dopomigni_ materialy\59244325_Izobrazhenie_6262.jpg"/>
            <p:cNvPicPr>
              <a:picLocks noChangeAspect="1" noChangeArrowheads="1"/>
            </p:cNvPicPr>
            <p:nvPr/>
          </p:nvPicPr>
          <p:blipFill>
            <a:blip r:embed="rId9" cstate="print">
              <a:extLst/>
            </a:blip>
            <a:srcRect/>
            <a:stretch>
              <a:fillRect/>
            </a:stretch>
          </p:blipFill>
          <p:spPr bwMode="auto">
            <a:xfrm>
              <a:off x="7067550" y="3352800"/>
              <a:ext cx="1797050" cy="1347788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solidFill>
                <a:schemeClr val="tx1"/>
              </a:solidFill>
            </a:ln>
            <a:effectLst>
              <a:reflection blurRad="12700" stA="38000" endPos="28000" dist="5000" dir="5400000" sy="-100000" algn="bl" rotWithShape="0"/>
            </a:effectLst>
            <a:extLst/>
          </p:spPr>
        </p:pic>
        <p:pic>
          <p:nvPicPr>
            <p:cNvPr id="6172" name="Picture 16" descr="D:\Текст\Intel - навчання майбутнього\Portfolio_ Koreniuk_Vladislav\dopomigni_ materialy\strelki09.gif"/>
            <p:cNvPicPr>
              <a:picLocks noChangeAspect="1" noChangeArrowheads="1" noCrop="1"/>
            </p:cNvPicPr>
            <p:nvPr/>
          </p:nvPicPr>
          <p:blipFill>
            <a:blip r:embed="rId5" cstate="print">
              <a:extLst/>
            </a:blip>
            <a:srcRect/>
            <a:stretch>
              <a:fillRect/>
            </a:stretch>
          </p:blipFill>
          <p:spPr bwMode="auto">
            <a:xfrm flipH="1">
              <a:off x="6692900" y="3659188"/>
              <a:ext cx="374650" cy="828675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solidFill>
                <a:schemeClr val="tx1"/>
              </a:solidFill>
            </a:ln>
            <a:effectLst>
              <a:reflection blurRad="12700" stA="38000" endPos="28000" dist="5000" dir="5400000" sy="-100000" algn="bl" rotWithShape="0"/>
            </a:effectLst>
            <a:extLst/>
          </p:spPr>
        </p:pic>
      </p:grpSp>
      <p:grpSp>
        <p:nvGrpSpPr>
          <p:cNvPr id="8" name="Группа 7"/>
          <p:cNvGrpSpPr>
            <a:grpSpLocks/>
          </p:cNvGrpSpPr>
          <p:nvPr/>
        </p:nvGrpSpPr>
        <p:grpSpPr bwMode="auto">
          <a:xfrm>
            <a:off x="4541838" y="3349625"/>
            <a:ext cx="2147887" cy="1355725"/>
            <a:chOff x="4541838" y="3349625"/>
            <a:chExt cx="2147887" cy="1355725"/>
          </a:xfrm>
        </p:grpSpPr>
        <p:pic>
          <p:nvPicPr>
            <p:cNvPr id="6169" name="Picture 9" descr="D:\Текст\Intel - навчання майбутнього\Portfolio_ Koreniuk_Vladislav\dopomigni_ materialy\16830-1u.jpg"/>
            <p:cNvPicPr>
              <a:picLocks noChangeAspect="1" noChangeArrowheads="1"/>
            </p:cNvPicPr>
            <p:nvPr/>
          </p:nvPicPr>
          <p:blipFill>
            <a:blip r:embed="rId10" cstate="print">
              <a:extLst/>
            </a:blip>
            <a:srcRect/>
            <a:stretch>
              <a:fillRect/>
            </a:stretch>
          </p:blipFill>
          <p:spPr bwMode="auto">
            <a:xfrm>
              <a:off x="4916488" y="3349625"/>
              <a:ext cx="1773237" cy="1355725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solidFill>
                <a:schemeClr val="tx1"/>
              </a:solidFill>
            </a:ln>
            <a:effectLst>
              <a:reflection blurRad="12700" stA="38000" endPos="28000" dist="5000" dir="5400000" sy="-100000" algn="bl" rotWithShape="0"/>
            </a:effectLst>
            <a:extLst/>
          </p:spPr>
        </p:pic>
        <p:pic>
          <p:nvPicPr>
            <p:cNvPr id="6170" name="Picture 16" descr="D:\Текст\Intel - навчання майбутнього\Portfolio_ Koreniuk_Vladislav\dopomigni_ materialy\strelki09.gif"/>
            <p:cNvPicPr>
              <a:picLocks noChangeAspect="1" noChangeArrowheads="1" noCrop="1"/>
            </p:cNvPicPr>
            <p:nvPr/>
          </p:nvPicPr>
          <p:blipFill>
            <a:blip r:embed="rId5" cstate="print">
              <a:extLst/>
            </a:blip>
            <a:srcRect/>
            <a:stretch>
              <a:fillRect/>
            </a:stretch>
          </p:blipFill>
          <p:spPr bwMode="auto">
            <a:xfrm flipH="1">
              <a:off x="4541838" y="3611563"/>
              <a:ext cx="374650" cy="828675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solidFill>
                <a:schemeClr val="tx1"/>
              </a:solidFill>
            </a:ln>
            <a:effectLst>
              <a:reflection blurRad="12700" stA="38000" endPos="28000" dist="5000" dir="5400000" sy="-100000" algn="bl" rotWithShape="0"/>
            </a:effectLst>
            <a:extLst/>
          </p:spPr>
        </p:pic>
      </p:grpSp>
      <p:grpSp>
        <p:nvGrpSpPr>
          <p:cNvPr id="9" name="Группа 8"/>
          <p:cNvGrpSpPr>
            <a:grpSpLocks/>
          </p:cNvGrpSpPr>
          <p:nvPr/>
        </p:nvGrpSpPr>
        <p:grpSpPr bwMode="auto">
          <a:xfrm>
            <a:off x="2133600" y="3395663"/>
            <a:ext cx="2408238" cy="1355725"/>
            <a:chOff x="2133600" y="3395663"/>
            <a:chExt cx="2408238" cy="1355725"/>
          </a:xfrm>
        </p:grpSpPr>
        <p:pic>
          <p:nvPicPr>
            <p:cNvPr id="6167" name="Picture 10" descr="D:\Текст\Intel - навчання майбутнього\Portfolio_ Koreniuk_Vladislav\dopomigni_ materialy\news310.jpg"/>
            <p:cNvPicPr>
              <a:picLocks noChangeAspect="1" noChangeArrowheads="1"/>
            </p:cNvPicPr>
            <p:nvPr/>
          </p:nvPicPr>
          <p:blipFill>
            <a:blip r:embed="rId11" cstate="print">
              <a:extLst/>
            </a:blip>
            <a:srcRect/>
            <a:stretch>
              <a:fillRect/>
            </a:stretch>
          </p:blipFill>
          <p:spPr bwMode="auto">
            <a:xfrm>
              <a:off x="2501900" y="3395663"/>
              <a:ext cx="2039938" cy="1355725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solidFill>
                <a:schemeClr val="tx1"/>
              </a:solidFill>
            </a:ln>
            <a:effectLst>
              <a:reflection blurRad="12700" stA="38000" endPos="28000" dist="5000" dir="5400000" sy="-100000" algn="bl" rotWithShape="0"/>
            </a:effectLst>
            <a:extLst/>
          </p:spPr>
        </p:pic>
        <p:pic>
          <p:nvPicPr>
            <p:cNvPr id="6168" name="Picture 16" descr="D:\Текст\Intel - навчання майбутнього\Portfolio_ Koreniuk_Vladislav\dopomigni_ materialy\strelki09.gif"/>
            <p:cNvPicPr>
              <a:picLocks noChangeAspect="1" noChangeArrowheads="1" noCrop="1"/>
            </p:cNvPicPr>
            <p:nvPr/>
          </p:nvPicPr>
          <p:blipFill>
            <a:blip r:embed="rId5" cstate="print">
              <a:extLst/>
            </a:blip>
            <a:srcRect/>
            <a:stretch>
              <a:fillRect/>
            </a:stretch>
          </p:blipFill>
          <p:spPr bwMode="auto">
            <a:xfrm flipH="1">
              <a:off x="2133600" y="3613150"/>
              <a:ext cx="374650" cy="828675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solidFill>
                <a:schemeClr val="tx1"/>
              </a:solidFill>
            </a:ln>
            <a:effectLst>
              <a:reflection blurRad="12700" stA="38000" endPos="28000" dist="5000" dir="5400000" sy="-100000" algn="bl" rotWithShape="0"/>
            </a:effectLst>
            <a:extLst/>
          </p:spPr>
        </p:pic>
      </p:grpSp>
      <p:grpSp>
        <p:nvGrpSpPr>
          <p:cNvPr id="10" name="Группа 9"/>
          <p:cNvGrpSpPr>
            <a:grpSpLocks/>
          </p:cNvGrpSpPr>
          <p:nvPr/>
        </p:nvGrpSpPr>
        <p:grpSpPr bwMode="auto">
          <a:xfrm>
            <a:off x="330200" y="3402013"/>
            <a:ext cx="1804988" cy="1812925"/>
            <a:chOff x="330200" y="3402013"/>
            <a:chExt cx="1804988" cy="1812926"/>
          </a:xfrm>
        </p:grpSpPr>
        <p:pic>
          <p:nvPicPr>
            <p:cNvPr id="6165" name="Picture 11" descr="D:\Текст\Intel - навчання майбутнього\Portfolio_ Koreniuk_Vladislav\dopomigni_ materialy\002.jpg"/>
            <p:cNvPicPr>
              <a:picLocks noChangeAspect="1" noChangeArrowheads="1"/>
            </p:cNvPicPr>
            <p:nvPr/>
          </p:nvPicPr>
          <p:blipFill>
            <a:blip r:embed="rId12" cstate="print">
              <a:extLst/>
            </a:blip>
            <a:srcRect l="1115" t="1564" r="1115" b="1564"/>
            <a:stretch>
              <a:fillRect/>
            </a:stretch>
          </p:blipFill>
          <p:spPr bwMode="auto">
            <a:xfrm>
              <a:off x="330200" y="3402013"/>
              <a:ext cx="1804988" cy="1344612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solidFill>
                <a:schemeClr val="tx1"/>
              </a:solidFill>
            </a:ln>
            <a:effectLst>
              <a:reflection blurRad="12700" stA="38000" endPos="28000" dist="5000" dir="5400000" sy="-100000" algn="bl" rotWithShape="0"/>
            </a:effectLst>
            <a:extLst/>
          </p:spPr>
        </p:pic>
        <p:pic>
          <p:nvPicPr>
            <p:cNvPr id="6166" name="Picture 16" descr="D:\Текст\Intel - навчання майбутнього\Portfolio_ Koreniuk_Vladislav\dopomigni_ materialy\strelki09.gif"/>
            <p:cNvPicPr>
              <a:picLocks noChangeAspect="1" noChangeArrowheads="1" noCrop="1"/>
            </p:cNvPicPr>
            <p:nvPr/>
          </p:nvPicPr>
          <p:blipFill>
            <a:blip r:embed="rId5" cstate="print">
              <a:extLst/>
            </a:blip>
            <a:srcRect/>
            <a:stretch>
              <a:fillRect/>
            </a:stretch>
          </p:blipFill>
          <p:spPr bwMode="auto">
            <a:xfrm rot="5400000">
              <a:off x="978941" y="4568826"/>
              <a:ext cx="463550" cy="828675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solidFill>
                <a:schemeClr val="tx1"/>
              </a:solidFill>
            </a:ln>
            <a:effectLst>
              <a:reflection blurRad="12700" stA="38000" endPos="28000" dist="5000" dir="5400000" sy="-100000" algn="bl" rotWithShape="0"/>
            </a:effectLst>
            <a:extLst/>
          </p:spPr>
        </p:pic>
      </p:grpSp>
      <p:grpSp>
        <p:nvGrpSpPr>
          <p:cNvPr id="11" name="Группа 10"/>
          <p:cNvGrpSpPr>
            <a:grpSpLocks/>
          </p:cNvGrpSpPr>
          <p:nvPr/>
        </p:nvGrpSpPr>
        <p:grpSpPr bwMode="auto">
          <a:xfrm>
            <a:off x="307975" y="5216525"/>
            <a:ext cx="2443163" cy="1204913"/>
            <a:chOff x="307429" y="5216525"/>
            <a:chExt cx="2443162" cy="1204913"/>
          </a:xfrm>
        </p:grpSpPr>
        <p:pic>
          <p:nvPicPr>
            <p:cNvPr id="6163" name="Picture 12" descr="D:\Текст\Intel - навчання майбутнього\Portfolio_ Koreniuk_Vladislav\dopomigni_ materialy\IMG_1442.jpg"/>
            <p:cNvPicPr>
              <a:picLocks noChangeAspect="1" noChangeArrowheads="1"/>
            </p:cNvPicPr>
            <p:nvPr/>
          </p:nvPicPr>
          <p:blipFill>
            <a:blip r:embed="rId13" cstate="print">
              <a:extLst/>
            </a:blip>
            <a:srcRect/>
            <a:stretch>
              <a:fillRect/>
            </a:stretch>
          </p:blipFill>
          <p:spPr bwMode="auto">
            <a:xfrm>
              <a:off x="307429" y="5216525"/>
              <a:ext cx="1809750" cy="1204913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solidFill>
                <a:schemeClr val="tx1"/>
              </a:solidFill>
            </a:ln>
            <a:effectLst>
              <a:reflection blurRad="12700" stA="38000" endPos="28000" dist="5000" dir="5400000" sy="-100000" algn="bl" rotWithShape="0"/>
            </a:effectLst>
            <a:extLst/>
          </p:spPr>
        </p:pic>
        <p:pic>
          <p:nvPicPr>
            <p:cNvPr id="6164" name="Picture 16" descr="D:\Текст\Intel - навчання майбутнього\Portfolio_ Koreniuk_Vladislav\dopomigni_ materialy\strelki09.gif"/>
            <p:cNvPicPr>
              <a:picLocks noChangeAspect="1" noChangeArrowheads="1" noCrop="1"/>
            </p:cNvPicPr>
            <p:nvPr/>
          </p:nvPicPr>
          <p:blipFill>
            <a:blip r:embed="rId5" cstate="print">
              <a:extLst/>
            </a:blip>
            <a:srcRect/>
            <a:stretch>
              <a:fillRect/>
            </a:stretch>
          </p:blipFill>
          <p:spPr bwMode="auto">
            <a:xfrm>
              <a:off x="2117179" y="5395913"/>
              <a:ext cx="633412" cy="828675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solidFill>
                <a:schemeClr val="tx1"/>
              </a:solidFill>
            </a:ln>
            <a:effectLst>
              <a:reflection blurRad="12700" stA="38000" endPos="28000" dist="5000" dir="5400000" sy="-100000" algn="bl" rotWithShape="0"/>
            </a:effectLst>
            <a:extLst/>
          </p:spPr>
        </p:pic>
      </p:grpSp>
      <p:grpSp>
        <p:nvGrpSpPr>
          <p:cNvPr id="12" name="Группа 11"/>
          <p:cNvGrpSpPr>
            <a:grpSpLocks/>
          </p:cNvGrpSpPr>
          <p:nvPr/>
        </p:nvGrpSpPr>
        <p:grpSpPr bwMode="auto">
          <a:xfrm>
            <a:off x="2746375" y="5073650"/>
            <a:ext cx="1627188" cy="1471613"/>
            <a:chOff x="2745829" y="5073650"/>
            <a:chExt cx="1627187" cy="1471613"/>
          </a:xfrm>
        </p:grpSpPr>
        <p:pic>
          <p:nvPicPr>
            <p:cNvPr id="6161" name="Picture 13" descr="D:\Текст\Intel - навчання майбутнього\Portfolio_ Koreniuk_Vladislav\dopomigni_ materialy\mukapshen.jpg"/>
            <p:cNvPicPr>
              <a:picLocks noChangeAspect="1" noChangeArrowheads="1"/>
            </p:cNvPicPr>
            <p:nvPr/>
          </p:nvPicPr>
          <p:blipFill>
            <a:blip r:embed="rId14" cstate="print">
              <a:extLst/>
            </a:blip>
            <a:srcRect/>
            <a:stretch>
              <a:fillRect/>
            </a:stretch>
          </p:blipFill>
          <p:spPr bwMode="auto">
            <a:xfrm>
              <a:off x="2745829" y="5073650"/>
              <a:ext cx="993775" cy="1471613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solidFill>
                <a:schemeClr val="tx1"/>
              </a:solidFill>
            </a:ln>
            <a:effectLst>
              <a:reflection blurRad="12700" stA="38000" endPos="28000" dist="5000" dir="5400000" sy="-100000" algn="bl" rotWithShape="0"/>
            </a:effectLst>
            <a:extLst/>
          </p:spPr>
        </p:pic>
        <p:pic>
          <p:nvPicPr>
            <p:cNvPr id="6162" name="Picture 16" descr="D:\Текст\Intel - навчання майбутнього\Portfolio_ Koreniuk_Vladislav\dopomigni_ materialy\strelki09.gif"/>
            <p:cNvPicPr>
              <a:picLocks noChangeAspect="1" noChangeArrowheads="1" noCrop="1"/>
            </p:cNvPicPr>
            <p:nvPr/>
          </p:nvPicPr>
          <p:blipFill>
            <a:blip r:embed="rId5" cstate="print">
              <a:extLst/>
            </a:blip>
            <a:srcRect/>
            <a:stretch>
              <a:fillRect/>
            </a:stretch>
          </p:blipFill>
          <p:spPr bwMode="auto">
            <a:xfrm>
              <a:off x="3739604" y="5405438"/>
              <a:ext cx="633412" cy="828675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solidFill>
                <a:schemeClr val="tx1"/>
              </a:solidFill>
            </a:ln>
            <a:effectLst>
              <a:reflection blurRad="12700" stA="38000" endPos="28000" dist="5000" dir="5400000" sy="-100000" algn="bl" rotWithShape="0"/>
            </a:effectLst>
            <a:extLst/>
          </p:spPr>
        </p:pic>
      </p:grpSp>
      <p:grpSp>
        <p:nvGrpSpPr>
          <p:cNvPr id="13" name="Группа 12"/>
          <p:cNvGrpSpPr>
            <a:grpSpLocks/>
          </p:cNvGrpSpPr>
          <p:nvPr/>
        </p:nvGrpSpPr>
        <p:grpSpPr bwMode="auto">
          <a:xfrm>
            <a:off x="4378325" y="5233988"/>
            <a:ext cx="2452688" cy="1169987"/>
            <a:chOff x="4377779" y="5233988"/>
            <a:chExt cx="2452687" cy="1169987"/>
          </a:xfrm>
        </p:grpSpPr>
        <p:pic>
          <p:nvPicPr>
            <p:cNvPr id="6159" name="Picture 14" descr="D:\Текст\Intel - навчання майбутнього\Portfolio_ Koreniuk_Vladislav\dopomigni_ materialy\pekar.jpg"/>
            <p:cNvPicPr>
              <a:picLocks noChangeAspect="1" noChangeArrowheads="1"/>
            </p:cNvPicPr>
            <p:nvPr/>
          </p:nvPicPr>
          <p:blipFill>
            <a:blip r:embed="rId15" cstate="print">
              <a:extLst/>
            </a:blip>
            <a:srcRect l="4539" t="2260" r="4539" b="2260"/>
            <a:stretch>
              <a:fillRect/>
            </a:stretch>
          </p:blipFill>
          <p:spPr bwMode="auto">
            <a:xfrm>
              <a:off x="4377779" y="5233988"/>
              <a:ext cx="1817687" cy="1169987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solidFill>
                <a:schemeClr val="tx1"/>
              </a:solidFill>
            </a:ln>
            <a:effectLst>
              <a:reflection blurRad="12700" stA="38000" endPos="28000" dist="5000" dir="5400000" sy="-100000" algn="bl" rotWithShape="0"/>
            </a:effectLst>
            <a:extLst/>
          </p:spPr>
        </p:pic>
        <p:pic>
          <p:nvPicPr>
            <p:cNvPr id="6160" name="Picture 16" descr="D:\Текст\Intel - навчання майбутнього\Portfolio_ Koreniuk_Vladislav\dopomigni_ materialy\strelki09.gif"/>
            <p:cNvPicPr>
              <a:picLocks noChangeAspect="1" noChangeArrowheads="1" noCrop="1"/>
            </p:cNvPicPr>
            <p:nvPr/>
          </p:nvPicPr>
          <p:blipFill>
            <a:blip r:embed="rId5" cstate="print">
              <a:extLst/>
            </a:blip>
            <a:srcRect/>
            <a:stretch>
              <a:fillRect/>
            </a:stretch>
          </p:blipFill>
          <p:spPr bwMode="auto">
            <a:xfrm>
              <a:off x="6197054" y="5394325"/>
              <a:ext cx="633412" cy="828675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solidFill>
                <a:schemeClr val="tx1"/>
              </a:solidFill>
            </a:ln>
            <a:effectLst>
              <a:reflection blurRad="12700" stA="38000" endPos="28000" dist="5000" dir="5400000" sy="-100000" algn="bl" rotWithShape="0"/>
            </a:effectLst>
            <a:extLst/>
          </p:spPr>
        </p:pic>
      </p:grpSp>
      <p:sp>
        <p:nvSpPr>
          <p:cNvPr id="48" name="TextBox 47"/>
          <p:cNvSpPr txBox="1"/>
          <p:nvPr/>
        </p:nvSpPr>
        <p:spPr>
          <a:xfrm>
            <a:off x="650391" y="2365324"/>
            <a:ext cx="1312738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Оранка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3016163" y="2396429"/>
            <a:ext cx="994444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Посів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5222788" y="2385317"/>
            <a:ext cx="994444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Сходи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5257440" y="4257030"/>
            <a:ext cx="1091332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Збір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2967719" y="4284960"/>
            <a:ext cx="1091332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Збір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7239638" y="2396429"/>
            <a:ext cx="1404156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Догляд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7098065" y="4209405"/>
            <a:ext cx="173602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Дозрівання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251520" y="4300611"/>
            <a:ext cx="1967259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Перевезення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4609708" y="5942310"/>
            <a:ext cx="1353828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Випічка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6863139" y="5953199"/>
            <a:ext cx="1589751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Продаж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107504" y="6083598"/>
            <a:ext cx="2213421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Перемелювання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2479725" y="6068973"/>
            <a:ext cx="1513233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Борошно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3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3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4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1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 tmFilter="0,0; .5, 1; 1, 1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 tmFilter="0,0; .5, 1; 1, 1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 tmFilter="0,0; .5, 1; 1, 1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 tmFilter="0,0; .5, 1; 1, 1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 tmFilter="0,0; .5, 1; 1, 1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 tmFilter="0,0; .5, 1; 1, 1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 tmFilter="0,0; .5, 1; 1, 1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 tmFilter="0,0; .5, 1; 1, 1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 tmFilter="0,0; .5, 1; 1, 1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 tmFilter="0,0; .5, 1; 1, 1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Картинки по запросу фони для презентаці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49177"/>
          </a:xfrm>
          <a:prstGeom prst="rect">
            <a:avLst/>
          </a:prstGeom>
          <a:noFill/>
        </p:spPr>
      </p:pic>
      <p:sp>
        <p:nvSpPr>
          <p:cNvPr id="2" name="Прямоугольник с двумя скругленными противолежащими углами 1"/>
          <p:cNvSpPr/>
          <p:nvPr/>
        </p:nvSpPr>
        <p:spPr>
          <a:xfrm>
            <a:off x="539552" y="332656"/>
            <a:ext cx="8208912" cy="6192688"/>
          </a:xfrm>
          <a:prstGeom prst="round2Diag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prstClr val="white"/>
              </a:solidFill>
            </a:endParaRPr>
          </a:p>
        </p:txBody>
      </p:sp>
      <p:pic>
        <p:nvPicPr>
          <p:cNvPr id="2050" name="Picture 2" descr="\\Solnce\D\ДОКУМЕНТАЦИЯ\ПРЕЗЕНТАЦІЇ\шаблоны\анимация\Школа\мальчик и девочка с книгой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852936"/>
            <a:ext cx="4631195" cy="3820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20" y="548680"/>
            <a:ext cx="9144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800" b="1" spc="50" dirty="0" smtClean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" pitchFamily="18" charset="0"/>
              </a:rPr>
              <a:t>ДОМАШНЄ ЗАВДАННЯ</a:t>
            </a:r>
            <a:endParaRPr lang="uk-UA" sz="4800" b="1" spc="50" dirty="0">
              <a:ln w="11430"/>
              <a:solidFill>
                <a:srgbClr val="0000FF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06582" y="2132856"/>
            <a:ext cx="765384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endParaRPr lang="ru-RU" sz="4000" b="1" dirty="0">
              <a:ln w="10541" cmpd="sng">
                <a:solidFill>
                  <a:srgbClr val="00B0F0"/>
                </a:solidFill>
                <a:prstDash val="solid"/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1340768"/>
            <a:ext cx="9036495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00" b="1" dirty="0" smtClean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С. 44 - 45</a:t>
            </a:r>
          </a:p>
          <a:p>
            <a:pPr algn="ctr">
              <a:defRPr/>
            </a:pPr>
            <a:r>
              <a:rPr lang="ru-RU" sz="4000" b="1" dirty="0" smtClean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ЧИТАТИ ВИРАЗНО</a:t>
            </a:r>
            <a:endParaRPr lang="ru-RU" sz="4000" b="1" dirty="0">
              <a:ln w="10541" cmpd="sng">
                <a:solidFill>
                  <a:srgbClr val="00B0F0"/>
                </a:solidFill>
                <a:prstDash val="solid"/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4923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с двумя скругленными противолежащими углами 1"/>
          <p:cNvSpPr/>
          <p:nvPr/>
        </p:nvSpPr>
        <p:spPr>
          <a:xfrm>
            <a:off x="539552" y="332656"/>
            <a:ext cx="8208912" cy="6192688"/>
          </a:xfrm>
          <a:prstGeom prst="round2DiagRect">
            <a:avLst/>
          </a:prstGeom>
          <a:solidFill>
            <a:schemeClr val="bg1">
              <a:alpha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prstClr val="white"/>
              </a:solidFill>
            </a:endParaRPr>
          </a:p>
        </p:txBody>
      </p:sp>
      <p:pic>
        <p:nvPicPr>
          <p:cNvPr id="3" name="Picture 4" descr="Рамка для Фотошопа - Дерево &quot; Рамки для фотошопа и фотографий скачать бесплатно"/>
          <p:cNvPicPr>
            <a:picLocks noChangeAspect="1" noChangeArrowheads="1"/>
          </p:cNvPicPr>
          <p:nvPr/>
        </p:nvPicPr>
        <p:blipFill>
          <a:blip r:embed="rId2" cstate="print"/>
          <a:srcRect l="5092" t="3801" r="4721" b="4851"/>
          <a:stretch>
            <a:fillRect/>
          </a:stretch>
        </p:blipFill>
        <p:spPr bwMode="auto">
          <a:xfrm>
            <a:off x="0" y="0"/>
            <a:ext cx="9144000" cy="6917635"/>
          </a:xfrm>
          <a:prstGeom prst="rect">
            <a:avLst/>
          </a:prstGeom>
          <a:noFill/>
        </p:spPr>
      </p:pic>
      <p:pic>
        <p:nvPicPr>
          <p:cNvPr id="4" name="Рисунок 3" descr="79777365_large_4663906_Volk.png"/>
          <p:cNvPicPr>
            <a:picLocks noChangeAspect="1"/>
          </p:cNvPicPr>
          <p:nvPr/>
        </p:nvPicPr>
        <p:blipFill>
          <a:blip r:embed="rId3" cstate="print"/>
          <a:srcRect l="11136" t="17642" r="4065" b="22233"/>
          <a:stretch>
            <a:fillRect/>
          </a:stretch>
        </p:blipFill>
        <p:spPr>
          <a:xfrm rot="1112804">
            <a:off x="5438330" y="3866345"/>
            <a:ext cx="3816424" cy="244827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763688" y="1628800"/>
            <a:ext cx="5233784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66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ДИХАЛЬНА</a:t>
            </a:r>
          </a:p>
          <a:p>
            <a:pPr algn="ctr"/>
            <a:r>
              <a:rPr lang="uk-UA" sz="66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ГІМНАСТИКА</a:t>
            </a:r>
            <a:endParaRPr lang="ru-RU" sz="6600" b="1" i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Рамка для Фотошопа - Дерево &quot; Рамки для фотошопа и фотографий скачать бесплатно"/>
          <p:cNvPicPr>
            <a:picLocks noChangeAspect="1" noChangeArrowheads="1"/>
          </p:cNvPicPr>
          <p:nvPr/>
        </p:nvPicPr>
        <p:blipFill>
          <a:blip r:embed="rId2" cstate="print"/>
          <a:srcRect l="5092" t="4851" r="5506" b="4851"/>
          <a:stretch>
            <a:fillRect/>
          </a:stretch>
        </p:blipFill>
        <p:spPr bwMode="auto">
          <a:xfrm>
            <a:off x="0" y="-1"/>
            <a:ext cx="9144000" cy="6898105"/>
          </a:xfrm>
          <a:prstGeom prst="rect">
            <a:avLst/>
          </a:prstGeom>
          <a:noFill/>
        </p:spPr>
      </p:pic>
      <p:pic>
        <p:nvPicPr>
          <p:cNvPr id="3" name="Рисунок 2" descr="79777365_large_4663906_Volk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4048" y="3429000"/>
            <a:ext cx="4500594" cy="407196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259632" y="1484784"/>
            <a:ext cx="614651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uk-UA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НАДУЙ  ПОВІТРЯНУ             КУЛЬКУ</a:t>
            </a:r>
            <a:endParaRPr lang="ru-RU" sz="54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6386" name="Picture 2" descr="Воздушные шарики - клипарт в формате PNG на прозрачном фоне &quot; Alldaydesing.net - Искусство графики, элементы дизайн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35696" y="2564904"/>
            <a:ext cx="2917833" cy="3143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Рамка для Фотошопа - Дерево &quot; Рамки для фотошопа и фотографий скачать бесплатно"/>
          <p:cNvPicPr>
            <a:picLocks noChangeAspect="1" noChangeArrowheads="1"/>
          </p:cNvPicPr>
          <p:nvPr/>
        </p:nvPicPr>
        <p:blipFill>
          <a:blip r:embed="rId2" cstate="print"/>
          <a:srcRect l="4308" t="3801" r="4721" b="48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79777365_large_4663906_Volk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14810" y="3214686"/>
            <a:ext cx="4500594" cy="407196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714480" y="1571612"/>
            <a:ext cx="571503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АХ! ЯКИЙ  АРОМАТ!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5366" name="Picture 6" descr="WAP.MMS.MTS.RU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28794" y="2285992"/>
            <a:ext cx="2857520" cy="30003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Рамка для Фотошопа - Дерево &quot; Рамки для фотошопа и фотографий скачать бесплатно"/>
          <p:cNvPicPr>
            <a:picLocks noChangeAspect="1" noChangeArrowheads="1"/>
          </p:cNvPicPr>
          <p:nvPr/>
        </p:nvPicPr>
        <p:blipFill>
          <a:blip r:embed="rId2" cstate="print"/>
          <a:srcRect l="5092" t="3801" r="4721" b="4851"/>
          <a:stretch>
            <a:fillRect/>
          </a:stretch>
        </p:blipFill>
        <p:spPr bwMode="auto">
          <a:xfrm>
            <a:off x="0" y="-1"/>
            <a:ext cx="9144000" cy="6917635"/>
          </a:xfrm>
          <a:prstGeom prst="rect">
            <a:avLst/>
          </a:prstGeom>
          <a:noFill/>
        </p:spPr>
      </p:pic>
      <p:pic>
        <p:nvPicPr>
          <p:cNvPr id="3" name="Рисунок 2" descr="79777365_large_4663906_Volk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14810" y="3214686"/>
            <a:ext cx="4500594" cy="407196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714480" y="1571612"/>
            <a:ext cx="571503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ЗАГАСИ  СВІЧКИ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6" name="Рисунок 5" descr="Happy-Birthday-Animated-43-JJ5Z6JQM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857356" y="2143116"/>
            <a:ext cx="3214710" cy="33575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Рамка для Фотошопа - Дерево &quot; Рамки для фотошопа и фотографий скачать бесплатно"/>
          <p:cNvPicPr>
            <a:picLocks noChangeAspect="1" noChangeArrowheads="1"/>
          </p:cNvPicPr>
          <p:nvPr/>
        </p:nvPicPr>
        <p:blipFill>
          <a:blip r:embed="rId2" cstate="print"/>
          <a:srcRect l="5092" t="3801" r="4721" b="4851"/>
          <a:stretch>
            <a:fillRect/>
          </a:stretch>
        </p:blipFill>
        <p:spPr bwMode="auto">
          <a:xfrm>
            <a:off x="0" y="-1"/>
            <a:ext cx="9144000" cy="6917635"/>
          </a:xfrm>
          <a:prstGeom prst="rect">
            <a:avLst/>
          </a:prstGeom>
          <a:noFill/>
        </p:spPr>
      </p:pic>
      <p:pic>
        <p:nvPicPr>
          <p:cNvPr id="3" name="Рисунок 2" descr="79777365_large_4663906_Volk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14810" y="3214686"/>
            <a:ext cx="4500594" cy="407196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714480" y="1571612"/>
            <a:ext cx="571503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ЗАГАСИ  СВІЧКИ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6" name="Рисунок 5" descr="Happy-Birthday-Animated-43-JJ5Z6JQM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857356" y="2143116"/>
            <a:ext cx="3214710" cy="3357586"/>
          </a:xfrm>
          <a:prstGeom prst="rect">
            <a:avLst/>
          </a:prstGeom>
        </p:spPr>
      </p:pic>
      <p:pic>
        <p:nvPicPr>
          <p:cNvPr id="7" name="Picture 2" descr="http://thumbs.dreamstime.com/z/%D1%81%D1%86%D0%B5%D0%BD%D0%B0-%D1%80%D0%B0%D0%BC%D0%BA%D0%B8-%D1%88%D0%B0%D1%80%D0%B6%D0%B0-%D0%B5%D1%81-%D0%B2%D0%BE-%D0%BA-51809767.jpg"/>
          <p:cNvPicPr>
            <a:picLocks noChangeAspect="1" noChangeArrowheads="1"/>
          </p:cNvPicPr>
          <p:nvPr/>
        </p:nvPicPr>
        <p:blipFill>
          <a:blip r:embed="rId5" cstate="print"/>
          <a:srcRect b="8566"/>
          <a:stretch>
            <a:fillRect/>
          </a:stretch>
        </p:blipFill>
        <p:spPr bwMode="auto">
          <a:xfrm>
            <a:off x="-1243" y="0"/>
            <a:ext cx="9145243" cy="6858000"/>
          </a:xfrm>
          <a:prstGeom prst="rect">
            <a:avLst/>
          </a:prstGeom>
          <a:noFill/>
        </p:spPr>
      </p:pic>
      <p:sp>
        <p:nvSpPr>
          <p:cNvPr id="8" name="Овальная выноска 7"/>
          <p:cNvSpPr/>
          <p:nvPr/>
        </p:nvSpPr>
        <p:spPr>
          <a:xfrm>
            <a:off x="1403648" y="1556792"/>
            <a:ext cx="4658816" cy="3348952"/>
          </a:xfrm>
          <a:prstGeom prst="wedgeEllipseCallout">
            <a:avLst>
              <a:gd name="adj1" fmla="val 58486"/>
              <a:gd name="adj2" fmla="val 46570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403648" y="1844824"/>
            <a:ext cx="504056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spc="50" dirty="0" smtClean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" pitchFamily="18" charset="0"/>
              </a:rPr>
              <a:t>ВЧИСЯ ШВИДКО ГОВОРИТИ</a:t>
            </a:r>
            <a:endParaRPr lang="ru-RU" sz="5400" b="1" spc="50" dirty="0">
              <a:ln w="11430"/>
              <a:solidFill>
                <a:srgbClr val="0000FF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и по запросу фони для презентаці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49177"/>
          </a:xfrm>
          <a:prstGeom prst="rect">
            <a:avLst/>
          </a:prstGeom>
          <a:noFill/>
        </p:spPr>
      </p:pic>
      <p:sp>
        <p:nvSpPr>
          <p:cNvPr id="4" name="Прямокутник 4"/>
          <p:cNvSpPr/>
          <p:nvPr/>
        </p:nvSpPr>
        <p:spPr>
          <a:xfrm>
            <a:off x="0" y="260648"/>
            <a:ext cx="9036496" cy="7201972"/>
          </a:xfrm>
          <a:prstGeom prst="rect">
            <a:avLst/>
          </a:prstGeom>
          <a:solidFill>
            <a:schemeClr val="bg1">
              <a:alpha val="30000"/>
            </a:schemeClr>
          </a:solidFill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base"/>
            <a:r>
              <a:rPr lang="uk-UA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 </a:t>
            </a:r>
            <a:r>
              <a:rPr lang="ru-RU" sz="6600" dirty="0" err="1" smtClean="0"/>
              <a:t>Стріла</a:t>
            </a:r>
            <a:r>
              <a:rPr lang="ru-RU" sz="6600" dirty="0"/>
              <a:t> </a:t>
            </a:r>
            <a:r>
              <a:rPr lang="ru-RU" sz="6600" dirty="0" err="1" smtClean="0"/>
              <a:t>якось</a:t>
            </a:r>
            <a:r>
              <a:rPr lang="ru-RU" sz="6600" dirty="0"/>
              <a:t> </a:t>
            </a:r>
            <a:r>
              <a:rPr lang="ru-RU" sz="6600" dirty="0" err="1" smtClean="0"/>
              <a:t>скоромовка</a:t>
            </a:r>
            <a:r>
              <a:rPr lang="ru-RU" sz="6600" dirty="0" smtClean="0"/>
              <a:t> на</a:t>
            </a:r>
            <a:r>
              <a:rPr lang="ru-RU" sz="6600" dirty="0"/>
              <a:t> </a:t>
            </a:r>
            <a:r>
              <a:rPr lang="ru-RU" sz="6600" dirty="0" err="1"/>
              <a:t>місточку</a:t>
            </a:r>
            <a:r>
              <a:rPr lang="ru-RU" sz="6600" dirty="0"/>
              <a:t/>
            </a:r>
            <a:br>
              <a:rPr lang="ru-RU" sz="6600" dirty="0"/>
            </a:br>
            <a:r>
              <a:rPr lang="ru-RU" sz="6600" dirty="0" smtClean="0"/>
              <a:t>злого </a:t>
            </a:r>
            <a:r>
              <a:rPr lang="ru-RU" sz="6600" dirty="0" err="1" smtClean="0"/>
              <a:t>вовка</a:t>
            </a:r>
            <a:r>
              <a:rPr lang="ru-RU" sz="6600" dirty="0"/>
              <a:t>.</a:t>
            </a:r>
            <a:br>
              <a:rPr lang="ru-RU" sz="6600" dirty="0"/>
            </a:br>
            <a:r>
              <a:rPr lang="ru-RU" sz="6600" dirty="0" err="1" smtClean="0"/>
              <a:t>Скоромовить</a:t>
            </a:r>
            <a:r>
              <a:rPr lang="ru-RU" sz="6600" dirty="0"/>
              <a:t> </a:t>
            </a:r>
            <a:r>
              <a:rPr lang="ru-RU" sz="6600" dirty="0" err="1" smtClean="0"/>
              <a:t>вовк</a:t>
            </a:r>
            <a:r>
              <a:rPr lang="ru-RU" sz="6600" dirty="0"/>
              <a:t/>
            </a:r>
            <a:br>
              <a:rPr lang="ru-RU" sz="6600" dirty="0"/>
            </a:br>
            <a:r>
              <a:rPr lang="ru-RU" sz="6600" dirty="0"/>
              <a:t>почав </a:t>
            </a:r>
            <a:r>
              <a:rPr lang="ru-RU" sz="6600" dirty="0" smtClean="0"/>
              <a:t>—</a:t>
            </a:r>
            <a:r>
              <a:rPr lang="ru-RU" sz="6600" dirty="0" err="1" smtClean="0"/>
              <a:t>ледь</a:t>
            </a:r>
            <a:r>
              <a:rPr lang="ru-RU" sz="6600" dirty="0"/>
              <a:t> </a:t>
            </a:r>
            <a:r>
              <a:rPr lang="ru-RU" sz="6600" dirty="0" err="1" smtClean="0"/>
              <a:t>язик</a:t>
            </a:r>
            <a:r>
              <a:rPr lang="ru-RU" sz="6600" dirty="0"/>
              <a:t/>
            </a:r>
            <a:br>
              <a:rPr lang="ru-RU" sz="6600" dirty="0"/>
            </a:br>
            <a:r>
              <a:rPr lang="ru-RU" sz="6600" dirty="0"/>
              <a:t>не </a:t>
            </a:r>
            <a:r>
              <a:rPr lang="ru-RU" sz="6600" dirty="0" err="1"/>
              <a:t>поламав</a:t>
            </a:r>
            <a:r>
              <a:rPr lang="ru-RU" sz="6600" dirty="0"/>
              <a:t>!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Рамка для Фотошопа - Дерево &quot; Рамки для фотошопа и фотографий скачать бесплатно"/>
          <p:cNvPicPr>
            <a:picLocks noChangeAspect="1" noChangeArrowheads="1"/>
          </p:cNvPicPr>
          <p:nvPr/>
        </p:nvPicPr>
        <p:blipFill>
          <a:blip r:embed="rId2" cstate="print"/>
          <a:srcRect l="5092" t="3801" r="4721" b="4851"/>
          <a:stretch>
            <a:fillRect/>
          </a:stretch>
        </p:blipFill>
        <p:spPr bwMode="auto">
          <a:xfrm>
            <a:off x="0" y="0"/>
            <a:ext cx="9144000" cy="6917635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755576" y="1916832"/>
            <a:ext cx="7653849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uk-UA" sz="4000" b="1" dirty="0" smtClean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СКОРОМОВКА</a:t>
            </a:r>
            <a:endParaRPr lang="ru-RU" sz="4000" b="1" dirty="0" smtClean="0">
              <a:ln w="10541" cmpd="sng">
                <a:solidFill>
                  <a:srgbClr val="00B0F0"/>
                </a:solidFill>
                <a:prstDash val="solid"/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4000" b="1" dirty="0" err="1" smtClean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Кошеня</a:t>
            </a:r>
            <a:r>
              <a:rPr lang="ru-RU" sz="4000" b="1" dirty="0" smtClean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навкруг</a:t>
            </a:r>
            <a:r>
              <a:rPr lang="ru-RU" sz="4000" b="1" dirty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дивана</a:t>
            </a:r>
          </a:p>
          <a:p>
            <a:pPr algn="ctr">
              <a:defRPr/>
            </a:pPr>
            <a:r>
              <a:rPr lang="ru-RU" sz="4000" b="1" dirty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Ходить рано-рано-рано.</a:t>
            </a:r>
          </a:p>
          <a:p>
            <a:pPr algn="ctr">
              <a:defRPr/>
            </a:pPr>
            <a:r>
              <a:rPr lang="ru-RU" sz="4000" b="1" dirty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Сонні</a:t>
            </a:r>
            <a:r>
              <a:rPr lang="ru-RU" sz="4000" b="1" dirty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очі</a:t>
            </a:r>
            <a:r>
              <a:rPr lang="ru-RU" sz="4000" b="1" dirty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продира</a:t>
            </a:r>
            <a:r>
              <a:rPr lang="ru-RU" sz="4000" b="1" dirty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>
              <a:defRPr/>
            </a:pPr>
            <a:r>
              <a:rPr lang="ru-RU" sz="4000" b="1" dirty="0">
                <a:ln w="10541" cmpd="sng">
                  <a:solidFill>
                    <a:srgbClr val="00B0F0"/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- Де нора-нора-нора?</a:t>
            </a:r>
          </a:p>
        </p:txBody>
      </p:sp>
      <p:pic>
        <p:nvPicPr>
          <p:cNvPr id="4" name="Picture 2" descr="http://thumbs.dreamstime.com/z/%D1%81%D1%86%D0%B5%D0%BD%D0%B0-%D1%80%D0%B0%D0%BC%D0%BA%D0%B8-%D1%88%D0%B0%D1%80%D0%B6%D0%B0-%D0%B5%D1%81-%D0%B2%D0%BE-%D0%BA-51809767.jpg"/>
          <p:cNvPicPr>
            <a:picLocks noChangeAspect="1" noChangeArrowheads="1"/>
          </p:cNvPicPr>
          <p:nvPr/>
        </p:nvPicPr>
        <p:blipFill>
          <a:blip r:embed="rId3" cstate="print"/>
          <a:srcRect b="8566"/>
          <a:stretch>
            <a:fillRect/>
          </a:stretch>
        </p:blipFill>
        <p:spPr bwMode="auto">
          <a:xfrm>
            <a:off x="-1243" y="0"/>
            <a:ext cx="9145243" cy="6858000"/>
          </a:xfrm>
          <a:prstGeom prst="rect">
            <a:avLst/>
          </a:prstGeom>
          <a:noFill/>
        </p:spPr>
      </p:pic>
      <p:sp>
        <p:nvSpPr>
          <p:cNvPr id="5" name="Овальная выноска 4"/>
          <p:cNvSpPr/>
          <p:nvPr/>
        </p:nvSpPr>
        <p:spPr>
          <a:xfrm>
            <a:off x="1403648" y="1556792"/>
            <a:ext cx="4658816" cy="3348952"/>
          </a:xfrm>
          <a:prstGeom prst="wedgeEllipseCallout">
            <a:avLst>
              <a:gd name="adj1" fmla="val 58486"/>
              <a:gd name="adj2" fmla="val 46570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187624" y="2276872"/>
            <a:ext cx="504056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spc="50" dirty="0" smtClean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" pitchFamily="18" charset="0"/>
              </a:rPr>
              <a:t>З  ЯКОЇ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spc="50" dirty="0" smtClean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" pitchFamily="18" charset="0"/>
              </a:rPr>
              <a:t>КАЗКИ ?</a:t>
            </a:r>
            <a:endParaRPr lang="ru-RU" sz="5400" b="1" spc="50" dirty="0">
              <a:ln w="11430"/>
              <a:solidFill>
                <a:srgbClr val="0000FF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188</TotalTime>
  <Words>283</Words>
  <Application>Microsoft Office PowerPoint</Application>
  <PresentationFormat>Экран (4:3)</PresentationFormat>
  <Paragraphs>106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Білорусь   столиця Мінськ</vt:lpstr>
      <vt:lpstr>Білоруські казки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stas</cp:lastModifiedBy>
  <cp:revision>22</cp:revision>
  <dcterms:modified xsi:type="dcterms:W3CDTF">2015-11-19T09:04:15Z</dcterms:modified>
</cp:coreProperties>
</file>