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1" r:id="rId4"/>
    <p:sldId id="263" r:id="rId5"/>
    <p:sldId id="279" r:id="rId6"/>
    <p:sldId id="266" r:id="rId7"/>
    <p:sldId id="264" r:id="rId8"/>
    <p:sldId id="280" r:id="rId9"/>
    <p:sldId id="267" r:id="rId10"/>
    <p:sldId id="265" r:id="rId11"/>
    <p:sldId id="281" r:id="rId12"/>
    <p:sldId id="268" r:id="rId13"/>
    <p:sldId id="257" r:id="rId14"/>
    <p:sldId id="282" r:id="rId15"/>
    <p:sldId id="274" r:id="rId16"/>
    <p:sldId id="269" r:id="rId17"/>
    <p:sldId id="276" r:id="rId18"/>
    <p:sldId id="261" r:id="rId19"/>
    <p:sldId id="284" r:id="rId20"/>
    <p:sldId id="270" r:id="rId21"/>
    <p:sldId id="277" r:id="rId22"/>
    <p:sldId id="285" r:id="rId23"/>
    <p:sldId id="278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7ADEF6"/>
    <a:srgbClr val="57D5F3"/>
    <a:srgbClr val="68E3F4"/>
    <a:srgbClr val="FF0066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F534C6-1323-4B86-B980-DD24FCFE6F8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72303B-082C-4E63-9CB7-447FE7D24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yrok.net.ua/_ld/62/48414523.jpg"/>
          <p:cNvPicPr>
            <a:picLocks noChangeAspect="1" noChangeArrowheads="1"/>
          </p:cNvPicPr>
          <p:nvPr/>
        </p:nvPicPr>
        <p:blipFill>
          <a:blip r:embed="rId2" cstate="print"/>
          <a:srcRect b="3801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Капля 4"/>
          <p:cNvSpPr/>
          <p:nvPr/>
        </p:nvSpPr>
        <p:spPr>
          <a:xfrm>
            <a:off x="0" y="5373216"/>
            <a:ext cx="2627784" cy="1484784"/>
          </a:xfrm>
          <a:prstGeom prst="teardrop">
            <a:avLst>
              <a:gd name="adj" fmla="val 93104"/>
            </a:avLst>
          </a:prstGeom>
          <a:solidFill>
            <a:srgbClr val="68E3F4"/>
          </a:solidFill>
          <a:ln>
            <a:solidFill>
              <a:srgbClr val="68E3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2988840" y="0"/>
            <a:ext cx="12132840" cy="58785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Інтелектуальна </a:t>
            </a:r>
          </a:p>
          <a:p>
            <a:pPr algn="ctr"/>
            <a:r>
              <a:rPr lang="uk-UA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гра</a:t>
            </a:r>
          </a:p>
          <a:p>
            <a:pPr algn="ctr"/>
            <a:r>
              <a:rPr lang="uk-UA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uk-UA" sz="54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“Поле</a:t>
            </a:r>
            <a:r>
              <a:rPr lang="uk-UA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uk-UA" sz="54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чудес”</a:t>
            </a:r>
            <a:r>
              <a:rPr lang="uk-UA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</a:p>
          <a:p>
            <a:pPr algn="ctr"/>
            <a:r>
              <a:rPr lang="uk-UA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на тему</a:t>
            </a:r>
          </a:p>
          <a:p>
            <a:pPr algn="ctr"/>
            <a:r>
              <a:rPr lang="uk-UA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          </a:t>
            </a:r>
            <a:r>
              <a:rPr lang="uk-UA" sz="80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“Ми</a:t>
            </a:r>
            <a:r>
              <a:rPr lang="uk-UA" sz="80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пишаємося </a:t>
            </a:r>
            <a:r>
              <a:rPr lang="uk-UA" sz="80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вами”</a:t>
            </a:r>
            <a:endParaRPr lang="ru-RU" sz="54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184482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latin typeface="Bookman Old Style" pitchFamily="18" charset="0"/>
              </a:rPr>
              <a:t>Солдати, які перемагають у боях, </a:t>
            </a:r>
          </a:p>
          <a:p>
            <a:pPr algn="ctr"/>
            <a:r>
              <a:rPr lang="uk-UA" sz="2400" b="1" i="1" dirty="0" smtClean="0">
                <a:latin typeface="Bookman Old Style" pitchFamily="18" charset="0"/>
              </a:rPr>
              <a:t>захищаючи свій край від ворога.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140968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213250" y="188640"/>
            <a:ext cx="208422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III</a:t>
            </a:r>
            <a:r>
              <a:rPr lang="uk-UA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тур</a:t>
            </a:r>
            <a:endParaRPr lang="ru-RU" sz="40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9552" y="184482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latin typeface="Bookman Old Style" pitchFamily="18" charset="0"/>
              </a:rPr>
              <a:t>Солдати, які перемагають у боях, </a:t>
            </a:r>
          </a:p>
          <a:p>
            <a:pPr algn="ctr"/>
            <a:r>
              <a:rPr lang="uk-UA" sz="2400" b="1" i="1" dirty="0" smtClean="0">
                <a:latin typeface="Bookman Old Style" pitchFamily="18" charset="0"/>
              </a:rPr>
              <a:t>захищаючи свій край від ворога.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140968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п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е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р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е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м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о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ж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ц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і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213250" y="188640"/>
            <a:ext cx="208422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III</a:t>
            </a:r>
            <a:r>
              <a:rPr lang="uk-UA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тур</a:t>
            </a:r>
            <a:endParaRPr lang="ru-RU" sz="40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Картинки по запросу останні фото бійця Артема Абрамовича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 t="6757" r="23158" b="14865"/>
          <a:stretch>
            <a:fillRect/>
          </a:stretch>
        </p:blipFill>
        <p:spPr bwMode="auto">
          <a:xfrm>
            <a:off x="251520" y="332656"/>
            <a:ext cx="8424936" cy="56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77281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Bookman Old Style" pitchFamily="18" charset="0"/>
              </a:rPr>
              <a:t>Герой-комбат “</a:t>
            </a:r>
            <a:r>
              <a:rPr lang="ru-RU" sz="2800" b="1" i="1" dirty="0" err="1" smtClean="0">
                <a:latin typeface="Bookman Old Style" pitchFamily="18" charset="0"/>
              </a:rPr>
              <a:t>кіборгів</a:t>
            </a:r>
            <a:r>
              <a:rPr lang="ru-RU" sz="2800" b="1" i="1" dirty="0" smtClean="0">
                <a:latin typeface="Bookman Old Style" pitchFamily="18" charset="0"/>
              </a:rPr>
              <a:t>”, </a:t>
            </a:r>
          </a:p>
          <a:p>
            <a:pPr algn="ctr"/>
            <a:r>
              <a:rPr lang="ru-RU" sz="2800" b="1" i="1" dirty="0" err="1" smtClean="0">
                <a:latin typeface="Bookman Old Style" pitchFamily="18" charset="0"/>
              </a:rPr>
              <a:t>який</a:t>
            </a:r>
            <a:r>
              <a:rPr lang="ru-RU" sz="2800" b="1" i="1" dirty="0" smtClean="0">
                <a:latin typeface="Bookman Old Style" pitchFamily="18" charset="0"/>
              </a:rPr>
              <a:t> </a:t>
            </a:r>
            <a:r>
              <a:rPr lang="ru-RU" sz="2800" b="1" i="1" dirty="0" err="1" smtClean="0">
                <a:latin typeface="Bookman Old Style" pitchFamily="18" charset="0"/>
              </a:rPr>
              <a:t>був</a:t>
            </a:r>
            <a:r>
              <a:rPr lang="ru-RU" sz="2800" b="1" i="1" dirty="0" smtClean="0">
                <a:latin typeface="Bookman Old Style" pitchFamily="18" charset="0"/>
              </a:rPr>
              <a:t> у </a:t>
            </a:r>
            <a:r>
              <a:rPr lang="ru-RU" sz="2800" b="1" i="1" dirty="0" err="1" smtClean="0">
                <a:latin typeface="Bookman Old Style" pitchFamily="18" charset="0"/>
              </a:rPr>
              <a:t>полоні</a:t>
            </a:r>
            <a:r>
              <a:rPr lang="ru-RU" sz="2800" b="1" i="1" dirty="0" smtClean="0">
                <a:latin typeface="Bookman Old Style" pitchFamily="18" charset="0"/>
              </a:rPr>
              <a:t>,</a:t>
            </a:r>
            <a:r>
              <a:rPr lang="uk-UA" sz="2800" b="1" i="1" dirty="0" smtClean="0">
                <a:latin typeface="Bookman Old Style" pitchFamily="18" charset="0"/>
              </a:rPr>
              <a:t> житомирянин.</a:t>
            </a:r>
            <a:endParaRPr lang="ru-RU" sz="2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284984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33CC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9792" y="270892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latin typeface="Bookman Old Style" pitchFamily="18" charset="0"/>
              </a:rPr>
              <a:t>9 букв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60648"/>
            <a:ext cx="648072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Фінальна гра</a:t>
            </a:r>
            <a:endParaRPr lang="ru-RU" sz="54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77281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Bookman Old Style" pitchFamily="18" charset="0"/>
              </a:rPr>
              <a:t>Герой-комбат “</a:t>
            </a:r>
            <a:r>
              <a:rPr lang="ru-RU" sz="2800" b="1" i="1" dirty="0" err="1" smtClean="0">
                <a:latin typeface="Bookman Old Style" pitchFamily="18" charset="0"/>
              </a:rPr>
              <a:t>кіборгів</a:t>
            </a:r>
            <a:r>
              <a:rPr lang="ru-RU" sz="2800" b="1" i="1" dirty="0" smtClean="0">
                <a:latin typeface="Bookman Old Style" pitchFamily="18" charset="0"/>
              </a:rPr>
              <a:t>”, </a:t>
            </a:r>
          </a:p>
          <a:p>
            <a:pPr algn="ctr"/>
            <a:r>
              <a:rPr lang="ru-RU" sz="2800" b="1" i="1" dirty="0" err="1" smtClean="0">
                <a:latin typeface="Bookman Old Style" pitchFamily="18" charset="0"/>
              </a:rPr>
              <a:t>який</a:t>
            </a:r>
            <a:r>
              <a:rPr lang="ru-RU" sz="2800" b="1" i="1" dirty="0" smtClean="0">
                <a:latin typeface="Bookman Old Style" pitchFamily="18" charset="0"/>
              </a:rPr>
              <a:t> </a:t>
            </a:r>
            <a:r>
              <a:rPr lang="ru-RU" sz="2800" b="1" i="1" dirty="0" err="1" smtClean="0">
                <a:latin typeface="Bookman Old Style" pitchFamily="18" charset="0"/>
              </a:rPr>
              <a:t>був</a:t>
            </a:r>
            <a:r>
              <a:rPr lang="ru-RU" sz="2800" b="1" i="1" dirty="0" smtClean="0">
                <a:latin typeface="Bookman Old Style" pitchFamily="18" charset="0"/>
              </a:rPr>
              <a:t> у </a:t>
            </a:r>
            <a:r>
              <a:rPr lang="ru-RU" sz="2800" b="1" i="1" dirty="0" err="1" smtClean="0">
                <a:latin typeface="Bookman Old Style" pitchFamily="18" charset="0"/>
              </a:rPr>
              <a:t>полоні</a:t>
            </a:r>
            <a:r>
              <a:rPr lang="ru-RU" sz="2800" b="1" i="1" dirty="0" smtClean="0">
                <a:latin typeface="Bookman Old Style" pitchFamily="18" charset="0"/>
              </a:rPr>
              <a:t>,</a:t>
            </a:r>
            <a:r>
              <a:rPr lang="uk-UA" sz="2800" b="1" i="1" dirty="0" smtClean="0">
                <a:latin typeface="Bookman Old Style" pitchFamily="18" charset="0"/>
              </a:rPr>
              <a:t> житомирянин.</a:t>
            </a:r>
            <a:endParaRPr lang="ru-RU" sz="2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284984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К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у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з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ь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м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і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н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и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х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99792" y="270892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latin typeface="Bookman Old Style" pitchFamily="18" charset="0"/>
              </a:rPr>
              <a:t>9 букв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60648"/>
            <a:ext cx="648072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Фінальна гра</a:t>
            </a:r>
            <a:endParaRPr lang="ru-RU" sz="54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Картинки по запросу останні фото бійця Артема Абрамовича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t="18540"/>
          <a:stretch>
            <a:fillRect/>
          </a:stretch>
        </p:blipFill>
        <p:spPr bwMode="auto">
          <a:xfrm>
            <a:off x="971600" y="332656"/>
            <a:ext cx="6867525" cy="6207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a124.mycdn.me/image?t=0&amp;bid=802266081510&amp;id=802266081510&amp;plc=WEB&amp;tkn=MwoDwY4bC419d0iz6K8Sn0T1bhI"/>
          <p:cNvPicPr/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69967" y="247650"/>
            <a:ext cx="8404066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ole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71600" y="404664"/>
            <a:ext cx="705678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Гра з глядачами</a:t>
            </a:r>
            <a:endParaRPr lang="ru-RU" sz="54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847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smtClean="0">
                <a:latin typeface="Bookman Old Style" pitchFamily="18" charset="0"/>
              </a:rPr>
              <a:t>Назва професії захисника Вітчизни</a:t>
            </a:r>
            <a:endParaRPr lang="ru-RU" sz="3200" i="1" dirty="0"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708920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71600" y="404664"/>
            <a:ext cx="705678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Гра з глядачами</a:t>
            </a:r>
            <a:endParaRPr lang="ru-RU" sz="54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847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smtClean="0">
                <a:latin typeface="Bookman Old Style" pitchFamily="18" charset="0"/>
              </a:rPr>
              <a:t>Назва професії захисника Вітчизни</a:t>
            </a:r>
            <a:endParaRPr lang="ru-RU" sz="3200" i="1" dirty="0"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708920"/>
          <a:ext cx="914400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і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й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с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ь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к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о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и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й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yrok.net.ua/_ld/62/48414523.jpg"/>
          <p:cNvPicPr>
            <a:picLocks noChangeAspect="1" noChangeArrowheads="1"/>
          </p:cNvPicPr>
          <p:nvPr/>
        </p:nvPicPr>
        <p:blipFill>
          <a:blip r:embed="rId2" cstate="print"/>
          <a:srcRect b="3801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pic>
        <p:nvPicPr>
          <p:cNvPr id="5" name="Рисунок 4" descr="http://gic5.mycdn.me/getImage?photoId=552031984575&amp;photoType=17"/>
          <p:cNvPicPr/>
          <p:nvPr/>
        </p:nvPicPr>
        <p:blipFill>
          <a:blip r:embed="rId3" cstate="print"/>
          <a:srcRect b="37001"/>
          <a:stretch>
            <a:fillRect/>
          </a:stretch>
        </p:blipFill>
        <p:spPr bwMode="auto">
          <a:xfrm>
            <a:off x="0" y="1988840"/>
            <a:ext cx="8208912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Капля 3"/>
          <p:cNvSpPr/>
          <p:nvPr/>
        </p:nvSpPr>
        <p:spPr>
          <a:xfrm>
            <a:off x="0" y="5733256"/>
            <a:ext cx="3563888" cy="1124744"/>
          </a:xfrm>
          <a:prstGeom prst="teardrop">
            <a:avLst>
              <a:gd name="adj" fmla="val 93104"/>
            </a:avLst>
          </a:prstGeom>
          <a:solidFill>
            <a:srgbClr val="68E3F4"/>
          </a:solidFill>
          <a:ln>
            <a:solidFill>
              <a:srgbClr val="68E3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:\Мои документы\МОЇ ДОКУМЕНТИ\Мои рисунки\НАШ ПРАПОР\big_P1340413_resize.JPG"/>
          <p:cNvPicPr/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23528" y="332656"/>
            <a:ext cx="8208912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0"/>
            <a:ext cx="576064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i="1" dirty="0" err="1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Супергра</a:t>
            </a:r>
            <a:r>
              <a:rPr lang="uk-UA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40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967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Bookman Old Style" pitchFamily="18" charset="0"/>
              </a:rPr>
              <a:t>Назвати місяць, у якому </a:t>
            </a:r>
          </a:p>
          <a:p>
            <a:pPr algn="ctr"/>
            <a:r>
              <a:rPr lang="uk-UA" sz="3200" dirty="0" smtClean="0">
                <a:latin typeface="Bookman Old Style" pitchFamily="18" charset="0"/>
              </a:rPr>
              <a:t>в Україні відзначають </a:t>
            </a:r>
          </a:p>
          <a:p>
            <a:pPr algn="ctr"/>
            <a:r>
              <a:rPr lang="uk-UA" sz="3200" dirty="0" smtClean="0">
                <a:latin typeface="Bookman Old Style" pitchFamily="18" charset="0"/>
              </a:rPr>
              <a:t>День захисника Вітчизни.</a:t>
            </a:r>
            <a:endParaRPr lang="ru-RU" sz="3200" dirty="0"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2" y="2996952"/>
          <a:ext cx="9144002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1512168"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6" descr="Рисунок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97405">
            <a:off x="102571" y="-176214"/>
            <a:ext cx="2148418" cy="204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Рисунок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12283">
            <a:off x="6892122" y="-119118"/>
            <a:ext cx="2148418" cy="204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91680" y="0"/>
            <a:ext cx="576064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i="1" dirty="0" err="1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Супергра</a:t>
            </a:r>
            <a:r>
              <a:rPr lang="uk-UA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40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967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Bookman Old Style" pitchFamily="18" charset="0"/>
              </a:rPr>
              <a:t>Назвати місяць, у якому </a:t>
            </a:r>
          </a:p>
          <a:p>
            <a:pPr algn="ctr"/>
            <a:r>
              <a:rPr lang="uk-UA" sz="3200" dirty="0" smtClean="0">
                <a:latin typeface="Bookman Old Style" pitchFamily="18" charset="0"/>
              </a:rPr>
              <a:t>в Україні відзначають </a:t>
            </a:r>
          </a:p>
          <a:p>
            <a:pPr algn="ctr"/>
            <a:r>
              <a:rPr lang="uk-UA" sz="3200" dirty="0" smtClean="0">
                <a:latin typeface="Bookman Old Style" pitchFamily="18" charset="0"/>
              </a:rPr>
              <a:t>День захисника Вітчизни?</a:t>
            </a:r>
            <a:endParaRPr lang="ru-RU" sz="3200" dirty="0"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2" y="2996952"/>
          <a:ext cx="9144002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ж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о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т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е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н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ь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6" descr="Рисунок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97405">
            <a:off x="102571" y="-176214"/>
            <a:ext cx="2148418" cy="204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Рисунок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12283">
            <a:off x="6892122" y="-119118"/>
            <a:ext cx="2148418" cy="204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yrok.net.ua/_ld/62/48414523.jpg"/>
          <p:cNvPicPr>
            <a:picLocks noChangeAspect="1" noChangeArrowheads="1"/>
          </p:cNvPicPr>
          <p:nvPr/>
        </p:nvPicPr>
        <p:blipFill>
          <a:blip r:embed="rId2" cstate="print"/>
          <a:srcRect b="3801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Капля 3"/>
          <p:cNvSpPr/>
          <p:nvPr/>
        </p:nvSpPr>
        <p:spPr>
          <a:xfrm>
            <a:off x="0" y="5013176"/>
            <a:ext cx="3419872" cy="1844824"/>
          </a:xfrm>
          <a:prstGeom prst="teardrop">
            <a:avLst>
              <a:gd name="adj" fmla="val 93104"/>
            </a:avLst>
          </a:prstGeom>
          <a:solidFill>
            <a:srgbClr val="68E3F4"/>
          </a:solidFill>
          <a:ln>
            <a:solidFill>
              <a:srgbClr val="68E3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-180528" y="908720"/>
            <a:ext cx="8928992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8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Вітаємо переможців</a:t>
            </a:r>
            <a:r>
              <a:rPr lang="en-US" sz="88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uk-UA" sz="88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та учасників гри!</a:t>
            </a:r>
            <a:endParaRPr lang="ru-RU" sz="88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yrok.net.ua/_ld/62/48414523.jpg"/>
          <p:cNvPicPr>
            <a:picLocks noChangeAspect="1" noChangeArrowheads="1"/>
          </p:cNvPicPr>
          <p:nvPr/>
        </p:nvPicPr>
        <p:blipFill>
          <a:blip r:embed="rId2" cstate="print"/>
          <a:srcRect b="3801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98884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Bookman Old Style" pitchFamily="18" charset="0"/>
              </a:rPr>
              <a:t>В презентації використано фото з </a:t>
            </a:r>
            <a:r>
              <a:rPr lang="uk-UA" dirty="0" err="1" smtClean="0">
                <a:latin typeface="Bookman Old Style" pitchFamily="18" charset="0"/>
              </a:rPr>
              <a:t>інтернету</a:t>
            </a:r>
            <a:r>
              <a:rPr lang="uk-UA" dirty="0" smtClean="0">
                <a:latin typeface="Bookman Old Style" pitchFamily="18" charset="0"/>
              </a:rPr>
              <a:t>.</a:t>
            </a:r>
            <a:endParaRPr lang="uk-UA" dirty="0" smtClean="0">
              <a:latin typeface="Bookman Old Style" pitchFamily="18" charset="0"/>
            </a:endParaRPr>
          </a:p>
          <a:p>
            <a:pPr algn="ctr"/>
            <a:endParaRPr lang="uk-UA" dirty="0" smtClean="0">
              <a:latin typeface="Bookman Old Style" pitchFamily="18" charset="0"/>
            </a:endParaRPr>
          </a:p>
          <a:p>
            <a:pPr algn="ctr"/>
            <a:r>
              <a:rPr lang="uk-UA" dirty="0" smtClean="0">
                <a:latin typeface="Bookman Old Style" pitchFamily="18" charset="0"/>
              </a:rPr>
              <a:t>Автор  презентації  </a:t>
            </a:r>
            <a:r>
              <a:rPr lang="uk-UA" dirty="0" err="1" smtClean="0">
                <a:latin typeface="Bookman Old Style" pitchFamily="18" charset="0"/>
              </a:rPr>
              <a:t>Седель</a:t>
            </a:r>
            <a:r>
              <a:rPr lang="uk-UA" dirty="0" smtClean="0">
                <a:latin typeface="Bookman Old Style" pitchFamily="18" charset="0"/>
              </a:rPr>
              <a:t> Т.В.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Капля 4"/>
          <p:cNvSpPr/>
          <p:nvPr/>
        </p:nvSpPr>
        <p:spPr>
          <a:xfrm>
            <a:off x="0" y="4797152"/>
            <a:ext cx="3419872" cy="2060848"/>
          </a:xfrm>
          <a:prstGeom prst="teardrop">
            <a:avLst>
              <a:gd name="adj" fmla="val 93104"/>
            </a:avLst>
          </a:prstGeom>
          <a:solidFill>
            <a:srgbClr val="68E3F4"/>
          </a:solidFill>
          <a:ln>
            <a:solidFill>
              <a:srgbClr val="68E3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и по запросу останні фото бійця Артема Абрамовича"/>
          <p:cNvPicPr/>
          <p:nvPr/>
        </p:nvPicPr>
        <p:blipFill>
          <a:blip r:embed="rId3" cstate="print">
            <a:lum contrast="10000"/>
          </a:blip>
          <a:srcRect l="5292" r="3687"/>
          <a:stretch>
            <a:fillRect/>
          </a:stretch>
        </p:blipFill>
        <p:spPr bwMode="auto">
          <a:xfrm>
            <a:off x="467544" y="1412776"/>
            <a:ext cx="8352928" cy="4216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Капля 6"/>
          <p:cNvSpPr/>
          <p:nvPr/>
        </p:nvSpPr>
        <p:spPr>
          <a:xfrm>
            <a:off x="0" y="1340768"/>
            <a:ext cx="2267744" cy="864096"/>
          </a:xfrm>
          <a:prstGeom prst="teardrop">
            <a:avLst/>
          </a:prstGeom>
          <a:solidFill>
            <a:srgbClr val="7ADEF6"/>
          </a:solidFill>
          <a:ln>
            <a:solidFill>
              <a:srgbClr val="7ADE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0"/>
            <a:ext cx="9144000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i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Ми пишаємося вами, </a:t>
            </a:r>
          </a:p>
          <a:p>
            <a:pPr algn="ctr"/>
            <a:r>
              <a:rPr lang="uk-UA" sz="4800" b="1" i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воїни-визволителі!</a:t>
            </a:r>
            <a:endParaRPr lang="ru-RU" sz="48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77281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latin typeface="Bookman Old Style" pitchFamily="18" charset="0"/>
              </a:rPr>
              <a:t>Мужні солдати, які обороняють свою Батьківщину та свій народ.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2924944"/>
          <a:ext cx="828092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1656184"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87824" y="26064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</a:t>
            </a:r>
            <a:r>
              <a:rPr lang="uk-UA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тур</a:t>
            </a:r>
            <a:endParaRPr lang="ru-RU" sz="40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162880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latin typeface="Bookman Old Style" pitchFamily="18" charset="0"/>
              </a:rPr>
              <a:t>Мужні солдати, які обороняють свою Батьківщину та свій народ.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2924944"/>
          <a:ext cx="828092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в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о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ї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н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и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87824" y="26064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</a:t>
            </a:r>
            <a:r>
              <a:rPr lang="uk-UA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тур</a:t>
            </a:r>
            <a:endParaRPr lang="ru-RU" sz="40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Картинки по запросу останні фото бійця Артема Абрамовича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395535" y="404664"/>
            <a:ext cx="8447155" cy="5688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41277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latin typeface="Bookman Old Style" pitchFamily="18" charset="0"/>
              </a:rPr>
              <a:t>Солдати, </a:t>
            </a:r>
          </a:p>
          <a:p>
            <a:pPr algn="ctr"/>
            <a:r>
              <a:rPr lang="uk-UA" sz="2400" b="1" i="1" dirty="0" smtClean="0">
                <a:latin typeface="Bookman Old Style" pitchFamily="18" charset="0"/>
              </a:rPr>
              <a:t>які приймають участь у боях.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924944"/>
          <a:ext cx="9144000" cy="14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457320"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338960" y="332656"/>
            <a:ext cx="188865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II</a:t>
            </a:r>
            <a:r>
              <a:rPr lang="uk-UA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тур</a:t>
            </a:r>
            <a:endParaRPr lang="ru-RU" sz="40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41277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latin typeface="Bookman Old Style" pitchFamily="18" charset="0"/>
              </a:rPr>
              <a:t>Солдати, </a:t>
            </a:r>
          </a:p>
          <a:p>
            <a:pPr algn="ctr"/>
            <a:r>
              <a:rPr lang="uk-UA" sz="2400" b="1" i="1" dirty="0" smtClean="0">
                <a:latin typeface="Bookman Old Style" pitchFamily="18" charset="0"/>
              </a:rPr>
              <a:t>які приймають участь у боях.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924944"/>
          <a:ext cx="9144000" cy="145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457320"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б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і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й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ц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600" dirty="0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і</a:t>
                      </a:r>
                      <a:endParaRPr lang="ru-RU" sz="6600" dirty="0">
                        <a:solidFill>
                          <a:srgbClr val="FF0000"/>
                        </a:solidFill>
                        <a:latin typeface="Bookman Old Style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338960" y="332656"/>
            <a:ext cx="188865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II</a:t>
            </a:r>
            <a:r>
              <a:rPr lang="uk-UA" sz="4000" b="1" i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тур</a:t>
            </a:r>
            <a:endParaRPr lang="ru-RU" sz="4000" b="1" i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Картинки по запросу останні фото бійця Артема Абрамовича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539552" y="404664"/>
            <a:ext cx="7968884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5">
      <a:dk1>
        <a:sysClr val="windowText" lastClr="000000"/>
      </a:dk1>
      <a:lt1>
        <a:sysClr val="window" lastClr="FFFFFF"/>
      </a:lt1>
      <a:dk2>
        <a:srgbClr val="69676D"/>
      </a:dk2>
      <a:lt2>
        <a:srgbClr val="F0CCE2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230</Words>
  <Application>Microsoft Office PowerPoint</Application>
  <PresentationFormat>Экран (4:3)</PresentationFormat>
  <Paragraphs>92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ViP</dc:creator>
  <cp:lastModifiedBy>ViP</cp:lastModifiedBy>
  <cp:revision>47</cp:revision>
  <dcterms:created xsi:type="dcterms:W3CDTF">2016-10-11T21:27:10Z</dcterms:created>
  <dcterms:modified xsi:type="dcterms:W3CDTF">2017-10-10T19:14:08Z</dcterms:modified>
</cp:coreProperties>
</file>