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65" r:id="rId7"/>
    <p:sldId id="266" r:id="rId8"/>
    <p:sldId id="270" r:id="rId9"/>
    <p:sldId id="271" r:id="rId10"/>
    <p:sldId id="263" r:id="rId11"/>
    <p:sldId id="272" r:id="rId12"/>
    <p:sldId id="260" r:id="rId13"/>
    <p:sldId id="262" r:id="rId14"/>
    <p:sldId id="267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5462" autoAdjust="0"/>
  </p:normalViewPr>
  <p:slideViewPr>
    <p:cSldViewPr>
      <p:cViewPr>
        <p:scale>
          <a:sx n="80" d="100"/>
          <a:sy n="8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771FEB-B8E6-422C-A7C8-35C7F4036AEB}" type="datetimeFigureOut">
              <a:rPr lang="uk-UA" smtClean="0"/>
              <a:t>22.10.2017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BA3BAC-9713-4DBE-897B-7A30BA1773F5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Вивчи правила пожежної безпеки та розкажи їх членам своєї родини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8" name="Picture 4" descr="http://nvkmoskovskij.ucoz.ru/kartinki/bg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92" y="3212976"/>
            <a:ext cx="6743700" cy="254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olodrda.gov.ua/wp-content/uploads/2016/10/PB_zhytlo_2-1024x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2749" cy="64087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649194" cy="3573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32401"/>
            <a:ext cx="3995936" cy="2962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22792"/>
            <a:ext cx="2974463" cy="40117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564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анімації пожежна безп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249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/>
          <a:lstStyle/>
          <a:p>
            <a:r>
              <a:rPr lang="uk-UA" dirty="0" smtClean="0"/>
              <a:t>Не можна ховатися від вогню в шафі, під ліжком та в інших місцях;</a:t>
            </a:r>
          </a:p>
          <a:p>
            <a:r>
              <a:rPr lang="uk-UA" dirty="0" smtClean="0"/>
              <a:t>Не можна гасити водою електроприлади;</a:t>
            </a:r>
          </a:p>
          <a:p>
            <a:r>
              <a:rPr lang="uk-UA" dirty="0" smtClean="0"/>
              <a:t>Не можна користуватися ліфтом! Тікайте по сходам.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 час пожежі не можна: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39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" y="1268760"/>
            <a:ext cx="739781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94116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6000" b="1" dirty="0" smtClean="0">
                <a:solidFill>
                  <a:srgbClr val="FF0000"/>
                </a:solidFill>
              </a:rPr>
              <a:t>ПОЖЕЖА</a:t>
            </a:r>
            <a:endParaRPr lang="uk-U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" y="1628800"/>
            <a:ext cx="8262189" cy="28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796136" y="5085184"/>
            <a:ext cx="267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ВОГОНЬ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94891"/>
              </p:ext>
            </p:extLst>
          </p:nvPr>
        </p:nvGraphicFramePr>
        <p:xfrm>
          <a:off x="395536" y="2420888"/>
          <a:ext cx="835292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Діти, всім вам знати варто,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Що з вогнем погані жарти,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Будьте всюди обережні – 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Вивчіть правила пожежні!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Якщо виникла пожежа, 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Всюди полум’я і дим,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</a:t>
                      </a:r>
                      <a:r>
                        <a:rPr lang="uk-UA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Побіжіть</a:t>
                      </a:r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телефону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Та дзвоніть на „101”.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Грались діти сірниками,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Не послухалися мами.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 тепер вони в лікарні</a:t>
                      </a:r>
                    </a:p>
                    <a:p>
                      <a:r>
                        <a:rPr lang="uk-U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Опіки лікують й травми.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      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Запальничка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теж</a:t>
                      </a:r>
                      <a:endParaRPr lang="ru-RU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Є причиною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пожеж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Пам’ятай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дитино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З нею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гратися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будеш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в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поході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Завжди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другом  будь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природі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пожежі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бережися</a:t>
                      </a:r>
                      <a:endParaRPr lang="ru-RU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розводь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багаття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в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лісі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Будь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уважним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в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школі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вдома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Здавна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людям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всім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відомо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Важно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полум’я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згасить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Воно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знищить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все  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умить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Головне правило —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 smtClean="0"/>
              <a:t>панікувати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пожежників</a:t>
            </a:r>
            <a:r>
              <a:rPr lang="ru-RU" dirty="0" smtClean="0"/>
              <a:t> по телефону 101;</a:t>
            </a:r>
          </a:p>
          <a:p>
            <a:r>
              <a:rPr lang="ru-RU" dirty="0" err="1" smtClean="0"/>
              <a:t>Дрібне</a:t>
            </a:r>
            <a:r>
              <a:rPr lang="ru-RU" dirty="0" smtClean="0"/>
              <a:t> </a:t>
            </a:r>
            <a:r>
              <a:rPr lang="ru-RU" dirty="0" err="1" smtClean="0"/>
              <a:t>займання</a:t>
            </a:r>
            <a:r>
              <a:rPr lang="ru-RU" dirty="0" smtClean="0"/>
              <a:t> </a:t>
            </a:r>
            <a:r>
              <a:rPr lang="ru-RU" dirty="0" err="1" smtClean="0"/>
              <a:t>погасити</a:t>
            </a:r>
            <a:r>
              <a:rPr lang="ru-RU" dirty="0" smtClean="0"/>
              <a:t> </a:t>
            </a:r>
            <a:r>
              <a:rPr lang="ru-RU" dirty="0" err="1" smtClean="0"/>
              <a:t>підручними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загасити</a:t>
            </a:r>
            <a:r>
              <a:rPr lang="ru-RU" dirty="0" smtClean="0"/>
              <a:t> </a:t>
            </a:r>
            <a:r>
              <a:rPr lang="ru-RU" dirty="0" err="1" smtClean="0"/>
              <a:t>займання</a:t>
            </a:r>
            <a:r>
              <a:rPr lang="ru-RU" dirty="0" smtClean="0"/>
              <a:t> , </a:t>
            </a:r>
            <a:r>
              <a:rPr lang="ru-RU" dirty="0" err="1" smtClean="0"/>
              <a:t>терміново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Правила </a:t>
            </a:r>
            <a:r>
              <a:rPr lang="ru-RU" b="1" u="sng" dirty="0" err="1" smtClean="0"/>
              <a:t>поведінки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під</a:t>
            </a:r>
            <a:r>
              <a:rPr lang="ru-RU" b="1" u="sng" dirty="0" smtClean="0"/>
              <a:t> час </a:t>
            </a:r>
            <a:r>
              <a:rPr lang="ru-RU" b="1" u="sng" dirty="0" err="1" smtClean="0"/>
              <a:t>пожежі</a:t>
            </a:r>
            <a:endParaRPr lang="uk-UA" dirty="0"/>
          </a:p>
        </p:txBody>
      </p:sp>
      <p:pic>
        <p:nvPicPr>
          <p:cNvPr id="1026" name="Picture 2" descr="C:\Users\user\Desktop\БЖД\091657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1524003" cy="16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332">
            <a:off x="2730371" y="1075257"/>
            <a:ext cx="3795052" cy="2813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306">
            <a:off x="395536" y="2420888"/>
            <a:ext cx="2542414" cy="3428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9">
            <a:off x="5935594" y="2590885"/>
            <a:ext cx="2861943" cy="3859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195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задимленому приміщенні рухайтесь повзучи;</a:t>
            </a:r>
          </a:p>
          <a:p>
            <a:r>
              <a:rPr lang="uk-UA" dirty="0" smtClean="0"/>
              <a:t>В задимленому приміщенні потрібно дихати через мокру тканину;</a:t>
            </a:r>
          </a:p>
          <a:p>
            <a:r>
              <a:rPr lang="uk-UA" dirty="0" smtClean="0"/>
              <a:t>Щільно закрийте двері при евакуації;</a:t>
            </a:r>
          </a:p>
          <a:p>
            <a:r>
              <a:rPr lang="uk-UA" dirty="0" smtClean="0"/>
              <a:t>Якщо загорівся одяг, падайте на підлогу і катайтесь поки не </a:t>
            </a:r>
            <a:r>
              <a:rPr lang="uk-UA" dirty="0" err="1" smtClean="0"/>
              <a:t>зіб</a:t>
            </a:r>
            <a:r>
              <a:rPr lang="en-US" dirty="0" smtClean="0"/>
              <a:t>’</a:t>
            </a:r>
            <a:r>
              <a:rPr lang="uk-UA" dirty="0" err="1" smtClean="0"/>
              <a:t>єте</a:t>
            </a:r>
            <a:r>
              <a:rPr lang="uk-UA" dirty="0" smtClean="0"/>
              <a:t> </a:t>
            </a:r>
            <a:r>
              <a:rPr lang="uk-UA" dirty="0" err="1" smtClean="0"/>
              <a:t>полум</a:t>
            </a:r>
            <a:r>
              <a:rPr lang="en-US" dirty="0" smtClean="0"/>
              <a:t>’</a:t>
            </a:r>
            <a:r>
              <a:rPr lang="uk-UA" dirty="0" smtClean="0"/>
              <a:t>я. У палаючому одязі бігати не можна.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Правила </a:t>
            </a:r>
            <a:r>
              <a:rPr lang="ru-RU" b="1" u="sng" dirty="0" err="1" smtClean="0"/>
              <a:t>поведінки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під</a:t>
            </a:r>
            <a:r>
              <a:rPr lang="ru-RU" b="1" u="sng" dirty="0" smtClean="0"/>
              <a:t> час </a:t>
            </a:r>
            <a:r>
              <a:rPr lang="ru-RU" b="1" u="sng" dirty="0" err="1" smtClean="0"/>
              <a:t>пожежі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74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4677">
            <a:off x="501106" y="1421171"/>
            <a:ext cx="2858941" cy="3855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632872" cy="4176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700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lichyk.at.ua/foto/bb12dfb6296ac4167096108141dfba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080"/>
            <a:ext cx="8976227" cy="6213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1" y="380812"/>
            <a:ext cx="4773885" cy="58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БЖД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9558"/>
            <a:ext cx="4424632" cy="2477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142">
            <a:off x="-21926" y="1052736"/>
            <a:ext cx="4329204" cy="32098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52" y="654884"/>
            <a:ext cx="4387042" cy="32527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3"/>
          <a:stretch/>
        </p:blipFill>
        <p:spPr>
          <a:xfrm>
            <a:off x="2314500" y="3754757"/>
            <a:ext cx="4536504" cy="30684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270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275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139</Words>
  <Application>Microsoft Office PowerPoint</Application>
  <PresentationFormat>Екран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Форма хвиль</vt:lpstr>
      <vt:lpstr>Вивчи правила пожежної безпеки та розкажи їх членам своєї родини</vt:lpstr>
      <vt:lpstr>Правила поведінки під час пожежі</vt:lpstr>
      <vt:lpstr>Презентація PowerPoint</vt:lpstr>
      <vt:lpstr>Правила поведінки під час пожежі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 час пожежі не можна: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Вивчи правила пожежної безпеки та розкажи їх членам своєї родини</dc:title>
  <dc:creator>user10</dc:creator>
  <cp:lastModifiedBy>user10</cp:lastModifiedBy>
  <cp:revision>23</cp:revision>
  <dcterms:created xsi:type="dcterms:W3CDTF">2017-10-09T19:04:10Z</dcterms:created>
  <dcterms:modified xsi:type="dcterms:W3CDTF">2017-10-22T20:30:50Z</dcterms:modified>
</cp:coreProperties>
</file>