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6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Пі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uk-UA" smtClean="0"/>
              <a:t>Зразок підзаголовка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і вертикальни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ертикального напису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ий заголовок і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и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ертикального напису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і об'є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озділ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'єкт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місту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вмісту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Порівнянн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Місце для вмісту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5" name="Місце для тексту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6" name="Місце для вмісту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7" name="Місце для дати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8" name="Місце для нижнього колонтитула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Місце для номера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Лише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Місце для номера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дати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Вміст із під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тексту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Зображення з під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рисунка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Місце для тексту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аголовка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3959E6-847B-4937-8C3D-49CDB5BA4EF3}" type="datetimeFigureOut">
              <a:rPr lang="uk-UA" smtClean="0"/>
              <a:pPr/>
              <a:t>18.08.2017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BD255C-740D-4BFE-A60D-37750E3706AB}" type="slidenum">
              <a:rPr lang="uk-UA" smtClean="0"/>
              <a:pPr/>
              <a:t>‹№›</a:t>
            </a:fld>
            <a:endParaRPr 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 fontScale="90000"/>
          </a:bodyPr>
          <a:lstStyle/>
          <a:p>
            <a:r>
              <a:rPr lang="uk-UA" b="1" i="1" dirty="0" smtClean="0">
                <a:solidFill>
                  <a:srgbClr val="C00000"/>
                </a:solidFill>
              </a:rPr>
              <a:t>МОЗКОВИЙ ШТУРМ</a:t>
            </a:r>
            <a:endParaRPr lang="ru-RU" b="1" i="1" dirty="0">
              <a:solidFill>
                <a:srgbClr val="C00000"/>
              </a:solidFill>
            </a:endParaRPr>
          </a:p>
        </p:txBody>
      </p:sp>
      <p:sp>
        <p:nvSpPr>
          <p:cNvPr id="5" name="Місце для вмісту 4"/>
          <p:cNvSpPr>
            <a:spLocks noGrp="1"/>
          </p:cNvSpPr>
          <p:nvPr>
            <p:ph idx="1"/>
          </p:nvPr>
        </p:nvSpPr>
        <p:spPr>
          <a:xfrm>
            <a:off x="457200" y="857232"/>
            <a:ext cx="8229600" cy="6000768"/>
          </a:xfrm>
        </p:spPr>
        <p:txBody>
          <a:bodyPr>
            <a:normAutofit fontScale="85000" lnSpcReduction="20000"/>
          </a:bodyPr>
          <a:lstStyle/>
          <a:p>
            <a:pPr lvl="0"/>
            <a:r>
              <a:rPr lang="uk-UA" dirty="0" smtClean="0"/>
              <a:t>Яку площу займає материк? </a:t>
            </a:r>
          </a:p>
          <a:p>
            <a:pPr lvl="0"/>
            <a:r>
              <a:rPr lang="uk-UA" dirty="0" smtClean="0"/>
              <a:t>Яке місце серед інших материків займає Африка за площею?</a:t>
            </a:r>
            <a:endParaRPr lang="ru-RU" dirty="0" smtClean="0"/>
          </a:p>
          <a:p>
            <a:pPr lvl="0"/>
            <a:r>
              <a:rPr lang="uk-UA" dirty="0" smtClean="0"/>
              <a:t>Що означає слово «Африка»? </a:t>
            </a:r>
          </a:p>
          <a:p>
            <a:pPr lvl="0"/>
            <a:r>
              <a:rPr lang="uk-UA" dirty="0" smtClean="0"/>
              <a:t>Хто досліджував цей материк?</a:t>
            </a:r>
            <a:endParaRPr lang="ru-RU" dirty="0" smtClean="0"/>
          </a:p>
          <a:p>
            <a:pPr lvl="0"/>
            <a:r>
              <a:rPr lang="uk-UA" dirty="0" smtClean="0"/>
              <a:t>Яка найбільша висота Африки над рівнем моря?</a:t>
            </a:r>
            <a:endParaRPr lang="ru-RU" dirty="0" smtClean="0"/>
          </a:p>
          <a:p>
            <a:pPr lvl="0"/>
            <a:r>
              <a:rPr lang="uk-UA" dirty="0" smtClean="0"/>
              <a:t>В яких кліматичних поясах розташований материк?</a:t>
            </a:r>
            <a:endParaRPr lang="ru-RU" dirty="0" smtClean="0"/>
          </a:p>
          <a:p>
            <a:pPr lvl="0"/>
            <a:r>
              <a:rPr lang="uk-UA" dirty="0" smtClean="0"/>
              <a:t>Які води гідросфери належать до вод суходолу?</a:t>
            </a:r>
            <a:endParaRPr lang="ru-RU" dirty="0" smtClean="0"/>
          </a:p>
          <a:p>
            <a:pPr lvl="0"/>
            <a:r>
              <a:rPr lang="uk-UA" dirty="0" smtClean="0"/>
              <a:t>Що таке річка? </a:t>
            </a:r>
          </a:p>
          <a:p>
            <a:pPr lvl="0"/>
            <a:r>
              <a:rPr lang="uk-UA" dirty="0" smtClean="0"/>
              <a:t>Назвіть  типи живлення річок? </a:t>
            </a:r>
            <a:endParaRPr lang="ru-RU" dirty="0" smtClean="0"/>
          </a:p>
          <a:p>
            <a:pPr lvl="0"/>
            <a:r>
              <a:rPr lang="uk-UA" dirty="0" smtClean="0"/>
              <a:t>Що таке озеро? </a:t>
            </a:r>
          </a:p>
          <a:p>
            <a:pPr lvl="0"/>
            <a:r>
              <a:rPr lang="uk-UA" dirty="0" smtClean="0"/>
              <a:t>Які існують типи озер за походженням улоговин?</a:t>
            </a:r>
            <a:endParaRPr lang="ru-RU" dirty="0" smtClean="0"/>
          </a:p>
          <a:p>
            <a:pPr lvl="0"/>
            <a:r>
              <a:rPr lang="uk-UA" dirty="0" smtClean="0"/>
              <a:t>Від чого залежить розподіл внутрішніх вод материка на його території?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00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000" fill="hold"/>
                                        <p:tgtEl>
                                          <p:spTgt spid="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000" fill="hold"/>
                                        <p:tgtEl>
                                          <p:spTgt spid="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100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1000" fill="hold"/>
                                        <p:tgtEl>
                                          <p:spTgt spid="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00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000" fill="hold"/>
                                        <p:tgtEl>
                                          <p:spTgt spid="5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100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1000" fill="hold"/>
                                        <p:tgtEl>
                                          <p:spTgt spid="5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83</Words>
  <PresentationFormat>Екран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</vt:i4>
      </vt:variant>
    </vt:vector>
  </HeadingPairs>
  <TitlesOfParts>
    <vt:vector size="2" baseType="lpstr">
      <vt:lpstr>Тема Office</vt:lpstr>
      <vt:lpstr>МОЗКОВИЙ ШТУРМ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МОЗКОВИЙ ШТУРМ</dc:title>
  <cp:lastModifiedBy>User</cp:lastModifiedBy>
  <cp:revision>7</cp:revision>
  <dcterms:modified xsi:type="dcterms:W3CDTF">2017-08-18T14:38:41Z</dcterms:modified>
</cp:coreProperties>
</file>

<file path=docProps/thumbnail.jpeg>
</file>