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18.08.2017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C00000"/>
                </a:solidFill>
              </a:rPr>
              <a:t>МОЗКОВИЙ ШТУРМ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600076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uk-UA" dirty="0" smtClean="0"/>
              <a:t>Яку площу займає материк? </a:t>
            </a:r>
          </a:p>
          <a:p>
            <a:pPr lvl="0"/>
            <a:r>
              <a:rPr lang="uk-UA" dirty="0" smtClean="0"/>
              <a:t>Яке місце серед інших материків займає Африка за площею?</a:t>
            </a:r>
            <a:endParaRPr lang="ru-RU" dirty="0" smtClean="0"/>
          </a:p>
          <a:p>
            <a:pPr lvl="0"/>
            <a:r>
              <a:rPr lang="uk-UA" dirty="0" smtClean="0"/>
              <a:t>Що означає слово «Африка»? </a:t>
            </a:r>
          </a:p>
          <a:p>
            <a:pPr lvl="0"/>
            <a:r>
              <a:rPr lang="uk-UA" dirty="0" smtClean="0"/>
              <a:t>Хто досліджував цей материк?</a:t>
            </a:r>
            <a:endParaRPr lang="ru-RU" dirty="0" smtClean="0"/>
          </a:p>
          <a:p>
            <a:pPr lvl="0"/>
            <a:r>
              <a:rPr lang="uk-UA" dirty="0" smtClean="0"/>
              <a:t>Яка найбільша висота Африки над рівнем моря?</a:t>
            </a:r>
            <a:endParaRPr lang="ru-RU" dirty="0" smtClean="0"/>
          </a:p>
          <a:p>
            <a:pPr lvl="0"/>
            <a:r>
              <a:rPr lang="uk-UA" dirty="0" smtClean="0"/>
              <a:t>В яких кліматичних поясах розташований материк?</a:t>
            </a:r>
            <a:endParaRPr lang="ru-RU" dirty="0" smtClean="0"/>
          </a:p>
          <a:p>
            <a:pPr lvl="0"/>
            <a:r>
              <a:rPr lang="uk-UA" dirty="0" smtClean="0"/>
              <a:t>Які води гідросфери належать до вод суходолу?</a:t>
            </a:r>
            <a:endParaRPr lang="ru-RU" dirty="0" smtClean="0"/>
          </a:p>
          <a:p>
            <a:pPr lvl="0"/>
            <a:r>
              <a:rPr lang="uk-UA" dirty="0" smtClean="0"/>
              <a:t>Що таке річка? </a:t>
            </a:r>
          </a:p>
          <a:p>
            <a:pPr lvl="0"/>
            <a:r>
              <a:rPr lang="uk-UA" dirty="0" smtClean="0"/>
              <a:t>Назвіть  типи живлення річок? </a:t>
            </a:r>
            <a:endParaRPr lang="ru-RU" dirty="0" smtClean="0"/>
          </a:p>
          <a:p>
            <a:pPr lvl="0"/>
            <a:r>
              <a:rPr lang="uk-UA" dirty="0" smtClean="0"/>
              <a:t>Що таке озеро? </a:t>
            </a:r>
          </a:p>
          <a:p>
            <a:pPr lvl="0"/>
            <a:r>
              <a:rPr lang="uk-UA" dirty="0" smtClean="0"/>
              <a:t>Які існують типи озер за походженням улоговин?</a:t>
            </a:r>
            <a:endParaRPr lang="ru-RU" dirty="0" smtClean="0"/>
          </a:p>
          <a:p>
            <a:pPr lvl="0"/>
            <a:r>
              <a:rPr lang="uk-UA" dirty="0" smtClean="0"/>
              <a:t>Від чого залежить розподіл внутрішніх вод материка на його території?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83</Words>
  <PresentationFormat>Екран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2" baseType="lpstr">
      <vt:lpstr>Тема Office</vt:lpstr>
      <vt:lpstr>МОЗКОВИЙ ШТУРМ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МОЗКОВИЙ ШТУРМ</dc:title>
  <cp:lastModifiedBy>User</cp:lastModifiedBy>
  <cp:revision>7</cp:revision>
  <dcterms:modified xsi:type="dcterms:W3CDTF">2017-08-18T14:38:41Z</dcterms:modified>
</cp:coreProperties>
</file>