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0A0BE663-ABC5-4E1C-AC40-6A3668F40770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44ABCB5-AEC9-4EDD-A254-4371206482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BE663-ABC5-4E1C-AC40-6A3668F40770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ABCB5-AEC9-4EDD-A254-4371206482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BE663-ABC5-4E1C-AC40-6A3668F40770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ABCB5-AEC9-4EDD-A254-4371206482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0A0BE663-ABC5-4E1C-AC40-6A3668F40770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ABCB5-AEC9-4EDD-A254-4371206482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0A0BE663-ABC5-4E1C-AC40-6A3668F40770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44ABCB5-AEC9-4EDD-A254-4371206482CC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0A0BE663-ABC5-4E1C-AC40-6A3668F40770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44ABCB5-AEC9-4EDD-A254-4371206482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0A0BE663-ABC5-4E1C-AC40-6A3668F40770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44ABCB5-AEC9-4EDD-A254-4371206482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BE663-ABC5-4E1C-AC40-6A3668F40770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ABCB5-AEC9-4EDD-A254-4371206482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0A0BE663-ABC5-4E1C-AC40-6A3668F40770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44ABCB5-AEC9-4EDD-A254-4371206482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0A0BE663-ABC5-4E1C-AC40-6A3668F40770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44ABCB5-AEC9-4EDD-A254-4371206482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0A0BE663-ABC5-4E1C-AC40-6A3668F40770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44ABCB5-AEC9-4EDD-A254-4371206482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0A0BE663-ABC5-4E1C-AC40-6A3668F40770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44ABCB5-AEC9-4EDD-A254-4371206482C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Temp\для школы\для уроку\103506_mediu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788616"/>
          </a:xfrm>
        </p:spPr>
        <p:txBody>
          <a:bodyPr/>
          <a:lstStyle/>
          <a:p>
            <a:pPr algn="ctr"/>
            <a:r>
              <a:rPr lang="uk-UA" dirty="0" smtClean="0"/>
              <a:t>Колективне написання листа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Казуар </a:t>
            </a:r>
            <a:endParaRPr lang="ru-RU" dirty="0"/>
          </a:p>
        </p:txBody>
      </p:sp>
      <p:pic>
        <p:nvPicPr>
          <p:cNvPr id="10242" name="Picture 2" descr="D:\Temp\для школы\для уроку\1208576496_1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2132856"/>
            <a:ext cx="5256584" cy="43204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err="1" smtClean="0"/>
              <a:t>Кукабара</a:t>
            </a:r>
            <a:endParaRPr lang="ru-RU" dirty="0"/>
          </a:p>
        </p:txBody>
      </p:sp>
      <p:pic>
        <p:nvPicPr>
          <p:cNvPr id="11266" name="Picture 2" descr="D:\Temp\для школы\для уроку\Smeyuschayasya-kukabar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2204864"/>
            <a:ext cx="4824535" cy="42484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D:\Temp\для школы\для уроку\4 (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8831" y="332656"/>
            <a:ext cx="8430502" cy="61926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95513" y="2997200"/>
            <a:ext cx="4897437" cy="317658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2195513" y="188913"/>
            <a:ext cx="4897437" cy="2808287"/>
          </a:xfrm>
          <a:prstGeom prst="triangl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  <p:cxnSp>
        <p:nvCxnSpPr>
          <p:cNvPr id="7" name="Прямая соединительная линия 6"/>
          <p:cNvCxnSpPr>
            <a:stCxn id="5" idx="2"/>
          </p:cNvCxnSpPr>
          <p:nvPr/>
        </p:nvCxnSpPr>
        <p:spPr>
          <a:xfrm>
            <a:off x="2195513" y="2997200"/>
            <a:ext cx="4897437" cy="3176588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>
            <a:stCxn id="5" idx="4"/>
          </p:cNvCxnSpPr>
          <p:nvPr/>
        </p:nvCxnSpPr>
        <p:spPr>
          <a:xfrm flipH="1">
            <a:off x="2195513" y="2997200"/>
            <a:ext cx="4897437" cy="3176588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81725" y="5365750"/>
            <a:ext cx="1820863" cy="130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83333E-6 4.81481E-6 L -0.52499 -0.00139 L -0.52499 -0.46528 L -0.25833 -0.87083 L 0.0073 -0.46389 L 0.01042 -0.00417 L -0.51979 -0.45833 L 0.00313 -0.45833 L -0.51874 -0.00417 " pathEditMode="relative" ptsTypes="AAAAAAAAA">
                                      <p:cBhvr>
                                        <p:cTn id="6" dur="2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Поштове відділення</a:t>
            </a:r>
            <a:endParaRPr lang="ru-RU" dirty="0"/>
          </a:p>
        </p:txBody>
      </p:sp>
      <p:pic>
        <p:nvPicPr>
          <p:cNvPr id="2050" name="Picture 2" descr="D:\Temp\для школы\для уроку\20120404-posht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527380"/>
            <a:ext cx="7704856" cy="47819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2800" dirty="0" smtClean="0"/>
              <a:t>Найстаріше поштове відділення у місті </a:t>
            </a:r>
            <a:r>
              <a:rPr lang="uk-UA" sz="2800" dirty="0" err="1" smtClean="0"/>
              <a:t>Санкері</a:t>
            </a:r>
            <a:r>
              <a:rPr lang="uk-UA" sz="2800" dirty="0" smtClean="0"/>
              <a:t> (Шотландія)</a:t>
            </a:r>
            <a:br>
              <a:rPr lang="uk-UA" sz="2800" dirty="0" smtClean="0"/>
            </a:br>
            <a:r>
              <a:rPr lang="uk-UA" sz="2800" dirty="0" smtClean="0"/>
              <a:t>1712 рік</a:t>
            </a:r>
            <a:endParaRPr lang="ru-RU" sz="2800" dirty="0"/>
          </a:p>
        </p:txBody>
      </p:sp>
      <p:pic>
        <p:nvPicPr>
          <p:cNvPr id="3074" name="Picture 2" descr="D:\Temp\для школы\для уроку\800px-Sanquhar_PO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988032"/>
            <a:ext cx="8064895" cy="44653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АВСТРАЛІЯ</a:t>
            </a:r>
            <a:endParaRPr lang="ru-RU" dirty="0"/>
          </a:p>
        </p:txBody>
      </p:sp>
      <p:pic>
        <p:nvPicPr>
          <p:cNvPr id="4098" name="Picture 2" descr="D:\Temp\для школы\для уроку\phisical-map-world-English5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4133" y="1882775"/>
            <a:ext cx="7995733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Кенгуру </a:t>
            </a:r>
            <a:endParaRPr lang="ru-RU" dirty="0"/>
          </a:p>
        </p:txBody>
      </p:sp>
      <p:pic>
        <p:nvPicPr>
          <p:cNvPr id="5122" name="Picture 2" descr="D:\Temp\для школы\для уроку\e56137b6bf78f2a977dc97d196c25b3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29447" y="1882775"/>
            <a:ext cx="6485106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err="1" smtClean="0"/>
              <a:t>Коала</a:t>
            </a:r>
            <a:r>
              <a:rPr lang="uk-UA" dirty="0" smtClean="0"/>
              <a:t> </a:t>
            </a:r>
            <a:endParaRPr lang="ru-RU" dirty="0"/>
          </a:p>
        </p:txBody>
      </p:sp>
      <p:pic>
        <p:nvPicPr>
          <p:cNvPr id="6146" name="Picture 2" descr="D:\Temp\для школы\для уроку\72b03d752d5eb82d865ea681077d50e2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882775"/>
            <a:ext cx="6096000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Єхидна </a:t>
            </a:r>
            <a:endParaRPr lang="ru-RU" dirty="0"/>
          </a:p>
        </p:txBody>
      </p:sp>
      <p:pic>
        <p:nvPicPr>
          <p:cNvPr id="7170" name="Picture 2" descr="D:\Temp\для школы\для уроку\800px-Tachyglossus_aculeatus_side_on_(cropped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9197" y="1882775"/>
            <a:ext cx="7765605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Качконіс </a:t>
            </a:r>
            <a:endParaRPr lang="ru-RU" dirty="0"/>
          </a:p>
        </p:txBody>
      </p:sp>
      <p:pic>
        <p:nvPicPr>
          <p:cNvPr id="8197" name="Picture 5" descr="D:\Temp\для школы\для уроку\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700808"/>
            <a:ext cx="7848872" cy="4680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Лірохвіст </a:t>
            </a:r>
            <a:endParaRPr lang="ru-RU" dirty="0"/>
          </a:p>
        </p:txBody>
      </p:sp>
      <p:pic>
        <p:nvPicPr>
          <p:cNvPr id="9219" name="Picture 3" descr="D:\Temp\для школы\птахи\0017-009-Lirokhvost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94512" y="1882775"/>
            <a:ext cx="4354975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305</TotalTime>
  <Words>22</Words>
  <Application>Microsoft Office PowerPoint</Application>
  <PresentationFormat>Экран (4:3)</PresentationFormat>
  <Paragraphs>11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Яркая</vt:lpstr>
      <vt:lpstr>Колективне написання листа</vt:lpstr>
      <vt:lpstr>Поштове відділення</vt:lpstr>
      <vt:lpstr>Найстаріше поштове відділення у місті Санкері (Шотландія) 1712 рік</vt:lpstr>
      <vt:lpstr>АВСТРАЛІЯ</vt:lpstr>
      <vt:lpstr>Кенгуру </vt:lpstr>
      <vt:lpstr>Коала </vt:lpstr>
      <vt:lpstr>Єхидна </vt:lpstr>
      <vt:lpstr>Качконіс </vt:lpstr>
      <vt:lpstr>Лірохвіст </vt:lpstr>
      <vt:lpstr>Казуар </vt:lpstr>
      <vt:lpstr>Кукабара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Колективне написання листа</dc:title>
  <dc:creator>RePack by SPecialiST</dc:creator>
  <cp:lastModifiedBy>RePack by SPecialiST</cp:lastModifiedBy>
  <cp:revision>32</cp:revision>
  <dcterms:created xsi:type="dcterms:W3CDTF">2014-02-18T15:34:39Z</dcterms:created>
  <dcterms:modified xsi:type="dcterms:W3CDTF">2015-03-24T18:34:44Z</dcterms:modified>
</cp:coreProperties>
</file>