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4" r:id="rId4"/>
    <p:sldId id="275" r:id="rId5"/>
    <p:sldId id="276" r:id="rId6"/>
    <p:sldId id="262" r:id="rId7"/>
    <p:sldId id="277" r:id="rId8"/>
    <p:sldId id="287" r:id="rId9"/>
    <p:sldId id="260" r:id="rId10"/>
    <p:sldId id="28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6F52CF-429E-46E4-8DCF-983BF714F8C0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01726C-3BF5-4583-B0CD-154DC1CB38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B359DC-8F3A-48C6-9C9F-F0219CE4E11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6324DB-F6B0-43BA-A648-A825EB22610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1D535-BEF2-4B75-985D-0FD034B23823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00C6-001C-41AA-B7E3-A53C593FE9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46F93-7C19-4470-B2A0-1071A3EA7F3C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0A601-9ABA-4EB0-8B62-7042065F7E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292B3-8052-4C2A-AE75-1E2638A0ED7A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C9715-222B-405F-8A8F-939572A445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9C024-7657-4720-8BFA-A71BE47BD160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E77BA-3DAC-4D89-8B20-3A9BB43DC4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1FF70-2203-4C1B-877E-A2422EAAB1DF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355AC-C000-4E7E-8C41-48A103AF3A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16E4-A5F1-43F5-8C1F-8DD2022300A1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05C2D-BA6D-416F-B9D2-0844ED87D9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22C57-9172-485B-8641-5FC09BF34ED3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AF7B7-A5ED-48AA-9791-3980EA4603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A3E1A-3360-4014-BB0E-D7BB46547C35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D0872-8AD8-4EB7-A903-5B9ADD7A9B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764DA-B5C8-4E55-A902-A6E161C87D6F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061D0-2CBE-4AA6-945C-A1240B80A8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49-DD46-4C4B-8840-C46D3FBC40AD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D6302-FCAB-4084-9FC4-B43150C75E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4C01D-447B-4E52-953D-E187C4B891F0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A8041-29E0-4AEE-BEC3-34064E8180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9B90C1-20F5-402E-8870-275C755FDAD2}" type="datetimeFigureOut">
              <a:rPr lang="ru-RU"/>
              <a:pPr>
                <a:defRPr/>
              </a:pPr>
              <a:t>09.10.2017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00887F-CB69-4076-83AD-C39B6F4EA8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64;&#1082;&#1086;&#1083;&#1072;\Downloads\videoplayback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31956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Різноманітність речовин. Поняття про прості та складні речовини, неорганічні та органічні речовини.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. Чисті речовини і суміші. 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825" y="3213100"/>
            <a:ext cx="3816350" cy="6477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100" name="Picture 2" descr="C:\Users\Алла\Downloads\GПРИРОДОЗНАВСТВО\Снимокqdq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263"/>
            <a:ext cx="536892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" descr="C:\Users\Алла\Downloads\GПРИРОДОЗНАВСТВО\b361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8013" y="4076700"/>
            <a:ext cx="3455987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688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8800" b="1" dirty="0" smtClean="0">
                <a:solidFill>
                  <a:schemeClr val="tx2">
                    <a:lumMod val="75000"/>
                  </a:schemeClr>
                </a:solidFill>
              </a:rPr>
              <a:t>Молодці!</a:t>
            </a:r>
            <a:br>
              <a:rPr lang="uk-UA" sz="8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8800" b="1" dirty="0" smtClean="0">
                <a:solidFill>
                  <a:schemeClr val="tx2">
                    <a:lumMod val="75000"/>
                  </a:schemeClr>
                </a:solidFill>
              </a:rPr>
              <a:t> Ви гарно працювали!</a:t>
            </a:r>
            <a:endParaRPr lang="ru-RU" sz="8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Мета: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Закріпити  уявлення про атомно-молекулярну будову речовини;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сформувати знання про прості та складні речовини, органічні та неорганічні речовини, чисті речовини та суміші, природні та штучні суміші;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ознайомитися з найпоширенішими простими і складними речовинами довкілля; навчитися розрізняти окремі чисті речовини та суміші.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b="1" smtClean="0"/>
              <a:t>План</a:t>
            </a:r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dirty="0" smtClean="0"/>
              <a:t>Прості і складні речовини.</a:t>
            </a:r>
          </a:p>
          <a:p>
            <a:pPr eaLnBrk="1" hangingPunct="1"/>
            <a:r>
              <a:rPr lang="uk-UA" dirty="0" smtClean="0"/>
              <a:t>Значення простих і складних речовин для людини.</a:t>
            </a:r>
            <a:endParaRPr lang="ru-RU" dirty="0" smtClean="0"/>
          </a:p>
          <a:p>
            <a:pPr eaLnBrk="1" hangingPunct="1"/>
            <a:r>
              <a:rPr lang="uk-UA" dirty="0" smtClean="0"/>
              <a:t>Неорганічні й органічні речовини.</a:t>
            </a: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34559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Речовини, утворені хімічними елементами одного виду, називають </a:t>
            </a:r>
            <a:r>
              <a:rPr lang="uk-UA" sz="6000" b="1" i="1" dirty="0" smtClean="0">
                <a:solidFill>
                  <a:srgbClr val="FF0000"/>
                </a:solidFill>
              </a:rPr>
              <a:t>простими</a:t>
            </a:r>
            <a:r>
              <a:rPr lang="uk-UA" sz="4800" b="1" i="1" dirty="0" smtClean="0">
                <a:solidFill>
                  <a:srgbClr val="FF0000"/>
                </a:solidFill>
              </a:rPr>
              <a:t>.</a:t>
            </a:r>
            <a:endParaRPr lang="ru-RU" sz="4800" b="1" dirty="0" smtClean="0"/>
          </a:p>
        </p:txBody>
      </p:sp>
      <p:pic>
        <p:nvPicPr>
          <p:cNvPr id="14339" name="Picture 1" descr="C:\Users\Алла\Downloads\GПРИРОДОЗНАВСТВО\DD7h1lH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89350"/>
            <a:ext cx="37623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Users\Алла\Downloads\GПРИРОДОЗНАВСТВО\Oxygen_Molecule_Vd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2563" y="3933825"/>
            <a:ext cx="2611437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 descr="C:\Users\Алла\Downloads\GПРИРОДОЗНАВСТВО\ozonejp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4581525"/>
            <a:ext cx="2801938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800" b="1" smtClean="0"/>
              <a:t>Речовини, утворені за допомогою різних хімічних елементів (атомів), називають </a:t>
            </a:r>
            <a:r>
              <a:rPr lang="uk-UA" sz="6000" i="1" smtClean="0">
                <a:solidFill>
                  <a:srgbClr val="FF0000"/>
                </a:solidFill>
              </a:rPr>
              <a:t>складними </a:t>
            </a:r>
            <a:r>
              <a:rPr lang="uk-UA" sz="4800" b="1" smtClean="0"/>
              <a:t>(наприклад,</a:t>
            </a:r>
          </a:p>
          <a:p>
            <a:pPr eaLnBrk="1" hangingPunct="1">
              <a:buFont typeface="Arial" charset="0"/>
              <a:buNone/>
            </a:pPr>
            <a:r>
              <a:rPr lang="uk-UA" sz="4800" b="1" smtClean="0"/>
              <a:t> вода, повітря,</a:t>
            </a:r>
          </a:p>
          <a:p>
            <a:pPr eaLnBrk="1" hangingPunct="1">
              <a:buFont typeface="Arial" charset="0"/>
              <a:buNone/>
            </a:pPr>
            <a:r>
              <a:rPr lang="uk-UA" sz="4800" b="1" smtClean="0"/>
              <a:t> цукор).</a:t>
            </a:r>
            <a:endParaRPr lang="ru-RU" sz="4800" b="1" smtClean="0"/>
          </a:p>
        </p:txBody>
      </p:sp>
      <p:pic>
        <p:nvPicPr>
          <p:cNvPr id="16387" name="Picture 2" descr="C:\Users\Алла\Downloads\GПРИРОДОЗНАВСТВО\молеку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3567113"/>
            <a:ext cx="3455988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60350"/>
            <a:ext cx="8077200" cy="3673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uk-UA" sz="4400" b="1" smtClean="0"/>
              <a:t>Чим відрізняються між собою слідуючі речовини О</a:t>
            </a:r>
            <a:r>
              <a:rPr lang="uk-UA" sz="4400" b="1" baseline="-25000" smtClean="0"/>
              <a:t>2</a:t>
            </a:r>
            <a:r>
              <a:rPr lang="uk-UA" sz="4400" b="1" smtClean="0"/>
              <a:t>, Н</a:t>
            </a:r>
            <a:r>
              <a:rPr lang="uk-UA" sz="4400" b="1" baseline="-25000" smtClean="0"/>
              <a:t>2</a:t>
            </a:r>
            <a:r>
              <a:rPr lang="uk-UA" sz="4400" b="1" smtClean="0"/>
              <a:t>, Н</a:t>
            </a:r>
            <a:r>
              <a:rPr lang="uk-UA" sz="4400" b="1" baseline="-25000" smtClean="0"/>
              <a:t>2</a:t>
            </a:r>
            <a:r>
              <a:rPr lang="uk-UA" sz="4400" b="1" smtClean="0"/>
              <a:t>О, СО</a:t>
            </a:r>
            <a:r>
              <a:rPr lang="uk-UA" sz="4400" b="1" baseline="-25000" smtClean="0"/>
              <a:t>2</a:t>
            </a:r>
            <a:r>
              <a:rPr lang="uk-UA" sz="4400" b="1" smtClean="0"/>
              <a:t>? </a:t>
            </a:r>
            <a:r>
              <a:rPr lang="uk-UA" sz="4400" smtClean="0"/>
              <a:t/>
            </a:r>
            <a:br>
              <a:rPr lang="uk-UA" sz="4400" smtClean="0"/>
            </a:br>
            <a:r>
              <a:rPr lang="uk-UA" sz="2800" smtClean="0"/>
              <a:t/>
            </a:r>
            <a:br>
              <a:rPr lang="uk-UA" sz="2800" smtClean="0"/>
            </a:br>
            <a:endParaRPr lang="ru-RU" sz="2800" smtClean="0"/>
          </a:p>
        </p:txBody>
      </p:sp>
      <p:sp>
        <p:nvSpPr>
          <p:cNvPr id="12291" name="AutoShape 6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221163"/>
            <a:ext cx="15875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437063"/>
            <a:ext cx="23050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4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413" y="2781300"/>
            <a:ext cx="1600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8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2492375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24479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b="1" smtClean="0"/>
              <a:t>Які елементи входять до складу води? Вода є простою чи складною речовиною?</a:t>
            </a:r>
            <a:endParaRPr lang="ru-RU" sz="4400" b="1" smtClean="0"/>
          </a:p>
        </p:txBody>
      </p:sp>
      <p:pic>
        <p:nvPicPr>
          <p:cNvPr id="15363" name="Picture 1" descr="C:\Users\Алла\Downloads\GПРИРОДОЗНАВСТВО\b361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781300"/>
            <a:ext cx="5256212" cy="378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153400" cy="914400"/>
          </a:xfrm>
        </p:spPr>
        <p:txBody>
          <a:bodyPr/>
          <a:lstStyle/>
          <a:p>
            <a:pPr eaLnBrk="1" hangingPunct="1"/>
            <a:r>
              <a:rPr lang="uk-UA" sz="3600" dirty="0" smtClean="0"/>
              <a:t>.</a:t>
            </a:r>
            <a:r>
              <a:rPr lang="ru-RU" sz="3600" dirty="0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229600" cy="4800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288925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295400"/>
            <a:ext cx="28797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7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2362200"/>
            <a:ext cx="18288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9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1600" y="3352800"/>
            <a:ext cx="18097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1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3429000"/>
            <a:ext cx="17716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159</Words>
  <Application>Microsoft Office PowerPoint</Application>
  <PresentationFormat>Экран (4:3)</PresentationFormat>
  <Paragraphs>19</Paragraphs>
  <Slides>10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«Різноманітність речовин. Поняття про прості та складні речовини, неорганічні та органічні речовини.. Чисті речовини і суміші. ». </vt:lpstr>
      <vt:lpstr>Мета:</vt:lpstr>
      <vt:lpstr>План</vt:lpstr>
      <vt:lpstr>Слайд 4</vt:lpstr>
      <vt:lpstr>Слайд 5</vt:lpstr>
      <vt:lpstr>Слайд 6</vt:lpstr>
      <vt:lpstr>Слайд 7</vt:lpstr>
      <vt:lpstr>Слайд 8</vt:lpstr>
      <vt:lpstr>. 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«Різноманітність речовин. Поняття про прості та складні речовини, неорганічні та органічні речовини.. Чисті речовини і суміші. ».</dc:title>
  <dc:creator>Алла</dc:creator>
  <cp:lastModifiedBy>Школа</cp:lastModifiedBy>
  <cp:revision>20</cp:revision>
  <dcterms:created xsi:type="dcterms:W3CDTF">2013-09-11T17:58:59Z</dcterms:created>
  <dcterms:modified xsi:type="dcterms:W3CDTF">2017-10-09T06:58:43Z</dcterms:modified>
</cp:coreProperties>
</file>