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sldIdLst>
    <p:sldId id="257" r:id="rId3"/>
    <p:sldId id="291" r:id="rId4"/>
    <p:sldId id="292" r:id="rId5"/>
    <p:sldId id="263" r:id="rId6"/>
    <p:sldId id="284" r:id="rId7"/>
    <p:sldId id="285" r:id="rId8"/>
    <p:sldId id="286" r:id="rId9"/>
    <p:sldId id="289" r:id="rId10"/>
    <p:sldId id="288" r:id="rId11"/>
    <p:sldId id="290" r:id="rId12"/>
    <p:sldId id="296" r:id="rId13"/>
    <p:sldId id="295" r:id="rId14"/>
    <p:sldId id="262" r:id="rId15"/>
    <p:sldId id="261" r:id="rId16"/>
    <p:sldId id="294" r:id="rId17"/>
    <p:sldId id="293" r:id="rId18"/>
    <p:sldId id="271" r:id="rId19"/>
    <p:sldId id="272" r:id="rId20"/>
    <p:sldId id="273" r:id="rId21"/>
    <p:sldId id="276" r:id="rId22"/>
    <p:sldId id="275" r:id="rId23"/>
    <p:sldId id="274" r:id="rId24"/>
    <p:sldId id="277" r:id="rId2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  <a:srgbClr val="FFFFFF"/>
    <a:srgbClr val="FD9B2F"/>
    <a:srgbClr val="0457FC"/>
    <a:srgbClr val="12DBF6"/>
    <a:srgbClr val="02FC79"/>
    <a:srgbClr val="00CC99"/>
    <a:srgbClr val="00FAB9"/>
    <a:srgbClr val="FDB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774" y="-336"/>
      </p:cViewPr>
      <p:guideLst>
        <p:guide orient="horz" pos="1620"/>
        <p:guide pos="2880"/>
        <p:guide pos="1020"/>
        <p:guide pos="930"/>
        <p:guide pos="4694"/>
        <p:guide pos="11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8C6A6-5A20-4944-B282-D191FB627A55}" type="datetimeFigureOut">
              <a:rPr lang="uk-UA" smtClean="0"/>
              <a:t>06.04.2017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11C4A-6367-4C38-AE75-6DBC5438BDF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313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711C4A-6367-4C38-AE75-6DBC5438BDF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6173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6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35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824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440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716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09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95536" y="1131590"/>
            <a:ext cx="8496944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405880" y="1808261"/>
            <a:ext cx="8496944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694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884466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ko-KR" dirty="0" smtClean="0"/>
              <a:t> Click to edit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979712" y="987574"/>
            <a:ext cx="6912768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1990056" y="1664245"/>
            <a:ext cx="6912768" cy="2995737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2808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5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33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31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02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794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10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2391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36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37D59-5EDB-4C39-B697-625748F703B6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DC1F-5561-484E-AB46-68C68285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23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png"/><Relationship Id="rId1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12" Type="http://schemas.microsoft.com/office/2007/relationships/hdphoto" Target="../media/hdphoto4.wdp"/><Relationship Id="rId17" Type="http://schemas.openxmlformats.org/officeDocument/2006/relationships/slide" Target="slide16.xml"/><Relationship Id="rId2" Type="http://schemas.openxmlformats.org/officeDocument/2006/relationships/notesSlide" Target="../notesSlides/notesSlide1.xml"/><Relationship Id="rId16" Type="http://schemas.microsoft.com/office/2007/relationships/hdphoto" Target="../media/hdphoto6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5" Type="http://schemas.microsoft.com/office/2007/relationships/hdphoto" Target="../media/hdphoto1.wdp"/><Relationship Id="rId15" Type="http://schemas.openxmlformats.org/officeDocument/2006/relationships/image" Target="../media/image11.jpeg"/><Relationship Id="rId10" Type="http://schemas.microsoft.com/office/2007/relationships/hdphoto" Target="../media/hdphoto3.wdp"/><Relationship Id="rId19" Type="http://schemas.microsoft.com/office/2007/relationships/hdphoto" Target="../media/hdphoto7.wdp"/><Relationship Id="rId4" Type="http://schemas.openxmlformats.org/officeDocument/2006/relationships/image" Target="../media/image5.jpeg"/><Relationship Id="rId9" Type="http://schemas.openxmlformats.org/officeDocument/2006/relationships/image" Target="../media/image8.jpeg"/><Relationship Id="rId14" Type="http://schemas.microsoft.com/office/2007/relationships/hdphoto" Target="../media/hdphoto5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8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8.xml"/><Relationship Id="rId2" Type="http://schemas.openxmlformats.org/officeDocument/2006/relationships/slide" Target="slide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Группа 28"/>
          <p:cNvGrpSpPr/>
          <p:nvPr/>
        </p:nvGrpSpPr>
        <p:grpSpPr>
          <a:xfrm>
            <a:off x="0" y="1"/>
            <a:ext cx="9146123" cy="5136264"/>
            <a:chOff x="0" y="1"/>
            <a:chExt cx="9146123" cy="513626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123" y="908331"/>
              <a:ext cx="9144000" cy="4227934"/>
            </a:xfrm>
            <a:prstGeom prst="rect">
              <a:avLst/>
            </a:prstGeom>
            <a:gradFill flip="none" rotWithShape="1">
              <a:gsLst>
                <a:gs pos="0">
                  <a:srgbClr val="F3FCFF"/>
                </a:gs>
                <a:gs pos="25000">
                  <a:srgbClr val="DEF8FC"/>
                </a:gs>
                <a:gs pos="0">
                  <a:srgbClr val="D2F5FA"/>
                </a:gs>
                <a:gs pos="36000">
                  <a:srgbClr val="F3FCFF"/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pic>
          <p:nvPicPr>
            <p:cNvPr id="8" name="Picture 6" descr="https://previews.123rf.com/images/olgaberlet/olgaberlet1409/olgaberlet140900023/31404105-I-Love-Ukraine-Vector-Illustration-knitting-pattern-ornament-in-the-Ukrainian-style-Background-Stock-Vector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60" t="8768" r="3194" b="36106"/>
            <a:stretch/>
          </p:blipFill>
          <p:spPr bwMode="auto">
            <a:xfrm>
              <a:off x="0" y="1"/>
              <a:ext cx="9144000" cy="28904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TextBox 17"/>
          <p:cNvSpPr txBox="1"/>
          <p:nvPr/>
        </p:nvSpPr>
        <p:spPr>
          <a:xfrm>
            <a:off x="4355976" y="3448040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Лідія </a:t>
            </a:r>
            <a:endParaRPr lang="uk-UA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Челнокова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-85717" y="2355726"/>
            <a:ext cx="1826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Валентина </a:t>
            </a:r>
            <a:endParaRPr lang="uk-UA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Чорна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01652" y="386638"/>
            <a:ext cx="1435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Тетяна </a:t>
            </a: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Сулима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>
            <a:off x="829707" y="146203"/>
            <a:ext cx="7488832" cy="4846981"/>
            <a:chOff x="-2966055" y="268861"/>
            <a:chExt cx="7488832" cy="4846981"/>
          </a:xfrm>
        </p:grpSpPr>
        <p:sp>
          <p:nvSpPr>
            <p:cNvPr id="27" name="Полілінія 3"/>
            <p:cNvSpPr/>
            <p:nvPr/>
          </p:nvSpPr>
          <p:spPr>
            <a:xfrm>
              <a:off x="-2966055" y="268861"/>
              <a:ext cx="7488832" cy="4846981"/>
            </a:xfrm>
            <a:custGeom>
              <a:avLst/>
              <a:gdLst>
                <a:gd name="connsiteX0" fmla="*/ 46451 w 7914618"/>
                <a:gd name="connsiteY0" fmla="*/ 4885194 h 5227346"/>
                <a:gd name="connsiteX1" fmla="*/ 3921 w 7914618"/>
                <a:gd name="connsiteY1" fmla="*/ 4566217 h 5227346"/>
                <a:gd name="connsiteX2" fmla="*/ 131512 w 7914618"/>
                <a:gd name="connsiteY2" fmla="*/ 4566217 h 5227346"/>
                <a:gd name="connsiteX3" fmla="*/ 152777 w 7914618"/>
                <a:gd name="connsiteY3" fmla="*/ 4427994 h 5227346"/>
                <a:gd name="connsiteX4" fmla="*/ 142144 w 7914618"/>
                <a:gd name="connsiteY4" fmla="*/ 4204710 h 5227346"/>
                <a:gd name="connsiteX5" fmla="*/ 174042 w 7914618"/>
                <a:gd name="connsiteY5" fmla="*/ 4066487 h 5227346"/>
                <a:gd name="connsiteX6" fmla="*/ 57084 w 7914618"/>
                <a:gd name="connsiteY6" fmla="*/ 3938896 h 5227346"/>
                <a:gd name="connsiteX7" fmla="*/ 67716 w 7914618"/>
                <a:gd name="connsiteY7" fmla="*/ 3673082 h 5227346"/>
                <a:gd name="connsiteX8" fmla="*/ 301632 w 7914618"/>
                <a:gd name="connsiteY8" fmla="*/ 3556124 h 5227346"/>
                <a:gd name="connsiteX9" fmla="*/ 429223 w 7914618"/>
                <a:gd name="connsiteY9" fmla="*/ 3386003 h 5227346"/>
                <a:gd name="connsiteX10" fmla="*/ 418591 w 7914618"/>
                <a:gd name="connsiteY10" fmla="*/ 3205249 h 5227346"/>
                <a:gd name="connsiteX11" fmla="*/ 493019 w 7914618"/>
                <a:gd name="connsiteY11" fmla="*/ 3269045 h 5227346"/>
                <a:gd name="connsiteX12" fmla="*/ 673772 w 7914618"/>
                <a:gd name="connsiteY12" fmla="*/ 3258412 h 5227346"/>
                <a:gd name="connsiteX13" fmla="*/ 854525 w 7914618"/>
                <a:gd name="connsiteY13" fmla="*/ 3120189 h 5227346"/>
                <a:gd name="connsiteX14" fmla="*/ 950219 w 7914618"/>
                <a:gd name="connsiteY14" fmla="*/ 3152087 h 5227346"/>
                <a:gd name="connsiteX15" fmla="*/ 992749 w 7914618"/>
                <a:gd name="connsiteY15" fmla="*/ 3035128 h 5227346"/>
                <a:gd name="connsiteX16" fmla="*/ 1120339 w 7914618"/>
                <a:gd name="connsiteY16" fmla="*/ 2939435 h 5227346"/>
                <a:gd name="connsiteX17" fmla="*/ 1120339 w 7914618"/>
                <a:gd name="connsiteY17" fmla="*/ 2716152 h 5227346"/>
                <a:gd name="connsiteX18" fmla="*/ 992749 w 7914618"/>
                <a:gd name="connsiteY18" fmla="*/ 2503501 h 5227346"/>
                <a:gd name="connsiteX19" fmla="*/ 1003381 w 7914618"/>
                <a:gd name="connsiteY19" fmla="*/ 2269584 h 5227346"/>
                <a:gd name="connsiteX20" fmla="*/ 971484 w 7914618"/>
                <a:gd name="connsiteY20" fmla="*/ 2046301 h 5227346"/>
                <a:gd name="connsiteX21" fmla="*/ 1045912 w 7914618"/>
                <a:gd name="connsiteY21" fmla="*/ 1971873 h 5227346"/>
                <a:gd name="connsiteX22" fmla="*/ 1141605 w 7914618"/>
                <a:gd name="connsiteY22" fmla="*/ 2025035 h 5227346"/>
                <a:gd name="connsiteX23" fmla="*/ 1556274 w 7914618"/>
                <a:gd name="connsiteY23" fmla="*/ 1716691 h 5227346"/>
                <a:gd name="connsiteX24" fmla="*/ 1460581 w 7914618"/>
                <a:gd name="connsiteY24" fmla="*/ 1504040 h 5227346"/>
                <a:gd name="connsiteX25" fmla="*/ 1247930 w 7914618"/>
                <a:gd name="connsiteY25" fmla="*/ 1450877 h 5227346"/>
                <a:gd name="connsiteX26" fmla="*/ 1162870 w 7914618"/>
                <a:gd name="connsiteY26" fmla="*/ 1355184 h 5227346"/>
                <a:gd name="connsiteX27" fmla="*/ 1247930 w 7914618"/>
                <a:gd name="connsiteY27" fmla="*/ 1227594 h 5227346"/>
                <a:gd name="connsiteX28" fmla="*/ 1418051 w 7914618"/>
                <a:gd name="connsiteY28" fmla="*/ 1355184 h 5227346"/>
                <a:gd name="connsiteX29" fmla="*/ 1662600 w 7914618"/>
                <a:gd name="connsiteY29" fmla="*/ 1376449 h 5227346"/>
                <a:gd name="connsiteX30" fmla="*/ 1726395 w 7914618"/>
                <a:gd name="connsiteY30" fmla="*/ 1195696 h 5227346"/>
                <a:gd name="connsiteX31" fmla="*/ 1779558 w 7914618"/>
                <a:gd name="connsiteY31" fmla="*/ 993677 h 5227346"/>
                <a:gd name="connsiteX32" fmla="*/ 2258023 w 7914618"/>
                <a:gd name="connsiteY32" fmla="*/ 1312654 h 5227346"/>
                <a:gd name="connsiteX33" fmla="*/ 2438777 w 7914618"/>
                <a:gd name="connsiteY33" fmla="*/ 1418980 h 5227346"/>
                <a:gd name="connsiteX34" fmla="*/ 2619530 w 7914618"/>
                <a:gd name="connsiteY34" fmla="*/ 1312654 h 5227346"/>
                <a:gd name="connsiteX35" fmla="*/ 2587632 w 7914618"/>
                <a:gd name="connsiteY35" fmla="*/ 1131901 h 5227346"/>
                <a:gd name="connsiteX36" fmla="*/ 2619530 w 7914618"/>
                <a:gd name="connsiteY36" fmla="*/ 1014942 h 5227346"/>
                <a:gd name="connsiteX37" fmla="*/ 2577000 w 7914618"/>
                <a:gd name="connsiteY37" fmla="*/ 887352 h 5227346"/>
                <a:gd name="connsiteX38" fmla="*/ 2640795 w 7914618"/>
                <a:gd name="connsiteY38" fmla="*/ 610905 h 5227346"/>
                <a:gd name="connsiteX39" fmla="*/ 2757753 w 7914618"/>
                <a:gd name="connsiteY39" fmla="*/ 408887 h 5227346"/>
                <a:gd name="connsiteX40" fmla="*/ 2853446 w 7914618"/>
                <a:gd name="connsiteY40" fmla="*/ 334459 h 5227346"/>
                <a:gd name="connsiteX41" fmla="*/ 2991670 w 7914618"/>
                <a:gd name="connsiteY41" fmla="*/ 419519 h 5227346"/>
                <a:gd name="connsiteX42" fmla="*/ 3172423 w 7914618"/>
                <a:gd name="connsiteY42" fmla="*/ 228133 h 5227346"/>
                <a:gd name="connsiteX43" fmla="*/ 3257484 w 7914618"/>
                <a:gd name="connsiteY43" fmla="*/ 249398 h 5227346"/>
                <a:gd name="connsiteX44" fmla="*/ 3502032 w 7914618"/>
                <a:gd name="connsiteY44" fmla="*/ 4849 h 5227346"/>
                <a:gd name="connsiteX45" fmla="*/ 4001763 w 7914618"/>
                <a:gd name="connsiteY45" fmla="*/ 89910 h 5227346"/>
                <a:gd name="connsiteX46" fmla="*/ 4139986 w 7914618"/>
                <a:gd name="connsiteY46" fmla="*/ 132440 h 5227346"/>
                <a:gd name="connsiteX47" fmla="*/ 4639716 w 7914618"/>
                <a:gd name="connsiteY47" fmla="*/ 419519 h 5227346"/>
                <a:gd name="connsiteX48" fmla="*/ 4873632 w 7914618"/>
                <a:gd name="connsiteY48" fmla="*/ 589640 h 5227346"/>
                <a:gd name="connsiteX49" fmla="*/ 5160712 w 7914618"/>
                <a:gd name="connsiteY49" fmla="*/ 621538 h 5227346"/>
                <a:gd name="connsiteX50" fmla="*/ 5479688 w 7914618"/>
                <a:gd name="connsiteY50" fmla="*/ 685333 h 5227346"/>
                <a:gd name="connsiteX51" fmla="*/ 5713605 w 7914618"/>
                <a:gd name="connsiteY51" fmla="*/ 653435 h 5227346"/>
                <a:gd name="connsiteX52" fmla="*/ 5851828 w 7914618"/>
                <a:gd name="connsiteY52" fmla="*/ 472682 h 5227346"/>
                <a:gd name="connsiteX53" fmla="*/ 5883725 w 7914618"/>
                <a:gd name="connsiteY53" fmla="*/ 568375 h 5227346"/>
                <a:gd name="connsiteX54" fmla="*/ 6032581 w 7914618"/>
                <a:gd name="connsiteY54" fmla="*/ 642803 h 5227346"/>
                <a:gd name="connsiteX55" fmla="*/ 5968786 w 7914618"/>
                <a:gd name="connsiteY55" fmla="*/ 759761 h 5227346"/>
                <a:gd name="connsiteX56" fmla="*/ 6096377 w 7914618"/>
                <a:gd name="connsiteY56" fmla="*/ 844822 h 5227346"/>
                <a:gd name="connsiteX57" fmla="*/ 6096377 w 7914618"/>
                <a:gd name="connsiteY57" fmla="*/ 951147 h 5227346"/>
                <a:gd name="connsiteX58" fmla="*/ 6192070 w 7914618"/>
                <a:gd name="connsiteY58" fmla="*/ 993677 h 5227346"/>
                <a:gd name="connsiteX59" fmla="*/ 6223967 w 7914618"/>
                <a:gd name="connsiteY59" fmla="*/ 1089370 h 5227346"/>
                <a:gd name="connsiteX60" fmla="*/ 6319660 w 7914618"/>
                <a:gd name="connsiteY60" fmla="*/ 1238226 h 5227346"/>
                <a:gd name="connsiteX61" fmla="*/ 6564209 w 7914618"/>
                <a:gd name="connsiteY61" fmla="*/ 1418980 h 5227346"/>
                <a:gd name="connsiteX62" fmla="*/ 6542944 w 7914618"/>
                <a:gd name="connsiteY62" fmla="*/ 1578468 h 5227346"/>
                <a:gd name="connsiteX63" fmla="*/ 6702432 w 7914618"/>
                <a:gd name="connsiteY63" fmla="*/ 1684794 h 5227346"/>
                <a:gd name="connsiteX64" fmla="*/ 6861921 w 7914618"/>
                <a:gd name="connsiteY64" fmla="*/ 1557203 h 5227346"/>
                <a:gd name="connsiteX65" fmla="*/ 7042674 w 7914618"/>
                <a:gd name="connsiteY65" fmla="*/ 1418980 h 5227346"/>
                <a:gd name="connsiteX66" fmla="*/ 7202163 w 7914618"/>
                <a:gd name="connsiteY66" fmla="*/ 1557203 h 5227346"/>
                <a:gd name="connsiteX67" fmla="*/ 7319121 w 7914618"/>
                <a:gd name="connsiteY67" fmla="*/ 1578468 h 5227346"/>
                <a:gd name="connsiteX68" fmla="*/ 7404181 w 7914618"/>
                <a:gd name="connsiteY68" fmla="*/ 1472142 h 5227346"/>
                <a:gd name="connsiteX69" fmla="*/ 7467977 w 7914618"/>
                <a:gd name="connsiteY69" fmla="*/ 1546570 h 5227346"/>
                <a:gd name="connsiteX70" fmla="*/ 7542405 w 7914618"/>
                <a:gd name="connsiteY70" fmla="*/ 1504040 h 5227346"/>
                <a:gd name="connsiteX71" fmla="*/ 7744423 w 7914618"/>
                <a:gd name="connsiteY71" fmla="*/ 1652896 h 5227346"/>
                <a:gd name="connsiteX72" fmla="*/ 7808219 w 7914618"/>
                <a:gd name="connsiteY72" fmla="*/ 1642263 h 5227346"/>
                <a:gd name="connsiteX73" fmla="*/ 7659363 w 7914618"/>
                <a:gd name="connsiteY73" fmla="*/ 1844282 h 5227346"/>
                <a:gd name="connsiteX74" fmla="*/ 7627465 w 7914618"/>
                <a:gd name="connsiteY74" fmla="*/ 2237687 h 5227346"/>
                <a:gd name="connsiteX75" fmla="*/ 7691260 w 7914618"/>
                <a:gd name="connsiteY75" fmla="*/ 2418440 h 5227346"/>
                <a:gd name="connsiteX76" fmla="*/ 7861381 w 7914618"/>
                <a:gd name="connsiteY76" fmla="*/ 2429073 h 5227346"/>
                <a:gd name="connsiteX77" fmla="*/ 7914544 w 7914618"/>
                <a:gd name="connsiteY77" fmla="*/ 2524766 h 5227346"/>
                <a:gd name="connsiteX78" fmla="*/ 7872014 w 7914618"/>
                <a:gd name="connsiteY78" fmla="*/ 2641724 h 5227346"/>
                <a:gd name="connsiteX79" fmla="*/ 7829484 w 7914618"/>
                <a:gd name="connsiteY79" fmla="*/ 2822477 h 5227346"/>
                <a:gd name="connsiteX80" fmla="*/ 7872014 w 7914618"/>
                <a:gd name="connsiteY80" fmla="*/ 3045761 h 5227346"/>
                <a:gd name="connsiteX81" fmla="*/ 7797586 w 7914618"/>
                <a:gd name="connsiteY81" fmla="*/ 3162719 h 5227346"/>
                <a:gd name="connsiteX82" fmla="*/ 7595567 w 7914618"/>
                <a:gd name="connsiteY82" fmla="*/ 3098924 h 5227346"/>
                <a:gd name="connsiteX83" fmla="*/ 7340386 w 7914618"/>
                <a:gd name="connsiteY83" fmla="*/ 3098924 h 5227346"/>
                <a:gd name="connsiteX84" fmla="*/ 7287223 w 7914618"/>
                <a:gd name="connsiteY84" fmla="*/ 3311575 h 5227346"/>
                <a:gd name="connsiteX85" fmla="*/ 7372284 w 7914618"/>
                <a:gd name="connsiteY85" fmla="*/ 3481696 h 5227346"/>
                <a:gd name="connsiteX86" fmla="*/ 7351019 w 7914618"/>
                <a:gd name="connsiteY86" fmla="*/ 3556124 h 5227346"/>
                <a:gd name="connsiteX87" fmla="*/ 7244693 w 7914618"/>
                <a:gd name="connsiteY87" fmla="*/ 3609287 h 5227346"/>
                <a:gd name="connsiteX88" fmla="*/ 7223428 w 7914618"/>
                <a:gd name="connsiteY88" fmla="*/ 3726245 h 5227346"/>
                <a:gd name="connsiteX89" fmla="*/ 7234060 w 7914618"/>
                <a:gd name="connsiteY89" fmla="*/ 3790040 h 5227346"/>
                <a:gd name="connsiteX90" fmla="*/ 7127735 w 7914618"/>
                <a:gd name="connsiteY90" fmla="*/ 3832570 h 5227346"/>
                <a:gd name="connsiteX91" fmla="*/ 6936349 w 7914618"/>
                <a:gd name="connsiteY91" fmla="*/ 3800673 h 5227346"/>
                <a:gd name="connsiteX92" fmla="*/ 6776860 w 7914618"/>
                <a:gd name="connsiteY92" fmla="*/ 3811305 h 5227346"/>
                <a:gd name="connsiteX93" fmla="*/ 6744963 w 7914618"/>
                <a:gd name="connsiteY93" fmla="*/ 3896366 h 5227346"/>
                <a:gd name="connsiteX94" fmla="*/ 6649270 w 7914618"/>
                <a:gd name="connsiteY94" fmla="*/ 3843203 h 5227346"/>
                <a:gd name="connsiteX95" fmla="*/ 6330293 w 7914618"/>
                <a:gd name="connsiteY95" fmla="*/ 3843203 h 5227346"/>
                <a:gd name="connsiteX96" fmla="*/ 6447251 w 7914618"/>
                <a:gd name="connsiteY96" fmla="*/ 3747510 h 5227346"/>
                <a:gd name="connsiteX97" fmla="*/ 6436619 w 7914618"/>
                <a:gd name="connsiteY97" fmla="*/ 3609287 h 5227346"/>
                <a:gd name="connsiteX98" fmla="*/ 6298395 w 7914618"/>
                <a:gd name="connsiteY98" fmla="*/ 3428533 h 5227346"/>
                <a:gd name="connsiteX99" fmla="*/ 6255865 w 7914618"/>
                <a:gd name="connsiteY99" fmla="*/ 3332840 h 5227346"/>
                <a:gd name="connsiteX100" fmla="*/ 6255865 w 7914618"/>
                <a:gd name="connsiteY100" fmla="*/ 3247780 h 5227346"/>
                <a:gd name="connsiteX101" fmla="*/ 6192070 w 7914618"/>
                <a:gd name="connsiteY101" fmla="*/ 3237147 h 5227346"/>
                <a:gd name="connsiteX102" fmla="*/ 6075112 w 7914618"/>
                <a:gd name="connsiteY102" fmla="*/ 3247780 h 5227346"/>
                <a:gd name="connsiteX103" fmla="*/ 6021949 w 7914618"/>
                <a:gd name="connsiteY103" fmla="*/ 3205249 h 5227346"/>
                <a:gd name="connsiteX104" fmla="*/ 5936888 w 7914618"/>
                <a:gd name="connsiteY104" fmla="*/ 3130822 h 5227346"/>
                <a:gd name="connsiteX105" fmla="*/ 5724237 w 7914618"/>
                <a:gd name="connsiteY105" fmla="*/ 3215882 h 5227346"/>
                <a:gd name="connsiteX106" fmla="*/ 5671074 w 7914618"/>
                <a:gd name="connsiteY106" fmla="*/ 3141454 h 5227346"/>
                <a:gd name="connsiteX107" fmla="*/ 5596646 w 7914618"/>
                <a:gd name="connsiteY107" fmla="*/ 3141454 h 5227346"/>
                <a:gd name="connsiteX108" fmla="*/ 5522219 w 7914618"/>
                <a:gd name="connsiteY108" fmla="*/ 3056394 h 5227346"/>
                <a:gd name="connsiteX109" fmla="*/ 5426525 w 7914618"/>
                <a:gd name="connsiteY109" fmla="*/ 3035128 h 5227346"/>
                <a:gd name="connsiteX110" fmla="*/ 5277670 w 7914618"/>
                <a:gd name="connsiteY110" fmla="*/ 3130822 h 5227346"/>
                <a:gd name="connsiteX111" fmla="*/ 5118181 w 7914618"/>
                <a:gd name="connsiteY111" fmla="*/ 3226515 h 5227346"/>
                <a:gd name="connsiteX112" fmla="*/ 4873632 w 7914618"/>
                <a:gd name="connsiteY112" fmla="*/ 3088291 h 5227346"/>
                <a:gd name="connsiteX113" fmla="*/ 4639716 w 7914618"/>
                <a:gd name="connsiteY113" fmla="*/ 3056394 h 5227346"/>
                <a:gd name="connsiteX114" fmla="*/ 4405800 w 7914618"/>
                <a:gd name="connsiteY114" fmla="*/ 3077659 h 5227346"/>
                <a:gd name="connsiteX115" fmla="*/ 4182516 w 7914618"/>
                <a:gd name="connsiteY115" fmla="*/ 3194617 h 5227346"/>
                <a:gd name="connsiteX116" fmla="*/ 3821009 w 7914618"/>
                <a:gd name="connsiteY116" fmla="*/ 3215882 h 5227346"/>
                <a:gd name="connsiteX117" fmla="*/ 3725316 w 7914618"/>
                <a:gd name="connsiteY117" fmla="*/ 3269045 h 5227346"/>
                <a:gd name="connsiteX118" fmla="*/ 3693419 w 7914618"/>
                <a:gd name="connsiteY118" fmla="*/ 3471063 h 5227346"/>
                <a:gd name="connsiteX119" fmla="*/ 3831642 w 7914618"/>
                <a:gd name="connsiteY119" fmla="*/ 3609287 h 5227346"/>
                <a:gd name="connsiteX120" fmla="*/ 3735949 w 7914618"/>
                <a:gd name="connsiteY120" fmla="*/ 3683715 h 5227346"/>
                <a:gd name="connsiteX121" fmla="*/ 3618991 w 7914618"/>
                <a:gd name="connsiteY121" fmla="*/ 3800673 h 5227346"/>
                <a:gd name="connsiteX122" fmla="*/ 3650888 w 7914618"/>
                <a:gd name="connsiteY122" fmla="*/ 3960161 h 5227346"/>
                <a:gd name="connsiteX123" fmla="*/ 3810377 w 7914618"/>
                <a:gd name="connsiteY123" fmla="*/ 4045222 h 5227346"/>
                <a:gd name="connsiteX124" fmla="*/ 3906070 w 7914618"/>
                <a:gd name="connsiteY124" fmla="*/ 4066487 h 5227346"/>
                <a:gd name="connsiteX125" fmla="*/ 3842274 w 7914618"/>
                <a:gd name="connsiteY125" fmla="*/ 4140915 h 5227346"/>
                <a:gd name="connsiteX126" fmla="*/ 3842274 w 7914618"/>
                <a:gd name="connsiteY126" fmla="*/ 4236608 h 5227346"/>
                <a:gd name="connsiteX127" fmla="*/ 3980498 w 7914618"/>
                <a:gd name="connsiteY127" fmla="*/ 4353566 h 5227346"/>
                <a:gd name="connsiteX128" fmla="*/ 3937967 w 7914618"/>
                <a:gd name="connsiteY128" fmla="*/ 4481156 h 5227346"/>
                <a:gd name="connsiteX129" fmla="*/ 3937967 w 7914618"/>
                <a:gd name="connsiteY129" fmla="*/ 4640645 h 5227346"/>
                <a:gd name="connsiteX130" fmla="*/ 3906070 w 7914618"/>
                <a:gd name="connsiteY130" fmla="*/ 4736338 h 5227346"/>
                <a:gd name="connsiteX131" fmla="*/ 3916702 w 7914618"/>
                <a:gd name="connsiteY131" fmla="*/ 4842663 h 5227346"/>
                <a:gd name="connsiteX132" fmla="*/ 3608358 w 7914618"/>
                <a:gd name="connsiteY132" fmla="*/ 4895826 h 5227346"/>
                <a:gd name="connsiteX133" fmla="*/ 3300014 w 7914618"/>
                <a:gd name="connsiteY133" fmla="*/ 4853296 h 5227346"/>
                <a:gd name="connsiteX134" fmla="*/ 2832181 w 7914618"/>
                <a:gd name="connsiteY134" fmla="*/ 4991519 h 5227346"/>
                <a:gd name="connsiteX135" fmla="*/ 2204860 w 7914618"/>
                <a:gd name="connsiteY135" fmla="*/ 5161640 h 5227346"/>
                <a:gd name="connsiteX136" fmla="*/ 2087902 w 7914618"/>
                <a:gd name="connsiteY136" fmla="*/ 5225435 h 5227346"/>
                <a:gd name="connsiteX137" fmla="*/ 1970944 w 7914618"/>
                <a:gd name="connsiteY137" fmla="*/ 5097845 h 5227346"/>
                <a:gd name="connsiteX138" fmla="*/ 1683865 w 7914618"/>
                <a:gd name="connsiteY138" fmla="*/ 5108477 h 5227346"/>
                <a:gd name="connsiteX139" fmla="*/ 1418051 w 7914618"/>
                <a:gd name="connsiteY139" fmla="*/ 5204170 h 5227346"/>
                <a:gd name="connsiteX140" fmla="*/ 1247930 w 7914618"/>
                <a:gd name="connsiteY140" fmla="*/ 5204170 h 5227346"/>
                <a:gd name="connsiteX141" fmla="*/ 1247930 w 7914618"/>
                <a:gd name="connsiteY141" fmla="*/ 5097845 h 5227346"/>
                <a:gd name="connsiteX142" fmla="*/ 1258563 w 7914618"/>
                <a:gd name="connsiteY142" fmla="*/ 4980887 h 5227346"/>
                <a:gd name="connsiteX143" fmla="*/ 1194767 w 7914618"/>
                <a:gd name="connsiteY143" fmla="*/ 4874561 h 5227346"/>
                <a:gd name="connsiteX144" fmla="*/ 1077809 w 7914618"/>
                <a:gd name="connsiteY144" fmla="*/ 4874561 h 5227346"/>
                <a:gd name="connsiteX145" fmla="*/ 950219 w 7914618"/>
                <a:gd name="connsiteY145" fmla="*/ 4970254 h 5227346"/>
                <a:gd name="connsiteX146" fmla="*/ 918321 w 7914618"/>
                <a:gd name="connsiteY146" fmla="*/ 5055315 h 5227346"/>
                <a:gd name="connsiteX147" fmla="*/ 769465 w 7914618"/>
                <a:gd name="connsiteY147" fmla="*/ 5065947 h 5227346"/>
                <a:gd name="connsiteX148" fmla="*/ 588712 w 7914618"/>
                <a:gd name="connsiteY148" fmla="*/ 5161640 h 5227346"/>
                <a:gd name="connsiteX149" fmla="*/ 450488 w 7914618"/>
                <a:gd name="connsiteY149" fmla="*/ 5055315 h 5227346"/>
                <a:gd name="connsiteX150" fmla="*/ 322898 w 7914618"/>
                <a:gd name="connsiteY150" fmla="*/ 4917091 h 5227346"/>
                <a:gd name="connsiteX151" fmla="*/ 184674 w 7914618"/>
                <a:gd name="connsiteY151" fmla="*/ 4938356 h 5227346"/>
                <a:gd name="connsiteX152" fmla="*/ 46451 w 7914618"/>
                <a:gd name="connsiteY152" fmla="*/ 4885194 h 522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7914618" h="5227346">
                  <a:moveTo>
                    <a:pt x="46451" y="4885194"/>
                  </a:moveTo>
                  <a:cubicBezTo>
                    <a:pt x="16326" y="4823171"/>
                    <a:pt x="-10256" y="4619380"/>
                    <a:pt x="3921" y="4566217"/>
                  </a:cubicBezTo>
                  <a:cubicBezTo>
                    <a:pt x="18098" y="4513054"/>
                    <a:pt x="106703" y="4589254"/>
                    <a:pt x="131512" y="4566217"/>
                  </a:cubicBezTo>
                  <a:cubicBezTo>
                    <a:pt x="156321" y="4543180"/>
                    <a:pt x="151005" y="4488245"/>
                    <a:pt x="152777" y="4427994"/>
                  </a:cubicBezTo>
                  <a:cubicBezTo>
                    <a:pt x="154549" y="4367743"/>
                    <a:pt x="138600" y="4264961"/>
                    <a:pt x="142144" y="4204710"/>
                  </a:cubicBezTo>
                  <a:cubicBezTo>
                    <a:pt x="145688" y="4144459"/>
                    <a:pt x="188219" y="4110789"/>
                    <a:pt x="174042" y="4066487"/>
                  </a:cubicBezTo>
                  <a:cubicBezTo>
                    <a:pt x="159865" y="4022185"/>
                    <a:pt x="74805" y="4004463"/>
                    <a:pt x="57084" y="3938896"/>
                  </a:cubicBezTo>
                  <a:cubicBezTo>
                    <a:pt x="39363" y="3873328"/>
                    <a:pt x="26958" y="3736877"/>
                    <a:pt x="67716" y="3673082"/>
                  </a:cubicBezTo>
                  <a:cubicBezTo>
                    <a:pt x="108474" y="3609287"/>
                    <a:pt x="241381" y="3603970"/>
                    <a:pt x="301632" y="3556124"/>
                  </a:cubicBezTo>
                  <a:cubicBezTo>
                    <a:pt x="361883" y="3508277"/>
                    <a:pt x="409730" y="3444482"/>
                    <a:pt x="429223" y="3386003"/>
                  </a:cubicBezTo>
                  <a:cubicBezTo>
                    <a:pt x="448716" y="3327524"/>
                    <a:pt x="407958" y="3224742"/>
                    <a:pt x="418591" y="3205249"/>
                  </a:cubicBezTo>
                  <a:cubicBezTo>
                    <a:pt x="429224" y="3185756"/>
                    <a:pt x="450489" y="3260184"/>
                    <a:pt x="493019" y="3269045"/>
                  </a:cubicBezTo>
                  <a:cubicBezTo>
                    <a:pt x="535549" y="3277906"/>
                    <a:pt x="613521" y="3283221"/>
                    <a:pt x="673772" y="3258412"/>
                  </a:cubicBezTo>
                  <a:cubicBezTo>
                    <a:pt x="734023" y="3233603"/>
                    <a:pt x="808451" y="3137910"/>
                    <a:pt x="854525" y="3120189"/>
                  </a:cubicBezTo>
                  <a:cubicBezTo>
                    <a:pt x="900599" y="3102468"/>
                    <a:pt x="927182" y="3166264"/>
                    <a:pt x="950219" y="3152087"/>
                  </a:cubicBezTo>
                  <a:cubicBezTo>
                    <a:pt x="973256" y="3137910"/>
                    <a:pt x="964396" y="3070570"/>
                    <a:pt x="992749" y="3035128"/>
                  </a:cubicBezTo>
                  <a:cubicBezTo>
                    <a:pt x="1021102" y="2999686"/>
                    <a:pt x="1099074" y="2992598"/>
                    <a:pt x="1120339" y="2939435"/>
                  </a:cubicBezTo>
                  <a:cubicBezTo>
                    <a:pt x="1141604" y="2886272"/>
                    <a:pt x="1141604" y="2788808"/>
                    <a:pt x="1120339" y="2716152"/>
                  </a:cubicBezTo>
                  <a:cubicBezTo>
                    <a:pt x="1099074" y="2643496"/>
                    <a:pt x="1012242" y="2577929"/>
                    <a:pt x="992749" y="2503501"/>
                  </a:cubicBezTo>
                  <a:cubicBezTo>
                    <a:pt x="973256" y="2429073"/>
                    <a:pt x="1006925" y="2345784"/>
                    <a:pt x="1003381" y="2269584"/>
                  </a:cubicBezTo>
                  <a:cubicBezTo>
                    <a:pt x="999837" y="2193384"/>
                    <a:pt x="964396" y="2095919"/>
                    <a:pt x="971484" y="2046301"/>
                  </a:cubicBezTo>
                  <a:cubicBezTo>
                    <a:pt x="978573" y="1996682"/>
                    <a:pt x="1017559" y="1975417"/>
                    <a:pt x="1045912" y="1971873"/>
                  </a:cubicBezTo>
                  <a:cubicBezTo>
                    <a:pt x="1074265" y="1968329"/>
                    <a:pt x="1056545" y="2067565"/>
                    <a:pt x="1141605" y="2025035"/>
                  </a:cubicBezTo>
                  <a:cubicBezTo>
                    <a:pt x="1226665" y="1982505"/>
                    <a:pt x="1503111" y="1803523"/>
                    <a:pt x="1556274" y="1716691"/>
                  </a:cubicBezTo>
                  <a:cubicBezTo>
                    <a:pt x="1609437" y="1629859"/>
                    <a:pt x="1511972" y="1548342"/>
                    <a:pt x="1460581" y="1504040"/>
                  </a:cubicBezTo>
                  <a:cubicBezTo>
                    <a:pt x="1409190" y="1459738"/>
                    <a:pt x="1297548" y="1475686"/>
                    <a:pt x="1247930" y="1450877"/>
                  </a:cubicBezTo>
                  <a:cubicBezTo>
                    <a:pt x="1198312" y="1426068"/>
                    <a:pt x="1162870" y="1392398"/>
                    <a:pt x="1162870" y="1355184"/>
                  </a:cubicBezTo>
                  <a:cubicBezTo>
                    <a:pt x="1162870" y="1317970"/>
                    <a:pt x="1205400" y="1227594"/>
                    <a:pt x="1247930" y="1227594"/>
                  </a:cubicBezTo>
                  <a:cubicBezTo>
                    <a:pt x="1290460" y="1227594"/>
                    <a:pt x="1348939" y="1330375"/>
                    <a:pt x="1418051" y="1355184"/>
                  </a:cubicBezTo>
                  <a:cubicBezTo>
                    <a:pt x="1487163" y="1379993"/>
                    <a:pt x="1611209" y="1403030"/>
                    <a:pt x="1662600" y="1376449"/>
                  </a:cubicBezTo>
                  <a:cubicBezTo>
                    <a:pt x="1713991" y="1349868"/>
                    <a:pt x="1706902" y="1259491"/>
                    <a:pt x="1726395" y="1195696"/>
                  </a:cubicBezTo>
                  <a:cubicBezTo>
                    <a:pt x="1745888" y="1131901"/>
                    <a:pt x="1690954" y="974184"/>
                    <a:pt x="1779558" y="993677"/>
                  </a:cubicBezTo>
                  <a:cubicBezTo>
                    <a:pt x="1868162" y="1013170"/>
                    <a:pt x="2148153" y="1241770"/>
                    <a:pt x="2258023" y="1312654"/>
                  </a:cubicBezTo>
                  <a:cubicBezTo>
                    <a:pt x="2367893" y="1383538"/>
                    <a:pt x="2378526" y="1418980"/>
                    <a:pt x="2438777" y="1418980"/>
                  </a:cubicBezTo>
                  <a:cubicBezTo>
                    <a:pt x="2499028" y="1418980"/>
                    <a:pt x="2594721" y="1360501"/>
                    <a:pt x="2619530" y="1312654"/>
                  </a:cubicBezTo>
                  <a:cubicBezTo>
                    <a:pt x="2644339" y="1264807"/>
                    <a:pt x="2587632" y="1181520"/>
                    <a:pt x="2587632" y="1131901"/>
                  </a:cubicBezTo>
                  <a:cubicBezTo>
                    <a:pt x="2587632" y="1082282"/>
                    <a:pt x="2621302" y="1055700"/>
                    <a:pt x="2619530" y="1014942"/>
                  </a:cubicBezTo>
                  <a:cubicBezTo>
                    <a:pt x="2617758" y="974184"/>
                    <a:pt x="2573456" y="954692"/>
                    <a:pt x="2577000" y="887352"/>
                  </a:cubicBezTo>
                  <a:cubicBezTo>
                    <a:pt x="2580544" y="820012"/>
                    <a:pt x="2610670" y="690649"/>
                    <a:pt x="2640795" y="610905"/>
                  </a:cubicBezTo>
                  <a:cubicBezTo>
                    <a:pt x="2670921" y="531161"/>
                    <a:pt x="2722311" y="454961"/>
                    <a:pt x="2757753" y="408887"/>
                  </a:cubicBezTo>
                  <a:cubicBezTo>
                    <a:pt x="2793195" y="362813"/>
                    <a:pt x="2814460" y="332687"/>
                    <a:pt x="2853446" y="334459"/>
                  </a:cubicBezTo>
                  <a:cubicBezTo>
                    <a:pt x="2892432" y="336231"/>
                    <a:pt x="2938507" y="437240"/>
                    <a:pt x="2991670" y="419519"/>
                  </a:cubicBezTo>
                  <a:cubicBezTo>
                    <a:pt x="3044833" y="401798"/>
                    <a:pt x="3128121" y="256487"/>
                    <a:pt x="3172423" y="228133"/>
                  </a:cubicBezTo>
                  <a:cubicBezTo>
                    <a:pt x="3216725" y="199779"/>
                    <a:pt x="3202549" y="286612"/>
                    <a:pt x="3257484" y="249398"/>
                  </a:cubicBezTo>
                  <a:cubicBezTo>
                    <a:pt x="3312419" y="212184"/>
                    <a:pt x="3377986" y="31430"/>
                    <a:pt x="3502032" y="4849"/>
                  </a:cubicBezTo>
                  <a:cubicBezTo>
                    <a:pt x="3626078" y="-21732"/>
                    <a:pt x="3895437" y="68645"/>
                    <a:pt x="4001763" y="89910"/>
                  </a:cubicBezTo>
                  <a:cubicBezTo>
                    <a:pt x="4108089" y="111175"/>
                    <a:pt x="4033661" y="77505"/>
                    <a:pt x="4139986" y="132440"/>
                  </a:cubicBezTo>
                  <a:cubicBezTo>
                    <a:pt x="4246312" y="187375"/>
                    <a:pt x="4517442" y="343319"/>
                    <a:pt x="4639716" y="419519"/>
                  </a:cubicBezTo>
                  <a:cubicBezTo>
                    <a:pt x="4761990" y="495719"/>
                    <a:pt x="4786799" y="555970"/>
                    <a:pt x="4873632" y="589640"/>
                  </a:cubicBezTo>
                  <a:cubicBezTo>
                    <a:pt x="4960465" y="623310"/>
                    <a:pt x="5059703" y="605589"/>
                    <a:pt x="5160712" y="621538"/>
                  </a:cubicBezTo>
                  <a:cubicBezTo>
                    <a:pt x="5261721" y="637487"/>
                    <a:pt x="5387539" y="680017"/>
                    <a:pt x="5479688" y="685333"/>
                  </a:cubicBezTo>
                  <a:cubicBezTo>
                    <a:pt x="5571837" y="690649"/>
                    <a:pt x="5651582" y="688877"/>
                    <a:pt x="5713605" y="653435"/>
                  </a:cubicBezTo>
                  <a:cubicBezTo>
                    <a:pt x="5775628" y="617993"/>
                    <a:pt x="5823475" y="486859"/>
                    <a:pt x="5851828" y="472682"/>
                  </a:cubicBezTo>
                  <a:cubicBezTo>
                    <a:pt x="5880181" y="458505"/>
                    <a:pt x="5853600" y="540022"/>
                    <a:pt x="5883725" y="568375"/>
                  </a:cubicBezTo>
                  <a:cubicBezTo>
                    <a:pt x="5913850" y="596728"/>
                    <a:pt x="6018404" y="610905"/>
                    <a:pt x="6032581" y="642803"/>
                  </a:cubicBezTo>
                  <a:cubicBezTo>
                    <a:pt x="6046758" y="674701"/>
                    <a:pt x="5958153" y="726091"/>
                    <a:pt x="5968786" y="759761"/>
                  </a:cubicBezTo>
                  <a:cubicBezTo>
                    <a:pt x="5979419" y="793431"/>
                    <a:pt x="6075112" y="812924"/>
                    <a:pt x="6096377" y="844822"/>
                  </a:cubicBezTo>
                  <a:cubicBezTo>
                    <a:pt x="6117642" y="876720"/>
                    <a:pt x="6080428" y="926338"/>
                    <a:pt x="6096377" y="951147"/>
                  </a:cubicBezTo>
                  <a:cubicBezTo>
                    <a:pt x="6112326" y="975956"/>
                    <a:pt x="6170805" y="970640"/>
                    <a:pt x="6192070" y="993677"/>
                  </a:cubicBezTo>
                  <a:cubicBezTo>
                    <a:pt x="6213335" y="1016714"/>
                    <a:pt x="6202702" y="1048612"/>
                    <a:pt x="6223967" y="1089370"/>
                  </a:cubicBezTo>
                  <a:cubicBezTo>
                    <a:pt x="6245232" y="1130128"/>
                    <a:pt x="6262953" y="1183291"/>
                    <a:pt x="6319660" y="1238226"/>
                  </a:cubicBezTo>
                  <a:cubicBezTo>
                    <a:pt x="6376367" y="1293161"/>
                    <a:pt x="6526995" y="1362273"/>
                    <a:pt x="6564209" y="1418980"/>
                  </a:cubicBezTo>
                  <a:cubicBezTo>
                    <a:pt x="6601423" y="1475687"/>
                    <a:pt x="6519907" y="1534166"/>
                    <a:pt x="6542944" y="1578468"/>
                  </a:cubicBezTo>
                  <a:cubicBezTo>
                    <a:pt x="6565981" y="1622770"/>
                    <a:pt x="6649269" y="1688338"/>
                    <a:pt x="6702432" y="1684794"/>
                  </a:cubicBezTo>
                  <a:cubicBezTo>
                    <a:pt x="6755595" y="1681250"/>
                    <a:pt x="6805214" y="1601505"/>
                    <a:pt x="6861921" y="1557203"/>
                  </a:cubicBezTo>
                  <a:cubicBezTo>
                    <a:pt x="6918628" y="1512901"/>
                    <a:pt x="6985967" y="1418980"/>
                    <a:pt x="7042674" y="1418980"/>
                  </a:cubicBezTo>
                  <a:cubicBezTo>
                    <a:pt x="7099381" y="1418980"/>
                    <a:pt x="7156089" y="1530622"/>
                    <a:pt x="7202163" y="1557203"/>
                  </a:cubicBezTo>
                  <a:cubicBezTo>
                    <a:pt x="7248238" y="1583784"/>
                    <a:pt x="7285451" y="1592645"/>
                    <a:pt x="7319121" y="1578468"/>
                  </a:cubicBezTo>
                  <a:cubicBezTo>
                    <a:pt x="7352791" y="1564291"/>
                    <a:pt x="7379372" y="1477458"/>
                    <a:pt x="7404181" y="1472142"/>
                  </a:cubicBezTo>
                  <a:cubicBezTo>
                    <a:pt x="7428990" y="1466826"/>
                    <a:pt x="7444940" y="1541254"/>
                    <a:pt x="7467977" y="1546570"/>
                  </a:cubicBezTo>
                  <a:cubicBezTo>
                    <a:pt x="7491014" y="1551886"/>
                    <a:pt x="7496331" y="1486319"/>
                    <a:pt x="7542405" y="1504040"/>
                  </a:cubicBezTo>
                  <a:cubicBezTo>
                    <a:pt x="7588479" y="1521761"/>
                    <a:pt x="7700121" y="1629859"/>
                    <a:pt x="7744423" y="1652896"/>
                  </a:cubicBezTo>
                  <a:cubicBezTo>
                    <a:pt x="7788725" y="1675933"/>
                    <a:pt x="7822396" y="1610365"/>
                    <a:pt x="7808219" y="1642263"/>
                  </a:cubicBezTo>
                  <a:cubicBezTo>
                    <a:pt x="7794042" y="1674161"/>
                    <a:pt x="7689489" y="1745045"/>
                    <a:pt x="7659363" y="1844282"/>
                  </a:cubicBezTo>
                  <a:cubicBezTo>
                    <a:pt x="7629237" y="1943519"/>
                    <a:pt x="7622149" y="2141994"/>
                    <a:pt x="7627465" y="2237687"/>
                  </a:cubicBezTo>
                  <a:cubicBezTo>
                    <a:pt x="7632781" y="2333380"/>
                    <a:pt x="7652274" y="2386542"/>
                    <a:pt x="7691260" y="2418440"/>
                  </a:cubicBezTo>
                  <a:cubicBezTo>
                    <a:pt x="7730246" y="2450338"/>
                    <a:pt x="7824167" y="2411352"/>
                    <a:pt x="7861381" y="2429073"/>
                  </a:cubicBezTo>
                  <a:cubicBezTo>
                    <a:pt x="7898595" y="2446794"/>
                    <a:pt x="7912772" y="2489324"/>
                    <a:pt x="7914544" y="2524766"/>
                  </a:cubicBezTo>
                  <a:cubicBezTo>
                    <a:pt x="7916316" y="2560208"/>
                    <a:pt x="7886191" y="2592106"/>
                    <a:pt x="7872014" y="2641724"/>
                  </a:cubicBezTo>
                  <a:cubicBezTo>
                    <a:pt x="7857837" y="2691342"/>
                    <a:pt x="7829484" y="2755138"/>
                    <a:pt x="7829484" y="2822477"/>
                  </a:cubicBezTo>
                  <a:cubicBezTo>
                    <a:pt x="7829484" y="2889816"/>
                    <a:pt x="7877330" y="2989054"/>
                    <a:pt x="7872014" y="3045761"/>
                  </a:cubicBezTo>
                  <a:cubicBezTo>
                    <a:pt x="7866698" y="3102468"/>
                    <a:pt x="7843661" y="3153858"/>
                    <a:pt x="7797586" y="3162719"/>
                  </a:cubicBezTo>
                  <a:cubicBezTo>
                    <a:pt x="7751512" y="3171579"/>
                    <a:pt x="7671767" y="3109556"/>
                    <a:pt x="7595567" y="3098924"/>
                  </a:cubicBezTo>
                  <a:cubicBezTo>
                    <a:pt x="7519367" y="3088291"/>
                    <a:pt x="7391777" y="3063482"/>
                    <a:pt x="7340386" y="3098924"/>
                  </a:cubicBezTo>
                  <a:cubicBezTo>
                    <a:pt x="7288995" y="3134366"/>
                    <a:pt x="7281907" y="3247780"/>
                    <a:pt x="7287223" y="3311575"/>
                  </a:cubicBezTo>
                  <a:cubicBezTo>
                    <a:pt x="7292539" y="3375370"/>
                    <a:pt x="7361651" y="3440938"/>
                    <a:pt x="7372284" y="3481696"/>
                  </a:cubicBezTo>
                  <a:cubicBezTo>
                    <a:pt x="7382917" y="3522454"/>
                    <a:pt x="7372284" y="3534859"/>
                    <a:pt x="7351019" y="3556124"/>
                  </a:cubicBezTo>
                  <a:cubicBezTo>
                    <a:pt x="7329754" y="3577389"/>
                    <a:pt x="7265958" y="3580933"/>
                    <a:pt x="7244693" y="3609287"/>
                  </a:cubicBezTo>
                  <a:cubicBezTo>
                    <a:pt x="7223428" y="3637641"/>
                    <a:pt x="7225200" y="3696119"/>
                    <a:pt x="7223428" y="3726245"/>
                  </a:cubicBezTo>
                  <a:cubicBezTo>
                    <a:pt x="7221656" y="3756370"/>
                    <a:pt x="7250009" y="3772319"/>
                    <a:pt x="7234060" y="3790040"/>
                  </a:cubicBezTo>
                  <a:cubicBezTo>
                    <a:pt x="7218111" y="3807761"/>
                    <a:pt x="7177353" y="3830798"/>
                    <a:pt x="7127735" y="3832570"/>
                  </a:cubicBezTo>
                  <a:cubicBezTo>
                    <a:pt x="7078117" y="3834342"/>
                    <a:pt x="6994828" y="3804217"/>
                    <a:pt x="6936349" y="3800673"/>
                  </a:cubicBezTo>
                  <a:cubicBezTo>
                    <a:pt x="6877870" y="3797129"/>
                    <a:pt x="6808758" y="3795356"/>
                    <a:pt x="6776860" y="3811305"/>
                  </a:cubicBezTo>
                  <a:cubicBezTo>
                    <a:pt x="6744962" y="3827254"/>
                    <a:pt x="6766228" y="3891050"/>
                    <a:pt x="6744963" y="3896366"/>
                  </a:cubicBezTo>
                  <a:cubicBezTo>
                    <a:pt x="6723698" y="3901682"/>
                    <a:pt x="6718382" y="3852063"/>
                    <a:pt x="6649270" y="3843203"/>
                  </a:cubicBezTo>
                  <a:cubicBezTo>
                    <a:pt x="6580158" y="3834342"/>
                    <a:pt x="6363963" y="3859152"/>
                    <a:pt x="6330293" y="3843203"/>
                  </a:cubicBezTo>
                  <a:cubicBezTo>
                    <a:pt x="6296623" y="3827254"/>
                    <a:pt x="6429530" y="3786496"/>
                    <a:pt x="6447251" y="3747510"/>
                  </a:cubicBezTo>
                  <a:cubicBezTo>
                    <a:pt x="6464972" y="3708524"/>
                    <a:pt x="6461428" y="3662450"/>
                    <a:pt x="6436619" y="3609287"/>
                  </a:cubicBezTo>
                  <a:cubicBezTo>
                    <a:pt x="6411810" y="3556124"/>
                    <a:pt x="6328521" y="3474608"/>
                    <a:pt x="6298395" y="3428533"/>
                  </a:cubicBezTo>
                  <a:cubicBezTo>
                    <a:pt x="6268269" y="3382458"/>
                    <a:pt x="6262953" y="3362966"/>
                    <a:pt x="6255865" y="3332840"/>
                  </a:cubicBezTo>
                  <a:cubicBezTo>
                    <a:pt x="6248777" y="3302714"/>
                    <a:pt x="6266497" y="3263729"/>
                    <a:pt x="6255865" y="3247780"/>
                  </a:cubicBezTo>
                  <a:cubicBezTo>
                    <a:pt x="6245233" y="3231831"/>
                    <a:pt x="6222195" y="3237147"/>
                    <a:pt x="6192070" y="3237147"/>
                  </a:cubicBezTo>
                  <a:cubicBezTo>
                    <a:pt x="6161945" y="3237147"/>
                    <a:pt x="6103466" y="3253096"/>
                    <a:pt x="6075112" y="3247780"/>
                  </a:cubicBezTo>
                  <a:cubicBezTo>
                    <a:pt x="6046758" y="3242464"/>
                    <a:pt x="6044986" y="3224742"/>
                    <a:pt x="6021949" y="3205249"/>
                  </a:cubicBezTo>
                  <a:cubicBezTo>
                    <a:pt x="5998912" y="3185756"/>
                    <a:pt x="5986507" y="3129050"/>
                    <a:pt x="5936888" y="3130822"/>
                  </a:cubicBezTo>
                  <a:cubicBezTo>
                    <a:pt x="5887269" y="3132594"/>
                    <a:pt x="5768539" y="3214110"/>
                    <a:pt x="5724237" y="3215882"/>
                  </a:cubicBezTo>
                  <a:cubicBezTo>
                    <a:pt x="5679935" y="3217654"/>
                    <a:pt x="5692339" y="3153859"/>
                    <a:pt x="5671074" y="3141454"/>
                  </a:cubicBezTo>
                  <a:cubicBezTo>
                    <a:pt x="5649809" y="3129049"/>
                    <a:pt x="5621455" y="3155631"/>
                    <a:pt x="5596646" y="3141454"/>
                  </a:cubicBezTo>
                  <a:cubicBezTo>
                    <a:pt x="5571837" y="3127277"/>
                    <a:pt x="5550573" y="3074115"/>
                    <a:pt x="5522219" y="3056394"/>
                  </a:cubicBezTo>
                  <a:cubicBezTo>
                    <a:pt x="5493866" y="3038673"/>
                    <a:pt x="5467283" y="3022723"/>
                    <a:pt x="5426525" y="3035128"/>
                  </a:cubicBezTo>
                  <a:cubicBezTo>
                    <a:pt x="5385767" y="3047533"/>
                    <a:pt x="5329061" y="3098924"/>
                    <a:pt x="5277670" y="3130822"/>
                  </a:cubicBezTo>
                  <a:cubicBezTo>
                    <a:pt x="5226279" y="3162720"/>
                    <a:pt x="5185521" y="3233603"/>
                    <a:pt x="5118181" y="3226515"/>
                  </a:cubicBezTo>
                  <a:cubicBezTo>
                    <a:pt x="5050841" y="3219426"/>
                    <a:pt x="4953376" y="3116644"/>
                    <a:pt x="4873632" y="3088291"/>
                  </a:cubicBezTo>
                  <a:cubicBezTo>
                    <a:pt x="4793888" y="3059937"/>
                    <a:pt x="4717688" y="3058166"/>
                    <a:pt x="4639716" y="3056394"/>
                  </a:cubicBezTo>
                  <a:cubicBezTo>
                    <a:pt x="4561744" y="3054622"/>
                    <a:pt x="4482000" y="3054622"/>
                    <a:pt x="4405800" y="3077659"/>
                  </a:cubicBezTo>
                  <a:cubicBezTo>
                    <a:pt x="4329600" y="3100696"/>
                    <a:pt x="4279981" y="3171580"/>
                    <a:pt x="4182516" y="3194617"/>
                  </a:cubicBezTo>
                  <a:cubicBezTo>
                    <a:pt x="4085051" y="3217654"/>
                    <a:pt x="3897209" y="3203477"/>
                    <a:pt x="3821009" y="3215882"/>
                  </a:cubicBezTo>
                  <a:cubicBezTo>
                    <a:pt x="3744809" y="3228287"/>
                    <a:pt x="3746581" y="3226515"/>
                    <a:pt x="3725316" y="3269045"/>
                  </a:cubicBezTo>
                  <a:cubicBezTo>
                    <a:pt x="3704051" y="3311575"/>
                    <a:pt x="3675698" y="3414356"/>
                    <a:pt x="3693419" y="3471063"/>
                  </a:cubicBezTo>
                  <a:cubicBezTo>
                    <a:pt x="3711140" y="3527770"/>
                    <a:pt x="3824554" y="3573845"/>
                    <a:pt x="3831642" y="3609287"/>
                  </a:cubicBezTo>
                  <a:cubicBezTo>
                    <a:pt x="3838730" y="3644729"/>
                    <a:pt x="3771391" y="3651817"/>
                    <a:pt x="3735949" y="3683715"/>
                  </a:cubicBezTo>
                  <a:cubicBezTo>
                    <a:pt x="3700507" y="3715613"/>
                    <a:pt x="3633168" y="3754599"/>
                    <a:pt x="3618991" y="3800673"/>
                  </a:cubicBezTo>
                  <a:cubicBezTo>
                    <a:pt x="3604814" y="3846747"/>
                    <a:pt x="3618990" y="3919403"/>
                    <a:pt x="3650888" y="3960161"/>
                  </a:cubicBezTo>
                  <a:cubicBezTo>
                    <a:pt x="3682786" y="4000919"/>
                    <a:pt x="3767847" y="4027501"/>
                    <a:pt x="3810377" y="4045222"/>
                  </a:cubicBezTo>
                  <a:cubicBezTo>
                    <a:pt x="3852907" y="4062943"/>
                    <a:pt x="3900754" y="4050538"/>
                    <a:pt x="3906070" y="4066487"/>
                  </a:cubicBezTo>
                  <a:cubicBezTo>
                    <a:pt x="3911386" y="4082436"/>
                    <a:pt x="3852907" y="4112561"/>
                    <a:pt x="3842274" y="4140915"/>
                  </a:cubicBezTo>
                  <a:cubicBezTo>
                    <a:pt x="3831641" y="4169269"/>
                    <a:pt x="3819237" y="4201166"/>
                    <a:pt x="3842274" y="4236608"/>
                  </a:cubicBezTo>
                  <a:cubicBezTo>
                    <a:pt x="3865311" y="4272050"/>
                    <a:pt x="3964549" y="4312808"/>
                    <a:pt x="3980498" y="4353566"/>
                  </a:cubicBezTo>
                  <a:cubicBezTo>
                    <a:pt x="3996447" y="4394324"/>
                    <a:pt x="3945056" y="4433309"/>
                    <a:pt x="3937967" y="4481156"/>
                  </a:cubicBezTo>
                  <a:cubicBezTo>
                    <a:pt x="3930878" y="4529003"/>
                    <a:pt x="3943283" y="4598115"/>
                    <a:pt x="3937967" y="4640645"/>
                  </a:cubicBezTo>
                  <a:cubicBezTo>
                    <a:pt x="3932651" y="4683175"/>
                    <a:pt x="3909614" y="4702668"/>
                    <a:pt x="3906070" y="4736338"/>
                  </a:cubicBezTo>
                  <a:cubicBezTo>
                    <a:pt x="3902526" y="4770008"/>
                    <a:pt x="3966321" y="4816082"/>
                    <a:pt x="3916702" y="4842663"/>
                  </a:cubicBezTo>
                  <a:cubicBezTo>
                    <a:pt x="3867083" y="4869244"/>
                    <a:pt x="3711139" y="4894054"/>
                    <a:pt x="3608358" y="4895826"/>
                  </a:cubicBezTo>
                  <a:cubicBezTo>
                    <a:pt x="3505577" y="4897598"/>
                    <a:pt x="3429377" y="4837347"/>
                    <a:pt x="3300014" y="4853296"/>
                  </a:cubicBezTo>
                  <a:cubicBezTo>
                    <a:pt x="3170651" y="4869245"/>
                    <a:pt x="3014707" y="4940128"/>
                    <a:pt x="2832181" y="4991519"/>
                  </a:cubicBezTo>
                  <a:cubicBezTo>
                    <a:pt x="2649655" y="5042910"/>
                    <a:pt x="2328907" y="5122654"/>
                    <a:pt x="2204860" y="5161640"/>
                  </a:cubicBezTo>
                  <a:cubicBezTo>
                    <a:pt x="2080814" y="5200626"/>
                    <a:pt x="2126888" y="5236067"/>
                    <a:pt x="2087902" y="5225435"/>
                  </a:cubicBezTo>
                  <a:cubicBezTo>
                    <a:pt x="2048916" y="5214803"/>
                    <a:pt x="2038283" y="5117338"/>
                    <a:pt x="1970944" y="5097845"/>
                  </a:cubicBezTo>
                  <a:cubicBezTo>
                    <a:pt x="1903605" y="5078352"/>
                    <a:pt x="1776014" y="5090756"/>
                    <a:pt x="1683865" y="5108477"/>
                  </a:cubicBezTo>
                  <a:cubicBezTo>
                    <a:pt x="1591716" y="5126198"/>
                    <a:pt x="1490707" y="5188221"/>
                    <a:pt x="1418051" y="5204170"/>
                  </a:cubicBezTo>
                  <a:cubicBezTo>
                    <a:pt x="1345395" y="5220119"/>
                    <a:pt x="1276283" y="5221891"/>
                    <a:pt x="1247930" y="5204170"/>
                  </a:cubicBezTo>
                  <a:cubicBezTo>
                    <a:pt x="1219577" y="5186449"/>
                    <a:pt x="1246158" y="5135059"/>
                    <a:pt x="1247930" y="5097845"/>
                  </a:cubicBezTo>
                  <a:cubicBezTo>
                    <a:pt x="1249702" y="5060631"/>
                    <a:pt x="1267423" y="5018101"/>
                    <a:pt x="1258563" y="4980887"/>
                  </a:cubicBezTo>
                  <a:cubicBezTo>
                    <a:pt x="1249703" y="4943673"/>
                    <a:pt x="1224893" y="4892282"/>
                    <a:pt x="1194767" y="4874561"/>
                  </a:cubicBezTo>
                  <a:cubicBezTo>
                    <a:pt x="1164641" y="4856840"/>
                    <a:pt x="1118567" y="4858612"/>
                    <a:pt x="1077809" y="4874561"/>
                  </a:cubicBezTo>
                  <a:cubicBezTo>
                    <a:pt x="1037051" y="4890510"/>
                    <a:pt x="976800" y="4940128"/>
                    <a:pt x="950219" y="4970254"/>
                  </a:cubicBezTo>
                  <a:cubicBezTo>
                    <a:pt x="923638" y="5000380"/>
                    <a:pt x="948447" y="5039366"/>
                    <a:pt x="918321" y="5055315"/>
                  </a:cubicBezTo>
                  <a:cubicBezTo>
                    <a:pt x="888195" y="5071264"/>
                    <a:pt x="824400" y="5048226"/>
                    <a:pt x="769465" y="5065947"/>
                  </a:cubicBezTo>
                  <a:cubicBezTo>
                    <a:pt x="714530" y="5083668"/>
                    <a:pt x="641875" y="5163412"/>
                    <a:pt x="588712" y="5161640"/>
                  </a:cubicBezTo>
                  <a:cubicBezTo>
                    <a:pt x="535549" y="5159868"/>
                    <a:pt x="494790" y="5096073"/>
                    <a:pt x="450488" y="5055315"/>
                  </a:cubicBezTo>
                  <a:cubicBezTo>
                    <a:pt x="406186" y="5014557"/>
                    <a:pt x="367200" y="4936584"/>
                    <a:pt x="322898" y="4917091"/>
                  </a:cubicBezTo>
                  <a:cubicBezTo>
                    <a:pt x="278596" y="4897598"/>
                    <a:pt x="232520" y="4947216"/>
                    <a:pt x="184674" y="4938356"/>
                  </a:cubicBezTo>
                  <a:cubicBezTo>
                    <a:pt x="136828" y="4929496"/>
                    <a:pt x="76576" y="4947217"/>
                    <a:pt x="46451" y="4885194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" name="TextBox 27"/>
            <p:cNvSpPr txBox="1"/>
            <p:nvPr/>
          </p:nvSpPr>
          <p:spPr>
            <a:xfrm rot="20157435">
              <a:off x="-2408274" y="2501650"/>
              <a:ext cx="56284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uk-UA" sz="2800" dirty="0" smtClean="0">
                  <a:solidFill>
                    <a:schemeClr val="bg1"/>
                  </a:solidFill>
                  <a:latin typeface="Segoe Print" panose="02000600000000000000" pitchFamily="2" charset="0"/>
                </a:rPr>
                <a:t>Дніпропетровська область</a:t>
              </a:r>
              <a:endParaRPr lang="uk-UA" sz="2800" dirty="0">
                <a:solidFill>
                  <a:schemeClr val="bg1"/>
                </a:solidFill>
                <a:latin typeface="Segoe Print" panose="02000600000000000000" pitchFamily="2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022906" y="3448040"/>
            <a:ext cx="19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Леся </a:t>
            </a:r>
            <a:endParaRPr lang="uk-UA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Степовичка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12" name="Picture 3" descr="C:\Users\КНВК№35\Desktop\Модло\карта з письменниками\карта з письменниками\карта дніпропетровщини\Валентина Чорн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682"/>
          <a:stretch/>
        </p:blipFill>
        <p:spPr bwMode="auto">
          <a:xfrm>
            <a:off x="1864581" y="1779662"/>
            <a:ext cx="1483283" cy="1483283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Front"/>
            <a:lightRig rig="threePt" dir="t"/>
          </a:scene3d>
          <a:sp3d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КНВК№35\Desktop\Модло\Gonchar-Olga-Mykolayivna-800-120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713" t="3295" r="25713" b="65599"/>
          <a:stretch/>
        </p:blipFill>
        <p:spPr bwMode="auto">
          <a:xfrm>
            <a:off x="1066352" y="3169432"/>
            <a:ext cx="1872208" cy="1872208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КНВК№35\Desktop\Модло\карта з письменниками\карта з письменниками\карта дніпропетровщини\Ганна Світлична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" b="25529"/>
          <a:stretch/>
        </p:blipFill>
        <p:spPr bwMode="auto">
          <a:xfrm>
            <a:off x="2843808" y="3169432"/>
            <a:ext cx="1530501" cy="1530501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0" y="4358583"/>
            <a:ext cx="1602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Ольга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Хвостова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15" name="Picture 6" descr="C:\Users\КНВК№35\Desktop\Модло\карта з письменниками\карта з письменниками\карта дніпропетровщини\Лідія Челнокова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12" t="1056" r="21912" b="42767"/>
          <a:stretch/>
        </p:blipFill>
        <p:spPr bwMode="auto">
          <a:xfrm>
            <a:off x="3609058" y="1704397"/>
            <a:ext cx="1803457" cy="1803457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3923928" y="4467938"/>
            <a:ext cx="18501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Ганна </a:t>
            </a:r>
            <a:endParaRPr lang="uk-UA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Світлична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17" name="Picture 8" descr="C:\Users\КНВК№35\Desktop\Модло\карта з письменниками\карта з письменниками\карта дніпропетровщини\Тетяна Сулима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305" b="25899"/>
          <a:stretch/>
        </p:blipFill>
        <p:spPr bwMode="auto">
          <a:xfrm>
            <a:off x="3214867" y="496634"/>
            <a:ext cx="1418122" cy="1418122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85" t="1173" r="32526" b="50001"/>
          <a:stretch/>
        </p:blipFill>
        <p:spPr bwMode="auto">
          <a:xfrm>
            <a:off x="4537614" y="146203"/>
            <a:ext cx="1618562" cy="1698265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/>
          <p:cNvSpPr txBox="1"/>
          <p:nvPr/>
        </p:nvSpPr>
        <p:spPr>
          <a:xfrm>
            <a:off x="6024703" y="351696"/>
            <a:ext cx="1715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Любов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Баранова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16" name="Picture 7" descr="C:\Users\КНВК№35\Desktop\Модло\карта з письменниками\карта з письменниками\карта дніпропетровщини\Любов Голота.jpg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39" r="1720" b="26452"/>
          <a:stretch/>
        </p:blipFill>
        <p:spPr bwMode="auto">
          <a:xfrm>
            <a:off x="5582958" y="1387409"/>
            <a:ext cx="1322260" cy="1322260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431552" y="2787774"/>
            <a:ext cx="15975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Любов </a:t>
            </a:r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000" b="1" dirty="0" smtClean="0">
                <a:solidFill>
                  <a:schemeClr val="accent2">
                    <a:lumMod val="50000"/>
                  </a:schemeClr>
                </a:solidFill>
                <a:latin typeface="Segoe Script" panose="020B0504020000000003" pitchFamily="34" charset="0"/>
              </a:rPr>
              <a:t>Голота</a:t>
            </a:r>
            <a:endParaRPr lang="uk-UA" sz="2000" b="1" dirty="0">
              <a:solidFill>
                <a:schemeClr val="accent2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14" name="Picture 5" descr="C:\Users\КНВК№35\Desktop\Модло\карта з письменниками\карта з письменниками\карта дніпропетровщини\Леся_Степовичка.jpg">
            <a:hlinkClick r:id="rId17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68" t="12773" r="12368" b="33203"/>
          <a:stretch/>
        </p:blipFill>
        <p:spPr bwMode="auto">
          <a:xfrm>
            <a:off x="6789167" y="1449085"/>
            <a:ext cx="1944216" cy="1944216"/>
          </a:xfrm>
          <a:prstGeom prst="ellipse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59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1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1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8" dur="1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1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6" dur="1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6" presetClass="entr" presetSubtype="32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5" dur="1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5" grpId="0"/>
      <p:bldP spid="22" grpId="0"/>
      <p:bldP spid="23" grpId="0"/>
      <p:bldP spid="21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17307" y="3216047"/>
            <a:ext cx="160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Природа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87895" y="3195190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Духовність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79271" y="1420421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Мова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16947" y="4189120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Надія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6006" y="1304817"/>
            <a:ext cx="1508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Доля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людини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76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0800000">
            <a:off x="3419870" y="-20543"/>
            <a:ext cx="5688629" cy="2933749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419871" y="1491630"/>
            <a:ext cx="5616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buClr>
                <a:srgbClr val="6076B4"/>
              </a:buClr>
              <a:buSzPct val="70000"/>
            </a:pPr>
            <a:r>
              <a:rPr lang="uk-UA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«Розкадровка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923928" y="915566"/>
            <a:ext cx="4680520" cy="212602"/>
            <a:chOff x="899592" y="1359884"/>
            <a:chExt cx="3168352" cy="144022"/>
          </a:xfrm>
        </p:grpSpPr>
        <p:sp>
          <p:nvSpPr>
            <p:cNvPr id="13" name="Rectangle 12"/>
            <p:cNvSpPr/>
            <p:nvPr/>
          </p:nvSpPr>
          <p:spPr>
            <a:xfrm>
              <a:off x="2430865" y="1359888"/>
              <a:ext cx="144016" cy="144018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2430864" y="1359885"/>
              <a:ext cx="144017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3419871" y="186664"/>
            <a:ext cx="5616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Третій 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кадр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80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23614" r="3194" b="52361"/>
          <a:stretch/>
        </p:blipFill>
        <p:spPr bwMode="auto">
          <a:xfrm>
            <a:off x="0" y="3883777"/>
            <a:ext cx="9144000" cy="125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883777"/>
            <a:ext cx="9144000" cy="125972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Леся </a:t>
            </a:r>
            <a:r>
              <a:rPr lang="uk-U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Степовичка</a:t>
            </a:r>
            <a:endParaRPr lang="en-US" altLang="ko-KR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1282571"/>
            <a:ext cx="892899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«Балада </a:t>
            </a:r>
            <a:r>
              <a:rPr lang="uk-UA" sz="5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про </a:t>
            </a:r>
            <a:endParaRPr lang="uk-UA" sz="5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чорного </a:t>
            </a:r>
            <a:r>
              <a:rPr lang="uk-UA" sz="5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і білого </a:t>
            </a:r>
            <a:endParaRPr lang="uk-UA" sz="5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Янгола»</a:t>
            </a:r>
            <a:endParaRPr kumimoji="0" lang="en-US" altLang="ko-KR" sz="5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46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>
            <a:off x="0" y="4355"/>
            <a:ext cx="9144000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Орілька-матуся</a:t>
            </a:r>
            <a:endParaRPr lang="uk-UA" b="1" dirty="0"/>
          </a:p>
        </p:txBody>
      </p:sp>
      <p:pic>
        <p:nvPicPr>
          <p:cNvPr id="6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23614" r="3194" b="52361"/>
          <a:stretch/>
        </p:blipFill>
        <p:spPr bwMode="auto">
          <a:xfrm>
            <a:off x="0" y="3883777"/>
            <a:ext cx="9144000" cy="125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3" descr="C:\Users\Vanek_\Desktop\янгол.jpg"/>
          <p:cNvPicPr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17" b="99296" l="159" r="100000">
                        <a14:backgroundMark x1="53175" y1="25000" x2="53175" y2="25000"/>
                        <a14:backgroundMark x1="90635" y1="33451" x2="90635" y2="33451"/>
                        <a14:backgroundMark x1="93333" y1="18310" x2="93333" y2="18310"/>
                        <a14:backgroundMark x1="96984" y1="13732" x2="96984" y2="13732"/>
                        <a14:backgroundMark x1="97302" y1="26056" x2="97302" y2="26056"/>
                        <a14:backgroundMark x1="89683" y1="29577" x2="89683" y2="29577"/>
                        <a14:backgroundMark x1="86032" y1="39085" x2="86032" y2="390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246156" y="4354"/>
            <a:ext cx="2651688" cy="24463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125703" y="2483063"/>
            <a:ext cx="123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Ріка</a:t>
            </a:r>
            <a:endParaRPr lang="uk-UA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5226" y="2131112"/>
            <a:ext cx="19335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Лірична</a:t>
            </a:r>
          </a:p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героїня</a:t>
            </a:r>
            <a:endParaRPr lang="uk-UA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605" y="3888344"/>
            <a:ext cx="9144000" cy="125972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5885430" y="249963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Білий янгол</a:t>
            </a:r>
            <a:endParaRPr lang="uk-UA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3283" y="249963"/>
            <a:ext cx="2688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Чорний </a:t>
            </a:r>
            <a:r>
              <a:rPr lang="uk-UA" sz="2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янгол</a:t>
            </a:r>
            <a:endParaRPr lang="uk-UA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636" y="771815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Легеньке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крило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88314" y="1042846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тихий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голос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636" y="1368911"/>
            <a:ext cx="280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приємне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товариство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39183" y="1660769"/>
            <a:ext cx="1744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рука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льодяна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0593" y="1984301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холодні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вуста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9941" y="2282501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вродливий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736" y="2590785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неземний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4287" y="3243882"/>
            <a:ext cx="2573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тішиться з печалі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9736" y="2920912"/>
            <a:ext cx="21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29005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49349" y="814913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ого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скрута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обсіла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20864" y="1184245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окликання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Вище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09642" y="2920716"/>
            <a:ext cx="3504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палке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серце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пристрасть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   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мов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пастка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16968" y="3507854"/>
            <a:ext cx="2733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часу мало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зосталось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26306" y="3808652"/>
            <a:ext cx="2651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слабкість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спокутуй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710839" y="4079930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молися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благай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натхнення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31495" y="3289090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Орілька-матуся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12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3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4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3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150"/>
                            </p:stCondLst>
                            <p:childTnLst>
                              <p:par>
                                <p:cTn id="61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850"/>
                            </p:stCondLst>
                            <p:childTnLst>
                              <p:par>
                                <p:cTn id="77" presetID="4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50"/>
                            </p:stCondLst>
                            <p:childTnLst>
                              <p:par>
                                <p:cTn id="9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300"/>
                            </p:stCondLst>
                            <p:childTnLst>
                              <p:par>
                                <p:cTn id="1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600"/>
                            </p:stCondLst>
                            <p:childTnLst>
                              <p:par>
                                <p:cTn id="1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5720" y="936104"/>
            <a:ext cx="9144000" cy="4207396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4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23614" r="3194" b="52361"/>
          <a:stretch/>
        </p:blipFill>
        <p:spPr bwMode="auto">
          <a:xfrm>
            <a:off x="0" y="0"/>
            <a:ext cx="9144000" cy="1259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72" y="-1"/>
            <a:ext cx="9144000" cy="125972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gray">
          <a:xfrm rot="10800000" flipH="1" flipV="1">
            <a:off x="467544" y="4407361"/>
            <a:ext cx="8100000" cy="430087"/>
          </a:xfrm>
          <a:prstGeom prst="homePlate">
            <a:avLst>
              <a:gd name="adj" fmla="val 42044"/>
            </a:avLst>
          </a:prstGeom>
          <a:gradFill rotWithShape="1">
            <a:gsLst>
              <a:gs pos="0">
                <a:srgbClr val="2EB9B6"/>
              </a:gs>
              <a:gs pos="100000">
                <a:srgbClr val="7AECD4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2EB9B6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gray">
          <a:xfrm rot="10800000" flipH="1" flipV="1">
            <a:off x="467545" y="3975360"/>
            <a:ext cx="7740000" cy="432000"/>
          </a:xfrm>
          <a:prstGeom prst="homePlate">
            <a:avLst>
              <a:gd name="adj" fmla="val 44955"/>
            </a:avLst>
          </a:prstGeom>
          <a:gradFill rotWithShape="1">
            <a:gsLst>
              <a:gs pos="0">
                <a:srgbClr val="92D365"/>
              </a:gs>
              <a:gs pos="100000">
                <a:srgbClr val="CCFF99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2D365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0" name="AutoShape 29"/>
          <p:cNvSpPr>
            <a:spLocks noChangeArrowheads="1"/>
          </p:cNvSpPr>
          <p:nvPr/>
        </p:nvSpPr>
        <p:spPr bwMode="gray">
          <a:xfrm rot="10800000" flipH="1" flipV="1">
            <a:off x="467545" y="3534360"/>
            <a:ext cx="7380000" cy="432000"/>
          </a:xfrm>
          <a:prstGeom prst="homePlate">
            <a:avLst>
              <a:gd name="adj" fmla="val 37730"/>
            </a:avLst>
          </a:prstGeom>
          <a:gradFill rotWithShape="1">
            <a:gsLst>
              <a:gs pos="0">
                <a:srgbClr val="FF9933"/>
              </a:gs>
              <a:gs pos="100000">
                <a:srgbClr val="FFCC66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9" name="AutoShape 22"/>
          <p:cNvSpPr>
            <a:spLocks noChangeArrowheads="1"/>
          </p:cNvSpPr>
          <p:nvPr/>
        </p:nvSpPr>
        <p:spPr bwMode="gray">
          <a:xfrm rot="10800000" flipH="1" flipV="1">
            <a:off x="467544" y="3102360"/>
            <a:ext cx="7020000" cy="432000"/>
          </a:xfrm>
          <a:prstGeom prst="homePlate">
            <a:avLst>
              <a:gd name="adj" fmla="val 39083"/>
            </a:avLst>
          </a:prstGeom>
          <a:gradFill rotWithShape="1">
            <a:gsLst>
              <a:gs pos="0">
                <a:srgbClr val="5491D4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491D4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gray">
          <a:xfrm rot="10800000" flipH="1" flipV="1">
            <a:off x="467544" y="2670360"/>
            <a:ext cx="6660000" cy="432000"/>
          </a:xfrm>
          <a:prstGeom prst="homePlate">
            <a:avLst>
              <a:gd name="adj" fmla="val 44955"/>
            </a:avLst>
          </a:prstGeom>
          <a:gradFill rotWithShape="1">
            <a:gsLst>
              <a:gs pos="0">
                <a:srgbClr val="92D365"/>
              </a:gs>
              <a:gs pos="100000">
                <a:srgbClr val="CCFF99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2D365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1" name="AutoShape 29"/>
          <p:cNvSpPr>
            <a:spLocks noChangeArrowheads="1"/>
          </p:cNvSpPr>
          <p:nvPr/>
        </p:nvSpPr>
        <p:spPr bwMode="gray">
          <a:xfrm rot="10800000" flipH="1" flipV="1">
            <a:off x="467544" y="2238360"/>
            <a:ext cx="6300000" cy="432000"/>
          </a:xfrm>
          <a:prstGeom prst="homePlate">
            <a:avLst>
              <a:gd name="adj" fmla="val 37730"/>
            </a:avLst>
          </a:prstGeom>
          <a:gradFill rotWithShape="1">
            <a:gsLst>
              <a:gs pos="0">
                <a:srgbClr val="FF9933"/>
              </a:gs>
              <a:gs pos="100000">
                <a:srgbClr val="FFCC66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2" name="AutoShape 22"/>
          <p:cNvSpPr>
            <a:spLocks noChangeArrowheads="1"/>
          </p:cNvSpPr>
          <p:nvPr/>
        </p:nvSpPr>
        <p:spPr bwMode="gray">
          <a:xfrm rot="10800000" flipH="1" flipV="1">
            <a:off x="467544" y="1806360"/>
            <a:ext cx="5940000" cy="432000"/>
          </a:xfrm>
          <a:prstGeom prst="homePlate">
            <a:avLst>
              <a:gd name="adj" fmla="val 39083"/>
            </a:avLst>
          </a:prstGeom>
          <a:gradFill rotWithShape="1">
            <a:gsLst>
              <a:gs pos="0">
                <a:srgbClr val="5491D4"/>
              </a:gs>
              <a:gs pos="100000">
                <a:srgbClr val="99CCFF"/>
              </a:gs>
            </a:gsLst>
            <a:lin ang="0" scaled="1"/>
          </a:gradFill>
          <a:ln>
            <a:noFill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5491D4"/>
            </a:extrusionClr>
          </a:sp3d>
          <a:extLst>
            <a:ext uri="{91240B29-F687-4F45-9708-019B960494DF}">
              <a14:hiddenLine xmlns:a14="http://schemas.microsoft.com/office/drawing/2010/main" w="9525" algn="ctr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889388" y="362149"/>
            <a:ext cx="735378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Психологічна картинка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25728" y="1842378"/>
            <a:ext cx="5846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Липневої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нічки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зустрілась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я з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янголом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близько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9552" y="2269694"/>
            <a:ext cx="5553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не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зчулась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душа, як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спокою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і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волі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позбулась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460" y="2717083"/>
            <a:ext cx="66768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“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Ореле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матусю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рятуй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моя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пристрасть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—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мов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пастка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</a:t>
            </a:r>
            <a:endParaRPr lang="uk-UA" sz="16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39552" y="3133798"/>
            <a:ext cx="539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бідна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не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білого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янгола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чорного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стріла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.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39552" y="3570570"/>
            <a:ext cx="6335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Не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схиб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часу в тебе мало для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праці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зосталось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</a:t>
            </a:r>
            <a:endParaRPr lang="uk-UA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56439" y="4011910"/>
            <a:ext cx="567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оману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дурну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подолавши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злетіло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над плесом</a:t>
            </a:r>
            <a:r>
              <a:rPr lang="ru-RU" dirty="0"/>
              <a:t>.</a:t>
            </a:r>
            <a:endParaRPr lang="uk-UA" dirty="0"/>
          </a:p>
        </p:txBody>
      </p:sp>
      <p:sp>
        <p:nvSpPr>
          <p:cNvPr id="66" name="TextBox 65"/>
          <p:cNvSpPr txBox="1"/>
          <p:nvPr/>
        </p:nvSpPr>
        <p:spPr>
          <a:xfrm>
            <a:off x="539552" y="4443958"/>
            <a:ext cx="6274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А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янгол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 той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білий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 —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Покликання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Вище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,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поетко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</a:rPr>
              <a:t>!”</a:t>
            </a:r>
            <a:endParaRPr lang="uk-UA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91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8768" r="18943" b="36106"/>
          <a:stretch/>
        </p:blipFill>
        <p:spPr bwMode="auto">
          <a:xfrm>
            <a:off x="1531301" y="3836"/>
            <a:ext cx="7612699" cy="238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с двумя скругленными соседними углами 11"/>
          <p:cNvSpPr/>
          <p:nvPr/>
        </p:nvSpPr>
        <p:spPr>
          <a:xfrm rot="10800000">
            <a:off x="1531298" y="0"/>
            <a:ext cx="7612701" cy="2715768"/>
          </a:xfrm>
          <a:prstGeom prst="round2Same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1531302" y="2571750"/>
            <a:ext cx="743318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К</a:t>
            </a:r>
            <a:r>
              <a:rPr lang="uk-UA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інець фільму</a:t>
            </a:r>
          </a:p>
        </p:txBody>
      </p:sp>
    </p:spTree>
    <p:extLst>
      <p:ext uri="{BB962C8B-B14F-4D97-AF65-F5344CB8AC3E}">
        <p14:creationId xmlns:p14="http://schemas.microsoft.com/office/powerpoint/2010/main" val="33819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0800000">
            <a:off x="4211957" y="-20543"/>
            <a:ext cx="4896543" cy="3312373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4283968" y="1884769"/>
            <a:ext cx="47525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buClr>
                <a:srgbClr val="6076B4"/>
              </a:buClr>
              <a:buSzPct val="70000"/>
            </a:pPr>
            <a:r>
              <a:rPr lang="uk-UA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«Доля»</a:t>
            </a:r>
            <a:endParaRPr lang="en-US" altLang="ko-KR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78261" y="1207020"/>
            <a:ext cx="4680520" cy="212602"/>
            <a:chOff x="899592" y="1359884"/>
            <a:chExt cx="3168352" cy="144022"/>
          </a:xfrm>
        </p:grpSpPr>
        <p:sp>
          <p:nvSpPr>
            <p:cNvPr id="13" name="Rectangle 12"/>
            <p:cNvSpPr/>
            <p:nvPr/>
          </p:nvSpPr>
          <p:spPr>
            <a:xfrm>
              <a:off x="2430865" y="1359888"/>
              <a:ext cx="144016" cy="144018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2430864" y="1359885"/>
              <a:ext cx="144017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4318347" y="341243"/>
            <a:ext cx="4718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Перший </a:t>
            </a:r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кадр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09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392" y="0"/>
            <a:ext cx="3644672" cy="3507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 Same Side Corner Rectangle 7"/>
          <p:cNvSpPr/>
          <p:nvPr/>
        </p:nvSpPr>
        <p:spPr>
          <a:xfrm rot="10800000">
            <a:off x="5148064" y="0"/>
            <a:ext cx="3995936" cy="4659982"/>
          </a:xfrm>
          <a:prstGeom prst="round2SameRect">
            <a:avLst>
              <a:gd name="adj1" fmla="val 14350"/>
              <a:gd name="adj2" fmla="val 0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257196"/>
            <a:ext cx="37444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600" b="1" dirty="0" smtClean="0">
                <a:solidFill>
                  <a:srgbClr val="FFFF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Письменники</a:t>
            </a:r>
          </a:p>
          <a:p>
            <a:pPr algn="ctr">
              <a:lnSpc>
                <a:spcPct val="150000"/>
              </a:lnSpc>
            </a:pPr>
            <a:r>
              <a:rPr lang="uk-UA" sz="2600" b="1" dirty="0" smtClean="0">
                <a:solidFill>
                  <a:srgbClr val="FFFF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2600" b="1" dirty="0">
                <a:solidFill>
                  <a:srgbClr val="FFFF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Дніпропетровщини</a:t>
            </a:r>
            <a:endParaRPr lang="en-US" sz="2600" b="1" dirty="0">
              <a:solidFill>
                <a:srgbClr val="FFFF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endParaRPr lang="uk-UA" dirty="0"/>
          </a:p>
        </p:txBody>
      </p:sp>
      <p:grpSp>
        <p:nvGrpSpPr>
          <p:cNvPr id="8" name="Group 11"/>
          <p:cNvGrpSpPr/>
          <p:nvPr/>
        </p:nvGrpSpPr>
        <p:grpSpPr>
          <a:xfrm>
            <a:off x="5220072" y="1826215"/>
            <a:ext cx="3851921" cy="169471"/>
            <a:chOff x="899592" y="1359873"/>
            <a:chExt cx="3168352" cy="144016"/>
          </a:xfrm>
        </p:grpSpPr>
        <p:sp>
          <p:nvSpPr>
            <p:cNvPr id="9" name="Rectangle 12"/>
            <p:cNvSpPr/>
            <p:nvPr/>
          </p:nvSpPr>
          <p:spPr>
            <a:xfrm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Rectangle 13"/>
            <p:cNvSpPr/>
            <p:nvPr/>
          </p:nvSpPr>
          <p:spPr>
            <a:xfrm rot="2700000">
              <a:off x="2430865" y="1359873"/>
              <a:ext cx="144016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1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5" name="Straight Connector 18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9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3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TextBox 16"/>
          <p:cNvSpPr txBox="1"/>
          <p:nvPr/>
        </p:nvSpPr>
        <p:spPr>
          <a:xfrm>
            <a:off x="5155755" y="2329991"/>
            <a:ext cx="3995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Леся </a:t>
            </a:r>
            <a:endParaRPr lang="uk-UA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uk-UA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Нестерівна</a:t>
            </a: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Степовичка </a:t>
            </a:r>
            <a:r>
              <a:rPr lang="uk-UA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(Булах</a:t>
            </a:r>
            <a:r>
              <a:rPr lang="uk-UA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uk-UA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solidFill>
                  <a:srgbClr val="FFFF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(</a:t>
            </a:r>
            <a:r>
              <a:rPr lang="uk-UA" sz="2400" dirty="0">
                <a:solidFill>
                  <a:srgbClr val="FFFF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21 травня 1952)</a:t>
            </a:r>
          </a:p>
          <a:p>
            <a:pPr algn="ctr"/>
            <a:endParaRPr lang="uk-UA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3" t="40313" r="42153" b="41471"/>
          <a:stretch/>
        </p:blipFill>
        <p:spPr bwMode="auto">
          <a:xfrm>
            <a:off x="1512321" y="3507854"/>
            <a:ext cx="3635744" cy="52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26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07367" y="908331"/>
            <a:ext cx="7636633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" name="Picture 2" descr="C:\Users\Натали\AppData\Local\Microsoft\Windows\Temporary Internet Files\Content.IE5\HPL8S926\MP90016375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3048000"/>
            <a:ext cx="2915977" cy="2088265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-20538"/>
            <a:ext cx="2234259" cy="306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11189" y="-30063"/>
            <a:ext cx="484133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Степовичка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Леся 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(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Булах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Олександра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Несторівна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)  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Народилася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21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травня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1952 року 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М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і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сце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народження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: 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с.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Петриківка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Дніпропетровської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області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sz="2400" dirty="0"/>
          </a:p>
        </p:txBody>
      </p:sp>
      <p:pic>
        <p:nvPicPr>
          <p:cNvPr id="13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6" t="7223" r="66411" b="37651"/>
          <a:stretch/>
        </p:blipFill>
        <p:spPr bwMode="auto">
          <a:xfrm>
            <a:off x="3707904" y="-20538"/>
            <a:ext cx="680937" cy="307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20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491174" y="936104"/>
            <a:ext cx="7649513" cy="4207396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Picture 2" descr="C:\Users\Vanek_\Desktop\університ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594"/>
            <a:ext cx="3128012" cy="282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91234" y="4594"/>
            <a:ext cx="385276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Закінчила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Дніпропетровський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університет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</a:t>
            </a:r>
          </a:p>
          <a:p>
            <a:pPr algn="ctr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імені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О. Гончара,</a:t>
            </a:r>
          </a:p>
          <a:p>
            <a:pPr algn="ctr"/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романо-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германське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відділення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10" name="TextBox 9"/>
          <p:cNvSpPr txBox="1"/>
          <p:nvPr/>
        </p:nvSpPr>
        <p:spPr>
          <a:xfrm>
            <a:off x="1485729" y="2787774"/>
            <a:ext cx="765495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Автор </a:t>
            </a:r>
            <a:endParaRPr lang="ru-RU" sz="22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кандидатської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дисертації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з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германістики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2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Викладала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marL="533400" indent="-358775" defTabSz="533400">
              <a:buFont typeface="Wingdings" panose="05000000000000000000" pitchFamily="2" charset="2"/>
              <a:buChar char="v"/>
              <a:tabLst>
                <a:tab pos="533400" algn="l"/>
              </a:tabLst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на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кафедрі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Дніпропетровського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університету</a:t>
            </a:r>
            <a:endParaRPr lang="ru-RU" sz="22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marL="174625"/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та  </a:t>
            </a:r>
          </a:p>
          <a:p>
            <a:pPr marL="533400" indent="-358775">
              <a:buFont typeface="Wingdings" panose="05000000000000000000" pitchFamily="2" charset="2"/>
              <a:buChar char="v"/>
            </a:pP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Металургійного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інституту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на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кафедрі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іноземних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мов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.</a:t>
            </a:r>
            <a:endParaRPr lang="uk-UA" sz="22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11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6" t="7223" r="66411" b="37651"/>
          <a:stretch/>
        </p:blipFill>
        <p:spPr bwMode="auto">
          <a:xfrm>
            <a:off x="4595865" y="-20538"/>
            <a:ext cx="680937" cy="2823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7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0800000">
            <a:off x="3534083" y="-20538"/>
            <a:ext cx="5574421" cy="4630179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534082" y="2287812"/>
            <a:ext cx="557442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і</a:t>
            </a:r>
            <a:r>
              <a:rPr lang="uk-UA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дейно-тематичне  </a:t>
            </a:r>
            <a:endParaRPr lang="uk-UA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  <a:p>
            <a:pPr algn="ctr"/>
            <a:r>
              <a:rPr lang="uk-UA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звучання поетичної </a:t>
            </a:r>
            <a:endParaRPr lang="uk-UA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  <a:p>
            <a:pPr algn="ctr"/>
            <a:r>
              <a:rPr lang="uk-UA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творчості</a:t>
            </a:r>
            <a:r>
              <a:rPr lang="uk-UA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  </a:t>
            </a:r>
            <a:endParaRPr lang="uk-UA" sz="36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  <a:p>
            <a:pPr algn="ctr"/>
            <a:r>
              <a:rPr lang="uk-UA" sz="36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Лесі </a:t>
            </a:r>
            <a:r>
              <a:rPr lang="uk-UA" sz="36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Степовички</a:t>
            </a:r>
            <a:endParaRPr lang="ru-RU" sz="36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</a:endParaRPr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534081" y="252001"/>
            <a:ext cx="557442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«</a:t>
            </a:r>
            <a:r>
              <a:rPr lang="uk-UA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Одвічна</a:t>
            </a:r>
            <a:r>
              <a:rPr lang="uk-UA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r>
              <a:rPr lang="uk-UA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таїна </a:t>
            </a:r>
          </a:p>
          <a:p>
            <a:pPr algn="ctr"/>
            <a:r>
              <a:rPr lang="uk-UA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жіночої </a:t>
            </a:r>
            <a:r>
              <a:rPr lang="uk-UA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душі»</a:t>
            </a:r>
            <a:endParaRPr lang="en-US" altLang="ko-KR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995936" y="1851670"/>
            <a:ext cx="4680520" cy="212602"/>
            <a:chOff x="899592" y="1359884"/>
            <a:chExt cx="3168352" cy="144022"/>
          </a:xfrm>
        </p:grpSpPr>
        <p:sp>
          <p:nvSpPr>
            <p:cNvPr id="13" name="Rectangle 12"/>
            <p:cNvSpPr/>
            <p:nvPr/>
          </p:nvSpPr>
          <p:spPr>
            <a:xfrm>
              <a:off x="2430865" y="1359888"/>
              <a:ext cx="144016" cy="144018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2430864" y="1359885"/>
              <a:ext cx="144017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048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30390" y="936104"/>
            <a:ext cx="7578114" cy="4207396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Picture 2" descr="C:\Users\Vanek_\Desktop\inde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8"/>
          <a:stretch/>
        </p:blipFill>
        <p:spPr bwMode="auto">
          <a:xfrm>
            <a:off x="1512320" y="0"/>
            <a:ext cx="2664000" cy="152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Vanek_\Desktop\бельггія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4"/>
          <a:stretch/>
        </p:blipFill>
        <p:spPr bwMode="auto">
          <a:xfrm>
            <a:off x="1508685" y="1891127"/>
            <a:ext cx="2664000" cy="136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Vanek_\Desktop\1авст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685" y="3628808"/>
            <a:ext cx="2662773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0029" y="195486"/>
            <a:ext cx="454245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Закінчила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курси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гідів-перекладачів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endParaRPr lang="ru-RU" sz="2400" b="1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Працювала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indent="446088"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ФРН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indent="990600" algn="just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Австрії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indent="1524000" algn="just">
              <a:tabLst>
                <a:tab pos="1524000" algn="l"/>
                <a:tab pos="1611313" algn="l"/>
              </a:tabLst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Бельгії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indent="2057400" algn="just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Люксембурзі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У 1994-1995 роках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проживала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в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indent="1436688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Західному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Берліні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.</a:t>
            </a:r>
            <a:endParaRPr lang="uk-UA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0" t="41943" r="48540" b="45173"/>
          <a:stretch/>
        </p:blipFill>
        <p:spPr bwMode="auto">
          <a:xfrm>
            <a:off x="1508685" y="1522767"/>
            <a:ext cx="2664000" cy="368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0" t="41943" r="48540" b="45173"/>
          <a:stretch/>
        </p:blipFill>
        <p:spPr bwMode="auto">
          <a:xfrm>
            <a:off x="1508685" y="3253509"/>
            <a:ext cx="2664000" cy="368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04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524025" y="936104"/>
            <a:ext cx="7624912" cy="4207396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Picture 2" descr="C:\Users\Vanek_\Desktop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3" r="8161"/>
          <a:stretch/>
        </p:blipFill>
        <p:spPr bwMode="auto">
          <a:xfrm>
            <a:off x="1513966" y="0"/>
            <a:ext cx="296962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50217" y="195486"/>
            <a:ext cx="46987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Голова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Дніпропетровської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організації НСПУ 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Член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Ради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і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член </a:t>
            </a:r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Президії </a:t>
            </a:r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Національної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Спілки </a:t>
            </a:r>
          </a:p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письменників України.</a:t>
            </a:r>
            <a:endParaRPr lang="uk-UA" sz="2400" dirty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3" t="40313" r="42153" b="41471"/>
          <a:stretch/>
        </p:blipFill>
        <p:spPr bwMode="auto">
          <a:xfrm>
            <a:off x="1514844" y="2211710"/>
            <a:ext cx="2969624" cy="42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93032" y="2722731"/>
            <a:ext cx="7515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Засновник і головний редактор </a:t>
            </a:r>
            <a:endParaRPr lang="uk-UA" sz="2400" b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часопису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"</a:t>
            </a:r>
            <a:r>
              <a:rPr lang="uk-UA" sz="2400" dirty="0" err="1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Січеслав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" 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Член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Національної Спілки 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письменників України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. </a:t>
            </a:r>
            <a:endParaRPr lang="uk-UA" sz="2400" dirty="0" smtClean="0">
              <a:solidFill>
                <a:schemeClr val="accent2">
                  <a:lumMod val="50000"/>
                </a:schemeClr>
              </a:solidFill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Член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Національної Спілки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журналістів </a:t>
            </a:r>
            <a:r>
              <a:rPr lang="uk-UA" sz="2400" dirty="0">
                <a:solidFill>
                  <a:schemeClr val="accent2">
                    <a:lumMod val="50000"/>
                  </a:schemeClr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України.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04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8768" r="18943" b="36106"/>
          <a:stretch/>
        </p:blipFill>
        <p:spPr bwMode="auto">
          <a:xfrm>
            <a:off x="1934277" y="-10959"/>
            <a:ext cx="7209723" cy="2383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Vanek_\Desktop\imag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3" t="3310" r="4114" b="8051"/>
          <a:stretch/>
        </p:blipFill>
        <p:spPr bwMode="auto">
          <a:xfrm>
            <a:off x="6229" y="2317218"/>
            <a:ext cx="1481611" cy="161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Vanek_\Desktop\804555365cb821606061c7b3759182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840" y="3388"/>
            <a:ext cx="3901070" cy="237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Vanek_\Desktop\index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" y="3388"/>
            <a:ext cx="1480364" cy="188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475656" y="2317218"/>
            <a:ext cx="76683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Збірки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поезій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Галатея», 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П'ємонт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 - недалеко», «Стоим на звёздном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сквозняке»,</a:t>
            </a: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Медитації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пташиного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крила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»,"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Осінні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люди"</a:t>
            </a:r>
          </a:p>
          <a:p>
            <a:pPr marL="358775">
              <a:tabLst>
                <a:tab pos="358775" algn="l"/>
              </a:tabLs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Роману-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есе</a:t>
            </a:r>
            <a:endParaRPr lang="ru-RU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marL="358775" indent="-358775">
              <a:tabLst>
                <a:tab pos="358775" algn="l"/>
              </a:tabLst>
            </a:pP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«</a:t>
            </a:r>
            <a:r>
              <a:rPr lang="ru-RU" sz="16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Rara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avis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» («</a:t>
            </a:r>
            <a:r>
              <a:rPr lang="ru-RU" sz="16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Біла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ворона»), 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Шлюб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із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кухлем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пільзенського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пив  а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»</a:t>
            </a:r>
            <a:endParaRPr lang="uk-UA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 Автор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проекту 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Шевченкіана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Придніпров'я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», 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Сяєво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Жар-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птиці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Автор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текстів</a:t>
            </a:r>
            <a:r>
              <a:rPr lang="ru-RU" dirty="0">
                <a:latin typeface="Segoe Print" panose="02000600000000000000" pitchFamily="2" charset="0"/>
                <a:cs typeface="Times New Roman" panose="02020603050405020304" pitchFamily="18" charset="0"/>
              </a:rPr>
              <a:t>, </a:t>
            </a:r>
            <a:endParaRPr lang="ru-RU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</a:t>
            </a:r>
            <a:r>
              <a:rPr lang="ru-RU" sz="16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покладених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на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музику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Гімн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українському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Тризубу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», </a:t>
            </a:r>
            <a:endParaRPr lang="ru-RU" sz="1600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                                    «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Гімн</a:t>
            </a:r>
            <a:r>
              <a:rPr lang="ru-RU" sz="16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Дніпропетровщини</a:t>
            </a:r>
            <a:r>
              <a:rPr lang="ru-RU" sz="16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».</a:t>
            </a:r>
            <a:endParaRPr lang="ru-RU" sz="1600" dirty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>
          <a:xfrm rot="10800000">
            <a:off x="5388910" y="-15555"/>
            <a:ext cx="3750326" cy="2715768"/>
          </a:xfrm>
          <a:prstGeom prst="round2Same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5462062" y="649409"/>
            <a:ext cx="37444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Публікації</a:t>
            </a:r>
          </a:p>
        </p:txBody>
      </p:sp>
    </p:spTree>
    <p:extLst>
      <p:ext uri="{BB962C8B-B14F-4D97-AF65-F5344CB8AC3E}">
        <p14:creationId xmlns:p14="http://schemas.microsoft.com/office/powerpoint/2010/main" val="362041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Picture 6" descr="https://previews.123rf.com/images/olgaberlet/olgaberlet1409/olgaberlet140900023/31404105-I-Love-Ukraine-Vector-Illustration-knitting-pattern-ornament-in-the-Ukrainian-style-Background-Stock-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0" t="8768" r="18943" b="36106"/>
          <a:stretch/>
        </p:blipFill>
        <p:spPr bwMode="auto">
          <a:xfrm>
            <a:off x="1591342" y="2045"/>
            <a:ext cx="7560840" cy="286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Vanek_\Desktop\eed35225567dc5a2e2ab90691f3b08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4" b="6469"/>
          <a:stretch/>
        </p:blipFill>
        <p:spPr bwMode="auto">
          <a:xfrm>
            <a:off x="1514739" y="-8849"/>
            <a:ext cx="2741680" cy="36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с двумя скругленными соседними углами 7"/>
          <p:cNvSpPr/>
          <p:nvPr/>
        </p:nvSpPr>
        <p:spPr>
          <a:xfrm rot="10800000">
            <a:off x="4256418" y="-8849"/>
            <a:ext cx="4895761" cy="3099755"/>
          </a:xfrm>
          <a:prstGeom prst="round2SameRect">
            <a:avLst/>
          </a:prstGeom>
          <a:solidFill>
            <a:srgbClr val="FFFFFF">
              <a:alpha val="6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4904683" y="123478"/>
            <a:ext cx="374441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Нагороди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56419" y="1059582"/>
            <a:ext cx="48957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Медаль</a:t>
            </a:r>
            <a:r>
              <a:rPr lang="ru-RU" sz="2400" b="1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Міністерства</a:t>
            </a:r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marL="358775" indent="-358775"/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</a:t>
            </a:r>
            <a:r>
              <a:rPr lang="ru-RU" sz="24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освіти</a:t>
            </a:r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Segoe Print" panose="02000600000000000000" pitchFamily="2" charset="0"/>
                <a:cs typeface="Times New Roman" panose="02020603050405020304" pitchFamily="18" charset="0"/>
              </a:rPr>
              <a:t>науки та спорту </a:t>
            </a:r>
            <a:endParaRPr lang="ru-RU" sz="2400" dirty="0" smtClean="0"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 marL="358775" indent="-358775"/>
            <a:r>
              <a:rPr lang="ru-RU" sz="2400" dirty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              </a:t>
            </a:r>
            <a:r>
              <a:rPr lang="ru-RU" sz="2400" dirty="0" err="1" smtClean="0">
                <a:latin typeface="Segoe Print" panose="02000600000000000000" pitchFamily="2" charset="0"/>
                <a:cs typeface="Times New Roman" panose="02020603050405020304" pitchFamily="18" charset="0"/>
              </a:rPr>
              <a:t>України</a:t>
            </a:r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dirty="0" smtClean="0">
                <a:latin typeface="Segoe Print" panose="02000600000000000000" pitchFamily="2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Segoe Print" panose="02000600000000000000" pitchFamily="2" charset="0"/>
                <a:cs typeface="Times New Roman" panose="02020603050405020304" pitchFamily="18" charset="0"/>
              </a:rPr>
              <a:t>Знак </a:t>
            </a:r>
            <a:r>
              <a:rPr lang="ru-RU" sz="2400" dirty="0" err="1">
                <a:latin typeface="Segoe Print" panose="02000600000000000000" pitchFamily="2" charset="0"/>
                <a:cs typeface="Times New Roman" panose="02020603050405020304" pitchFamily="18" charset="0"/>
              </a:rPr>
              <a:t>подяки</a:t>
            </a:r>
            <a:r>
              <a:rPr lang="ru-RU" sz="2400" dirty="0">
                <a:latin typeface="Segoe Print" panose="02000600000000000000" pitchFamily="2" charset="0"/>
                <a:cs typeface="Times New Roman" panose="02020603050405020304" pitchFamily="18" charset="0"/>
              </a:rPr>
              <a:t> НГУ»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42950" y="2654415"/>
            <a:ext cx="4940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Заслужений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працівник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         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культури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України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50788" y="3669246"/>
            <a:ext cx="7998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73150">
              <a:tabLst>
                <a:tab pos="2416175" algn="l"/>
              </a:tabLst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Відзнака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Президента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України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—</a:t>
            </a:r>
          </a:p>
          <a:p>
            <a:pPr indent="361950">
              <a:tabLst>
                <a:tab pos="2416175" algn="l"/>
              </a:tabLst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ювілейна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медаль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pPr>
              <a:tabLst>
                <a:tab pos="2416175" algn="l"/>
              </a:tabLst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             «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25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років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незалежності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України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cs typeface="Times New Roman" panose="02020603050405020304" pitchFamily="18" charset="0"/>
              </a:rPr>
              <a:t>»</a:t>
            </a:r>
            <a:endParaRPr lang="uk-UA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cs typeface="Times New Roman" panose="02020603050405020304" pitchFamily="18" charset="0"/>
            </a:endParaRPr>
          </a:p>
          <a:p>
            <a:endParaRPr lang="uk-UA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56972" y="4011910"/>
            <a:ext cx="540000" cy="432000"/>
            <a:chOff x="314041" y="3939902"/>
            <a:chExt cx="540000" cy="432000"/>
          </a:xfrm>
        </p:grpSpPr>
        <p:sp>
          <p:nvSpPr>
            <p:cNvPr id="12" name="AutoShape 14"/>
            <p:cNvSpPr>
              <a:spLocks noChangeArrowheads="1"/>
            </p:cNvSpPr>
            <p:nvPr/>
          </p:nvSpPr>
          <p:spPr bwMode="gray">
            <a:xfrm>
              <a:off x="314041" y="3939902"/>
              <a:ext cx="540000" cy="432000"/>
            </a:xfrm>
            <a:prstGeom prst="hexagon">
              <a:avLst>
                <a:gd name="adj" fmla="val 28916"/>
                <a:gd name="vf" fmla="val 115470"/>
              </a:avLst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2700000" scaled="1"/>
            </a:gra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" name="AutoShape 15">
              <a:hlinkClick r:id="rId4" action="ppaction://hlinksldjump"/>
            </p:cNvPr>
            <p:cNvSpPr>
              <a:spLocks noChangeArrowheads="1"/>
            </p:cNvSpPr>
            <p:nvPr/>
          </p:nvSpPr>
          <p:spPr bwMode="gray">
            <a:xfrm>
              <a:off x="350041" y="3975902"/>
              <a:ext cx="468000" cy="360000"/>
            </a:xfrm>
            <a:prstGeom prst="hexagon">
              <a:avLst>
                <a:gd name="adj" fmla="val 28896"/>
                <a:gd name="vf" fmla="val 115470"/>
              </a:avLst>
            </a:prstGeom>
            <a:gradFill flip="none" rotWithShape="1">
              <a:gsLst>
                <a:gs pos="0">
                  <a:srgbClr val="FD9B2F">
                    <a:shade val="30000"/>
                    <a:satMod val="115000"/>
                  </a:srgbClr>
                </a:gs>
                <a:gs pos="50000">
                  <a:srgbClr val="FD9B2F">
                    <a:shade val="67500"/>
                    <a:satMod val="115000"/>
                  </a:srgbClr>
                </a:gs>
                <a:gs pos="100000">
                  <a:srgbClr val="FD9B2F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5431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0800000">
            <a:off x="4211958" y="-20543"/>
            <a:ext cx="4896543" cy="3816428"/>
          </a:xfrm>
          <a:prstGeom prst="round2SameRect">
            <a:avLst>
              <a:gd name="adj1" fmla="val 14350"/>
              <a:gd name="adj2" fmla="val 0"/>
            </a:avLst>
          </a:prstGeom>
          <a:solidFill>
            <a:schemeClr val="accent6">
              <a:lumMod val="7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4283968" y="1343546"/>
            <a:ext cx="475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buClr>
                <a:srgbClr val="6076B4"/>
              </a:buClr>
              <a:buSzPct val="70000"/>
            </a:pPr>
            <a:r>
              <a:rPr lang="uk-UA" sz="4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«Коли </a:t>
            </a:r>
            <a:r>
              <a:rPr lang="uk-UA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душа </a:t>
            </a:r>
          </a:p>
          <a:p>
            <a:pPr lvl="0" algn="ctr">
              <a:buClr>
                <a:srgbClr val="6076B4"/>
              </a:buClr>
              <a:buSzPct val="70000"/>
            </a:pPr>
            <a:r>
              <a:rPr lang="uk-UA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торкається </a:t>
            </a:r>
          </a:p>
          <a:p>
            <a:pPr lvl="0" algn="ctr">
              <a:buClr>
                <a:srgbClr val="6076B4"/>
              </a:buClr>
              <a:buSzPct val="70000"/>
            </a:pPr>
            <a:r>
              <a:rPr lang="uk-UA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ld BocklinC Initials" panose="02000500000000000000" pitchFamily="2" charset="0"/>
              </a:rPr>
              <a:t>мистецтва»</a:t>
            </a:r>
            <a:endParaRPr lang="en-US" altLang="ko-KR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ld BocklinC Initials" panose="02000500000000000000" pitchFamily="2" charset="0"/>
              <a:ea typeface="맑은 고딕" pitchFamily="50" charset="-127"/>
              <a:cs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78261" y="915566"/>
            <a:ext cx="4680520" cy="212602"/>
            <a:chOff x="899592" y="1359884"/>
            <a:chExt cx="3168352" cy="144022"/>
          </a:xfrm>
        </p:grpSpPr>
        <p:sp>
          <p:nvSpPr>
            <p:cNvPr id="13" name="Rectangle 12"/>
            <p:cNvSpPr/>
            <p:nvPr/>
          </p:nvSpPr>
          <p:spPr>
            <a:xfrm>
              <a:off x="2430865" y="1359888"/>
              <a:ext cx="144016" cy="144018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Rectangle 13"/>
            <p:cNvSpPr/>
            <p:nvPr/>
          </p:nvSpPr>
          <p:spPr>
            <a:xfrm rot="2700000">
              <a:off x="2430864" y="1359885"/>
              <a:ext cx="144017" cy="144016"/>
            </a:xfrm>
            <a:prstGeom prst="rect">
              <a:avLst/>
            </a:prstGeom>
            <a:noFill/>
            <a:ln w="63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771800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899592" y="1408806"/>
              <a:ext cx="1296144" cy="46150"/>
              <a:chOff x="2771800" y="1410205"/>
              <a:chExt cx="1296144" cy="46150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2771800" y="1410205"/>
                <a:ext cx="1296144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771800" y="1456355"/>
                <a:ext cx="92772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/>
          <p:cNvSpPr txBox="1"/>
          <p:nvPr/>
        </p:nvSpPr>
        <p:spPr>
          <a:xfrm>
            <a:off x="4318347" y="186664"/>
            <a:ext cx="4718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Другий кадр</a:t>
            </a:r>
            <a:endParaRPr lang="uk-UA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88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7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2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2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60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57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1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79271" y="1420421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Мова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78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87895" y="3195190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Духовність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9271" y="1420421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Мова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4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16947" y="4189120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Надія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87895" y="3195190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Духовність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9271" y="1420421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Мова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07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1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Прямоугольник 116"/>
          <p:cNvSpPr/>
          <p:nvPr/>
        </p:nvSpPr>
        <p:spPr>
          <a:xfrm>
            <a:off x="1547665" y="915566"/>
            <a:ext cx="7596334" cy="4227934"/>
          </a:xfrm>
          <a:prstGeom prst="rect">
            <a:avLst/>
          </a:prstGeom>
          <a:gradFill flip="none" rotWithShape="1">
            <a:gsLst>
              <a:gs pos="0">
                <a:srgbClr val="F3FCFF"/>
              </a:gs>
              <a:gs pos="25000">
                <a:srgbClr val="DEF8FC"/>
              </a:gs>
              <a:gs pos="0">
                <a:srgbClr val="D2F5FA"/>
              </a:gs>
              <a:gs pos="36000">
                <a:srgbClr val="F3FCFF"/>
              </a:gs>
              <a:gs pos="100000">
                <a:schemeClr val="bg1"/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65" name="Группа 64"/>
          <p:cNvGrpSpPr/>
          <p:nvPr/>
        </p:nvGrpSpPr>
        <p:grpSpPr>
          <a:xfrm>
            <a:off x="2623704" y="51470"/>
            <a:ext cx="5413496" cy="4990275"/>
            <a:chOff x="2403621" y="-75406"/>
            <a:chExt cx="5626100" cy="5240339"/>
          </a:xfrm>
        </p:grpSpPr>
        <p:sp>
          <p:nvSpPr>
            <p:cNvPr id="66" name="Овал 65"/>
            <p:cNvSpPr/>
            <p:nvPr/>
          </p:nvSpPr>
          <p:spPr>
            <a:xfrm>
              <a:off x="2964031" y="481861"/>
              <a:ext cx="4488290" cy="417812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7" name="Group 46"/>
            <p:cNvGrpSpPr>
              <a:grpSpLocks/>
            </p:cNvGrpSpPr>
            <p:nvPr/>
          </p:nvGrpSpPr>
          <p:grpSpPr bwMode="auto">
            <a:xfrm>
              <a:off x="2403621" y="-75406"/>
              <a:ext cx="5626100" cy="5240339"/>
              <a:chOff x="1145" y="722"/>
              <a:chExt cx="3544" cy="3301"/>
            </a:xfrm>
          </p:grpSpPr>
          <p:grpSp>
            <p:nvGrpSpPr>
              <p:cNvPr id="68" name="Group 40"/>
              <p:cNvGrpSpPr>
                <a:grpSpLocks/>
              </p:cNvGrpSpPr>
              <p:nvPr/>
            </p:nvGrpSpPr>
            <p:grpSpPr bwMode="auto">
              <a:xfrm>
                <a:off x="2284" y="722"/>
                <a:ext cx="1182" cy="942"/>
                <a:chOff x="2284" y="722"/>
                <a:chExt cx="1182" cy="942"/>
              </a:xfrm>
            </p:grpSpPr>
            <p:grpSp>
              <p:nvGrpSpPr>
                <p:cNvPr id="105" name="Group 4"/>
                <p:cNvGrpSpPr>
                  <a:grpSpLocks/>
                </p:cNvGrpSpPr>
                <p:nvPr/>
              </p:nvGrpSpPr>
              <p:grpSpPr bwMode="auto">
                <a:xfrm>
                  <a:off x="2284" y="722"/>
                  <a:ext cx="1182" cy="942"/>
                  <a:chOff x="1963" y="528"/>
                  <a:chExt cx="1536" cy="1332"/>
                </a:xfrm>
              </p:grpSpPr>
              <p:sp>
                <p:nvSpPr>
                  <p:cNvPr id="107" name="AutoShape 5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28"/>
                    <a:ext cx="1536" cy="1332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8" name="AutoShape 6"/>
                  <p:cNvSpPr>
                    <a:spLocks noChangeArrowheads="1"/>
                  </p:cNvSpPr>
                  <p:nvPr/>
                </p:nvSpPr>
                <p:spPr bwMode="gray">
                  <a:xfrm>
                    <a:off x="1963" y="53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9" name="AutoShape 7">
                    <a:hlinkClick r:id="rId2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060" y="609"/>
                    <a:ext cx="1350" cy="1171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0FAB9">
                          <a:shade val="30000"/>
                          <a:satMod val="115000"/>
                        </a:srgbClr>
                      </a:gs>
                      <a:gs pos="50000">
                        <a:srgbClr val="00FAB9">
                          <a:shade val="67500"/>
                          <a:satMod val="115000"/>
                        </a:srgbClr>
                      </a:gs>
                      <a:gs pos="100000">
                        <a:srgbClr val="00FAB9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b="100000"/>
                    </a:path>
                    <a:tileRect t="-100000" r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6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2820" y="926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69" name="Group 45"/>
              <p:cNvGrpSpPr>
                <a:grpSpLocks/>
              </p:cNvGrpSpPr>
              <p:nvPr/>
            </p:nvGrpSpPr>
            <p:grpSpPr bwMode="auto">
              <a:xfrm>
                <a:off x="1145" y="1346"/>
                <a:ext cx="1189" cy="943"/>
                <a:chOff x="1145" y="1346"/>
                <a:chExt cx="1189" cy="943"/>
              </a:xfrm>
            </p:grpSpPr>
            <p:grpSp>
              <p:nvGrpSpPr>
                <p:cNvPr id="100" name="Group 8"/>
                <p:cNvGrpSpPr>
                  <a:grpSpLocks/>
                </p:cNvGrpSpPr>
                <p:nvPr/>
              </p:nvGrpSpPr>
              <p:grpSpPr bwMode="auto">
                <a:xfrm>
                  <a:off x="1145" y="1346"/>
                  <a:ext cx="1189" cy="943"/>
                  <a:chOff x="667" y="2525"/>
                  <a:chExt cx="1543" cy="1329"/>
                </a:xfrm>
              </p:grpSpPr>
              <p:sp>
                <p:nvSpPr>
                  <p:cNvPr id="102" name="AutoShape 9"/>
                  <p:cNvSpPr>
                    <a:spLocks noChangeArrowheads="1"/>
                  </p:cNvSpPr>
                  <p:nvPr/>
                </p:nvSpPr>
                <p:spPr bwMode="gray">
                  <a:xfrm>
                    <a:off x="674" y="2525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3" name="AutoShape 10"/>
                  <p:cNvSpPr>
                    <a:spLocks noChangeArrowheads="1"/>
                  </p:cNvSpPr>
                  <p:nvPr/>
                </p:nvSpPr>
                <p:spPr bwMode="gray">
                  <a:xfrm>
                    <a:off x="667" y="2526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04" name="AutoShape 11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762" y="2607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92D050">
                          <a:shade val="30000"/>
                          <a:satMod val="115000"/>
                        </a:srgbClr>
                      </a:gs>
                      <a:gs pos="50000">
                        <a:srgbClr val="92D050">
                          <a:shade val="67500"/>
                          <a:satMod val="115000"/>
                        </a:srgbClr>
                      </a:gs>
                      <a:gs pos="100000">
                        <a:srgbClr val="92D05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01" name="Text Box 17"/>
                <p:cNvSpPr txBox="1">
                  <a:spLocks noChangeArrowheads="1"/>
                </p:cNvSpPr>
                <p:nvPr/>
              </p:nvSpPr>
              <p:spPr bwMode="gray">
                <a:xfrm>
                  <a:off x="1706" y="1528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0" name="Group 39"/>
              <p:cNvGrpSpPr>
                <a:grpSpLocks/>
              </p:cNvGrpSpPr>
              <p:nvPr/>
            </p:nvGrpSpPr>
            <p:grpSpPr bwMode="auto">
              <a:xfrm>
                <a:off x="2284" y="1790"/>
                <a:ext cx="1294" cy="1108"/>
                <a:chOff x="2284" y="1790"/>
                <a:chExt cx="1294" cy="1108"/>
              </a:xfrm>
            </p:grpSpPr>
            <p:grpSp>
              <p:nvGrpSpPr>
                <p:cNvPr id="95" name="Group 12"/>
                <p:cNvGrpSpPr>
                  <a:grpSpLocks/>
                </p:cNvGrpSpPr>
                <p:nvPr/>
              </p:nvGrpSpPr>
              <p:grpSpPr bwMode="auto">
                <a:xfrm>
                  <a:off x="2284" y="1790"/>
                  <a:ext cx="1294" cy="1108"/>
                  <a:chOff x="3080" y="2472"/>
                  <a:chExt cx="1681" cy="1561"/>
                </a:xfrm>
              </p:grpSpPr>
              <p:sp>
                <p:nvSpPr>
                  <p:cNvPr id="97" name="AutoShape 13"/>
                  <p:cNvSpPr>
                    <a:spLocks noChangeArrowheads="1"/>
                  </p:cNvSpPr>
                  <p:nvPr/>
                </p:nvSpPr>
                <p:spPr bwMode="gray">
                  <a:xfrm>
                    <a:off x="3080" y="2512"/>
                    <a:ext cx="1681" cy="1495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8" name="AutoShape 14"/>
                  <p:cNvSpPr>
                    <a:spLocks noChangeArrowheads="1"/>
                  </p:cNvSpPr>
                  <p:nvPr/>
                </p:nvSpPr>
                <p:spPr bwMode="gray">
                  <a:xfrm>
                    <a:off x="3081" y="2472"/>
                    <a:ext cx="1680" cy="1561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9" name="AutoShape 15"/>
                  <p:cNvSpPr>
                    <a:spLocks noChangeArrowheads="1"/>
                  </p:cNvSpPr>
                  <p:nvPr/>
                </p:nvSpPr>
                <p:spPr bwMode="gray">
                  <a:xfrm>
                    <a:off x="3171" y="2604"/>
                    <a:ext cx="1476" cy="1337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D9B2F">
                          <a:shade val="30000"/>
                          <a:satMod val="115000"/>
                        </a:srgbClr>
                      </a:gs>
                      <a:gs pos="50000">
                        <a:srgbClr val="FD9B2F">
                          <a:shade val="67500"/>
                          <a:satMod val="115000"/>
                        </a:srgbClr>
                      </a:gs>
                      <a:gs pos="100000">
                        <a:srgbClr val="FD9B2F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6" name="Text Box 18"/>
                <p:cNvSpPr txBox="1">
                  <a:spLocks noChangeArrowheads="1"/>
                </p:cNvSpPr>
                <p:nvPr/>
              </p:nvSpPr>
              <p:spPr bwMode="gray">
                <a:xfrm>
                  <a:off x="2410" y="2150"/>
                  <a:ext cx="1071" cy="2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ctr"/>
                  <a:endParaRPr lang="en-US" sz="19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Print" panose="02000600000000000000" pitchFamily="2" charset="0"/>
                  </a:endParaRPr>
                </a:p>
              </p:txBody>
            </p:sp>
          </p:grpSp>
          <p:grpSp>
            <p:nvGrpSpPr>
              <p:cNvPr id="71" name="Group 41"/>
              <p:cNvGrpSpPr>
                <a:grpSpLocks/>
              </p:cNvGrpSpPr>
              <p:nvPr/>
            </p:nvGrpSpPr>
            <p:grpSpPr bwMode="auto">
              <a:xfrm>
                <a:off x="3416" y="1301"/>
                <a:ext cx="1184" cy="953"/>
                <a:chOff x="3416" y="1301"/>
                <a:chExt cx="1184" cy="953"/>
              </a:xfrm>
            </p:grpSpPr>
            <p:grpSp>
              <p:nvGrpSpPr>
                <p:cNvPr id="90" name="Group 19"/>
                <p:cNvGrpSpPr>
                  <a:grpSpLocks/>
                </p:cNvGrpSpPr>
                <p:nvPr/>
              </p:nvGrpSpPr>
              <p:grpSpPr bwMode="auto">
                <a:xfrm>
                  <a:off x="3416" y="1301"/>
                  <a:ext cx="1184" cy="953"/>
                  <a:chOff x="2310" y="670"/>
                  <a:chExt cx="1539" cy="1341"/>
                </a:xfrm>
              </p:grpSpPr>
              <p:sp>
                <p:nvSpPr>
                  <p:cNvPr id="92" name="AutoShape 20"/>
                  <p:cNvSpPr>
                    <a:spLocks noChangeArrowheads="1"/>
                  </p:cNvSpPr>
                  <p:nvPr/>
                </p:nvSpPr>
                <p:spPr bwMode="gray">
                  <a:xfrm>
                    <a:off x="2313" y="67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3" name="AutoShape 21"/>
                  <p:cNvSpPr>
                    <a:spLocks noChangeArrowheads="1"/>
                  </p:cNvSpPr>
                  <p:nvPr/>
                </p:nvSpPr>
                <p:spPr bwMode="gray">
                  <a:xfrm>
                    <a:off x="2310" y="6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4" name="AutoShape 22">
                    <a:hlinkClick r:id="rId4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763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2FC79">
                          <a:shade val="30000"/>
                          <a:satMod val="115000"/>
                        </a:srgbClr>
                      </a:gs>
                      <a:gs pos="50000">
                        <a:srgbClr val="02FC79">
                          <a:shade val="67500"/>
                          <a:satMod val="115000"/>
                        </a:srgbClr>
                      </a:gs>
                      <a:gs pos="100000">
                        <a:srgbClr val="02FC79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91" name="Text Box 27"/>
                <p:cNvSpPr txBox="1">
                  <a:spLocks noChangeArrowheads="1"/>
                </p:cNvSpPr>
                <p:nvPr/>
              </p:nvSpPr>
              <p:spPr bwMode="gray">
                <a:xfrm>
                  <a:off x="3955" y="1645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2" name="Group 42"/>
              <p:cNvGrpSpPr>
                <a:grpSpLocks/>
              </p:cNvGrpSpPr>
              <p:nvPr/>
            </p:nvGrpSpPr>
            <p:grpSpPr bwMode="auto">
              <a:xfrm>
                <a:off x="3507" y="2434"/>
                <a:ext cx="1182" cy="954"/>
                <a:chOff x="3507" y="2434"/>
                <a:chExt cx="1182" cy="954"/>
              </a:xfrm>
            </p:grpSpPr>
            <p:grpSp>
              <p:nvGrpSpPr>
                <p:cNvPr id="85" name="Group 23"/>
                <p:cNvGrpSpPr>
                  <a:grpSpLocks/>
                </p:cNvGrpSpPr>
                <p:nvPr/>
              </p:nvGrpSpPr>
              <p:grpSpPr bwMode="auto">
                <a:xfrm>
                  <a:off x="3507" y="2434"/>
                  <a:ext cx="1182" cy="954"/>
                  <a:chOff x="3545" y="2704"/>
                  <a:chExt cx="1536" cy="1343"/>
                </a:xfrm>
              </p:grpSpPr>
              <p:sp>
                <p:nvSpPr>
                  <p:cNvPr id="87" name="AutoShape 24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19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8" name="AutoShape 25"/>
                  <p:cNvSpPr>
                    <a:spLocks noChangeArrowheads="1"/>
                  </p:cNvSpPr>
                  <p:nvPr/>
                </p:nvSpPr>
                <p:spPr bwMode="gray">
                  <a:xfrm>
                    <a:off x="3545" y="2704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9" name="AutoShape 26">
                    <a:hlinkClick r:id="rId5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635" y="2784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12DBF6">
                          <a:shade val="30000"/>
                          <a:satMod val="115000"/>
                        </a:srgbClr>
                      </a:gs>
                      <a:gs pos="50000">
                        <a:srgbClr val="12DBF6">
                          <a:shade val="67500"/>
                          <a:satMod val="115000"/>
                        </a:srgbClr>
                      </a:gs>
                      <a:gs pos="100000">
                        <a:srgbClr val="12DBF6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6" name="Text Box 28"/>
                <p:cNvSpPr txBox="1">
                  <a:spLocks noChangeArrowheads="1"/>
                </p:cNvSpPr>
                <p:nvPr/>
              </p:nvSpPr>
              <p:spPr bwMode="gray">
                <a:xfrm>
                  <a:off x="4039" y="2792"/>
                  <a:ext cx="121" cy="24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3" name="Group 44"/>
              <p:cNvGrpSpPr>
                <a:grpSpLocks/>
              </p:cNvGrpSpPr>
              <p:nvPr/>
            </p:nvGrpSpPr>
            <p:grpSpPr bwMode="auto">
              <a:xfrm>
                <a:off x="1150" y="2473"/>
                <a:ext cx="1185" cy="959"/>
                <a:chOff x="1150" y="2473"/>
                <a:chExt cx="1185" cy="959"/>
              </a:xfrm>
            </p:grpSpPr>
            <p:grpSp>
              <p:nvGrpSpPr>
                <p:cNvPr id="80" name="Group 29"/>
                <p:cNvGrpSpPr>
                  <a:grpSpLocks/>
                </p:cNvGrpSpPr>
                <p:nvPr/>
              </p:nvGrpSpPr>
              <p:grpSpPr bwMode="auto">
                <a:xfrm>
                  <a:off x="1150" y="2473"/>
                  <a:ext cx="1185" cy="959"/>
                  <a:chOff x="2730" y="2760"/>
                  <a:chExt cx="1537" cy="1351"/>
                </a:xfrm>
              </p:grpSpPr>
              <p:sp>
                <p:nvSpPr>
                  <p:cNvPr id="82" name="AutoShape 30"/>
                  <p:cNvSpPr>
                    <a:spLocks noChangeArrowheads="1"/>
                  </p:cNvSpPr>
                  <p:nvPr/>
                </p:nvSpPr>
                <p:spPr bwMode="gray">
                  <a:xfrm>
                    <a:off x="2730" y="2783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3" name="AutoShape 31"/>
                  <p:cNvSpPr>
                    <a:spLocks noChangeArrowheads="1"/>
                  </p:cNvSpPr>
                  <p:nvPr/>
                </p:nvSpPr>
                <p:spPr bwMode="gray">
                  <a:xfrm>
                    <a:off x="2731" y="2760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4" name="AutoShape 32">
                    <a:hlinkClick r:id="rId6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2821" y="2840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0457FC">
                          <a:shade val="30000"/>
                          <a:satMod val="115000"/>
                        </a:srgbClr>
                      </a:gs>
                      <a:gs pos="50000">
                        <a:srgbClr val="0457FC">
                          <a:shade val="67500"/>
                          <a:satMod val="115000"/>
                        </a:srgbClr>
                      </a:gs>
                      <a:gs pos="100000">
                        <a:srgbClr val="0457F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81" name="Text Box 33"/>
                <p:cNvSpPr txBox="1">
                  <a:spLocks noChangeArrowheads="1"/>
                </p:cNvSpPr>
                <p:nvPr/>
              </p:nvSpPr>
              <p:spPr bwMode="gray">
                <a:xfrm>
                  <a:off x="1678" y="2824"/>
                  <a:ext cx="121" cy="2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  <p:grpSp>
            <p:nvGrpSpPr>
              <p:cNvPr id="74" name="Group 43"/>
              <p:cNvGrpSpPr>
                <a:grpSpLocks/>
              </p:cNvGrpSpPr>
              <p:nvPr/>
            </p:nvGrpSpPr>
            <p:grpSpPr bwMode="auto">
              <a:xfrm>
                <a:off x="2364" y="3078"/>
                <a:ext cx="1191" cy="945"/>
                <a:chOff x="2364" y="3078"/>
                <a:chExt cx="1191" cy="945"/>
              </a:xfrm>
            </p:grpSpPr>
            <p:grpSp>
              <p:nvGrpSpPr>
                <p:cNvPr id="75" name="Group 34"/>
                <p:cNvGrpSpPr>
                  <a:grpSpLocks/>
                </p:cNvGrpSpPr>
                <p:nvPr/>
              </p:nvGrpSpPr>
              <p:grpSpPr bwMode="auto">
                <a:xfrm>
                  <a:off x="2364" y="3078"/>
                  <a:ext cx="1191" cy="945"/>
                  <a:chOff x="3187" y="2937"/>
                  <a:chExt cx="1549" cy="1332"/>
                </a:xfrm>
              </p:grpSpPr>
              <p:sp>
                <p:nvSpPr>
                  <p:cNvPr id="77" name="AutoShape 35"/>
                  <p:cNvSpPr>
                    <a:spLocks noChangeArrowheads="1"/>
                  </p:cNvSpPr>
                  <p:nvPr/>
                </p:nvSpPr>
                <p:spPr bwMode="gray">
                  <a:xfrm>
                    <a:off x="3187" y="2941"/>
                    <a:ext cx="1536" cy="1328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solidFill>
                    <a:srgbClr val="80808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C0C0C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8" name="AutoShape 36"/>
                  <p:cNvSpPr>
                    <a:spLocks noChangeArrowheads="1"/>
                  </p:cNvSpPr>
                  <p:nvPr/>
                </p:nvSpPr>
                <p:spPr bwMode="gray">
                  <a:xfrm>
                    <a:off x="3200" y="2937"/>
                    <a:ext cx="1536" cy="1327"/>
                  </a:xfrm>
                  <a:prstGeom prst="hexagon">
                    <a:avLst>
                      <a:gd name="adj" fmla="val 28916"/>
                      <a:gd name="vf" fmla="val 115470"/>
                    </a:avLst>
                  </a:prstGeom>
                  <a:gradFill rotWithShape="1">
                    <a:gsLst>
                      <a:gs pos="0">
                        <a:srgbClr val="E6E6E6"/>
                      </a:gs>
                      <a:gs pos="7499">
                        <a:srgbClr val="7D8496"/>
                      </a:gs>
                      <a:gs pos="26500">
                        <a:srgbClr val="E6E6E6"/>
                      </a:gs>
                      <a:gs pos="34000">
                        <a:srgbClr val="7D8496"/>
                      </a:gs>
                      <a:gs pos="46500">
                        <a:srgbClr val="E6E6E6"/>
                      </a:gs>
                      <a:gs pos="50000">
                        <a:srgbClr val="FFFFFF"/>
                      </a:gs>
                      <a:gs pos="53501">
                        <a:srgbClr val="E6E6E6"/>
                      </a:gs>
                      <a:gs pos="66001">
                        <a:srgbClr val="7D8496"/>
                      </a:gs>
                      <a:gs pos="73500">
                        <a:srgbClr val="E6E6E6"/>
                      </a:gs>
                      <a:gs pos="92501">
                        <a:srgbClr val="7D8496"/>
                      </a:gs>
                      <a:gs pos="100000">
                        <a:srgbClr val="E6E6E6"/>
                      </a:gs>
                    </a:gsLst>
                    <a:lin ang="2700000" scaled="1"/>
                  </a:gradFill>
                  <a:ln w="9525">
                    <a:solidFill>
                      <a:srgbClr val="C0C0C0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79" name="AutoShape 37">
                    <a:hlinkClick r:id="rId3" action="ppaction://hlinksldjump"/>
                  </p:cNvPr>
                  <p:cNvSpPr>
                    <a:spLocks noChangeArrowheads="1"/>
                  </p:cNvSpPr>
                  <p:nvPr/>
                </p:nvSpPr>
                <p:spPr bwMode="gray">
                  <a:xfrm>
                    <a:off x="3290" y="3018"/>
                    <a:ext cx="1350" cy="1168"/>
                  </a:xfrm>
                  <a:prstGeom prst="hexagon">
                    <a:avLst>
                      <a:gd name="adj" fmla="val 28896"/>
                      <a:gd name="vf" fmla="val 115470"/>
                    </a:avLst>
                  </a:prstGeom>
                  <a:gradFill flip="none" rotWithShape="1">
                    <a:gsLst>
                      <a:gs pos="0">
                        <a:srgbClr val="FFFF00">
                          <a:shade val="30000"/>
                          <a:satMod val="115000"/>
                        </a:srgbClr>
                      </a:gs>
                      <a:gs pos="50000">
                        <a:srgbClr val="FFFF00">
                          <a:shade val="67500"/>
                          <a:satMod val="115000"/>
                        </a:srgbClr>
                      </a:gs>
                      <a:gs pos="100000">
                        <a:srgbClr val="FFFF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algn="ctr"/>
                    <a:endParaRPr lang="ru-RU" dirty="0"/>
                  </a:p>
                </p:txBody>
              </p:sp>
            </p:grpSp>
            <p:sp>
              <p:nvSpPr>
                <p:cNvPr id="76" name="Text Box 38"/>
                <p:cNvSpPr txBox="1">
                  <a:spLocks noChangeArrowheads="1"/>
                </p:cNvSpPr>
                <p:nvPr/>
              </p:nvSpPr>
              <p:spPr bwMode="gray">
                <a:xfrm>
                  <a:off x="2889" y="3459"/>
                  <a:ext cx="121" cy="3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endParaRPr lang="en-US" sz="2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egoe Script" panose="020B0504020000000003" pitchFamily="34" charset="0"/>
                  </a:endParaRPr>
                </a:p>
              </p:txBody>
            </p:sp>
          </p:grpSp>
        </p:grpSp>
      </p:grpSp>
      <p:sp>
        <p:nvSpPr>
          <p:cNvPr id="112" name="TextBox 111"/>
          <p:cNvSpPr txBox="1"/>
          <p:nvPr/>
        </p:nvSpPr>
        <p:spPr>
          <a:xfrm>
            <a:off x="4546270" y="2244082"/>
            <a:ext cx="156645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Тематичні</a:t>
            </a:r>
          </a:p>
          <a:p>
            <a:pPr algn="ctr"/>
            <a:r>
              <a:rPr lang="uk-UA" sz="1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домінанти</a:t>
            </a:r>
            <a:endParaRPr lang="en-US" sz="19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717307" y="3216047"/>
            <a:ext cx="160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Природа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87895" y="3195190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Духовність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79271" y="1420421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Мова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644009" y="339502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Р</a:t>
            </a:r>
            <a:r>
              <a:rPr lang="uk-UA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ідна</a:t>
            </a:r>
            <a:r>
              <a:rPr lang="uk-UA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 </a:t>
            </a:r>
          </a:p>
          <a:p>
            <a:pPr algn="ctr"/>
            <a:r>
              <a:rPr lang="uk-UA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земля</a:t>
            </a:r>
            <a:endParaRPr lang="en-US" sz="24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816947" y="4189120"/>
            <a:ext cx="11721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Надія</a:t>
            </a:r>
            <a:endParaRPr lang="uk-UA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731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1800</TotalTime>
  <Words>403</Words>
  <Application>Microsoft Office PowerPoint</Application>
  <PresentationFormat>Экран (16:9)</PresentationFormat>
  <Paragraphs>183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Office Theme</vt:lpstr>
      <vt:lpstr>Custom Design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Vanek_</cp:lastModifiedBy>
  <cp:revision>80</cp:revision>
  <dcterms:created xsi:type="dcterms:W3CDTF">2014-04-01T16:27:38Z</dcterms:created>
  <dcterms:modified xsi:type="dcterms:W3CDTF">2017-04-06T18:39:20Z</dcterms:modified>
</cp:coreProperties>
</file>