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6" r:id="rId5"/>
    <p:sldId id="273" r:id="rId6"/>
    <p:sldId id="274" r:id="rId7"/>
    <p:sldId id="262" r:id="rId8"/>
    <p:sldId id="275" r:id="rId9"/>
    <p:sldId id="264" r:id="rId10"/>
    <p:sldId id="267" r:id="rId11"/>
    <p:sldId id="266" r:id="rId12"/>
    <p:sldId id="268" r:id="rId13"/>
    <p:sldId id="269" r:id="rId14"/>
    <p:sldId id="276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C85DD4-6C9B-4FB6-ACA7-FBA1DD3438C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C39DBE-7A20-4520-A088-EBC1FB2FD279}">
      <dgm:prSet phldrT="[Текст]" custT="1"/>
      <dgm:spPr/>
      <dgm:t>
        <a:bodyPr/>
        <a:lstStyle/>
        <a:p>
          <a:pPr algn="ctr">
            <a:lnSpc>
              <a:spcPct val="80000"/>
            </a:lnSpc>
          </a:pPr>
          <a:r>
            <a:rPr lang="uk-UA" sz="2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Хімічні</a:t>
          </a:r>
        </a:p>
        <a:p>
          <a:pPr algn="ctr">
            <a:lnSpc>
              <a:spcPct val="80000"/>
            </a:lnSpc>
          </a:pPr>
          <a:r>
            <a:rPr lang="uk-UA" sz="2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елементи</a:t>
          </a:r>
          <a:endParaRPr lang="ru-RU" sz="2800" dirty="0"/>
        </a:p>
      </dgm:t>
    </dgm:pt>
    <dgm:pt modelId="{96510F81-EA9D-4535-B31D-4CE748EC69F2}" type="parTrans" cxnId="{669B5400-68E7-495C-8657-73BCC8689DB6}">
      <dgm:prSet/>
      <dgm:spPr/>
      <dgm:t>
        <a:bodyPr/>
        <a:lstStyle/>
        <a:p>
          <a:endParaRPr lang="ru-RU"/>
        </a:p>
      </dgm:t>
    </dgm:pt>
    <dgm:pt modelId="{427B47B2-80A1-4769-8049-0DEB9AA71887}" type="sibTrans" cxnId="{669B5400-68E7-495C-8657-73BCC8689DB6}">
      <dgm:prSet/>
      <dgm:spPr/>
      <dgm:t>
        <a:bodyPr/>
        <a:lstStyle/>
        <a:p>
          <a:endParaRPr lang="ru-RU"/>
        </a:p>
      </dgm:t>
    </dgm:pt>
    <dgm:pt modelId="{F4944624-90DA-4B00-B385-8CED86798171}">
      <dgm:prSet phldrT="[Текст]" phldr="1"/>
      <dgm:spPr/>
      <dgm:t>
        <a:bodyPr/>
        <a:lstStyle/>
        <a:p>
          <a:endParaRPr lang="ru-RU" dirty="0"/>
        </a:p>
      </dgm:t>
    </dgm:pt>
    <dgm:pt modelId="{1CDFBA6B-D20A-4A4C-8908-7D8DB0F46545}" type="parTrans" cxnId="{054F9C22-97A8-4B0D-BAA7-B737C0416098}">
      <dgm:prSet/>
      <dgm:spPr/>
      <dgm:t>
        <a:bodyPr/>
        <a:lstStyle/>
        <a:p>
          <a:endParaRPr lang="ru-RU" dirty="0"/>
        </a:p>
      </dgm:t>
    </dgm:pt>
    <dgm:pt modelId="{0535D0E5-4955-4952-A8D3-9875BF43BEA8}" type="sibTrans" cxnId="{054F9C22-97A8-4B0D-BAA7-B737C0416098}">
      <dgm:prSet/>
      <dgm:spPr/>
      <dgm:t>
        <a:bodyPr/>
        <a:lstStyle/>
        <a:p>
          <a:endParaRPr lang="ru-RU"/>
        </a:p>
      </dgm:t>
    </dgm:pt>
    <dgm:pt modelId="{F5450E64-8D27-4641-9A78-AD85E9EB92E0}">
      <dgm:prSet phldrT="[Текст]" phldr="1"/>
      <dgm:spPr/>
      <dgm:t>
        <a:bodyPr/>
        <a:lstStyle/>
        <a:p>
          <a:endParaRPr lang="ru-RU" dirty="0"/>
        </a:p>
      </dgm:t>
    </dgm:pt>
    <dgm:pt modelId="{F33F3B9F-7B50-40CE-AF06-58C725B39ED1}" type="parTrans" cxnId="{D535EFB3-6612-45E5-935A-EBB7AF61DB7A}">
      <dgm:prSet/>
      <dgm:spPr/>
      <dgm:t>
        <a:bodyPr/>
        <a:lstStyle/>
        <a:p>
          <a:endParaRPr lang="ru-RU" dirty="0"/>
        </a:p>
      </dgm:t>
    </dgm:pt>
    <dgm:pt modelId="{8EFA6C5B-D40C-4240-9EA1-C3DC5BAD4B2F}" type="sibTrans" cxnId="{D535EFB3-6612-45E5-935A-EBB7AF61DB7A}">
      <dgm:prSet/>
      <dgm:spPr/>
      <dgm:t>
        <a:bodyPr/>
        <a:lstStyle/>
        <a:p>
          <a:endParaRPr lang="ru-RU"/>
        </a:p>
      </dgm:t>
    </dgm:pt>
    <dgm:pt modelId="{B39A7B1C-A767-4FED-BD77-8582D3F63C7E}">
      <dgm:prSet phldrT="[Текст]" phldr="1"/>
      <dgm:spPr/>
      <dgm:t>
        <a:bodyPr/>
        <a:lstStyle/>
        <a:p>
          <a:endParaRPr lang="ru-RU" dirty="0"/>
        </a:p>
      </dgm:t>
    </dgm:pt>
    <dgm:pt modelId="{C5EC48F3-5E14-4062-A95A-2DAC8E4D495A}" type="parTrans" cxnId="{532BCEB7-3381-4497-9CFE-B4889BE17010}">
      <dgm:prSet/>
      <dgm:spPr/>
      <dgm:t>
        <a:bodyPr/>
        <a:lstStyle/>
        <a:p>
          <a:endParaRPr lang="ru-RU" dirty="0"/>
        </a:p>
      </dgm:t>
    </dgm:pt>
    <dgm:pt modelId="{76942CD5-A27F-4063-AB4A-A9A7C94C8C75}" type="sibTrans" cxnId="{532BCEB7-3381-4497-9CFE-B4889BE17010}">
      <dgm:prSet/>
      <dgm:spPr/>
      <dgm:t>
        <a:bodyPr/>
        <a:lstStyle/>
        <a:p>
          <a:endParaRPr lang="ru-RU"/>
        </a:p>
      </dgm:t>
    </dgm:pt>
    <dgm:pt modelId="{13B753E0-BE3E-418B-B427-D940D256ABD1}">
      <dgm:prSet/>
      <dgm:spPr/>
      <dgm:t>
        <a:bodyPr/>
        <a:lstStyle/>
        <a:p>
          <a:endParaRPr lang="ru-RU" dirty="0"/>
        </a:p>
      </dgm:t>
    </dgm:pt>
    <dgm:pt modelId="{95B63F40-0C92-4843-A651-1D33BD1BDBA8}" type="parTrans" cxnId="{DE920144-4213-453E-B283-14792F0515B1}">
      <dgm:prSet/>
      <dgm:spPr/>
      <dgm:t>
        <a:bodyPr/>
        <a:lstStyle/>
        <a:p>
          <a:endParaRPr lang="ru-RU" dirty="0"/>
        </a:p>
      </dgm:t>
    </dgm:pt>
    <dgm:pt modelId="{EEFDE53A-5C07-4C29-9952-61F1C305A373}" type="sibTrans" cxnId="{DE920144-4213-453E-B283-14792F0515B1}">
      <dgm:prSet/>
      <dgm:spPr/>
      <dgm:t>
        <a:bodyPr/>
        <a:lstStyle/>
        <a:p>
          <a:endParaRPr lang="ru-RU"/>
        </a:p>
      </dgm:t>
    </dgm:pt>
    <dgm:pt modelId="{8C97A6E2-88DC-4D33-B12A-18A7E85FCEAB}">
      <dgm:prSet/>
      <dgm:spPr/>
      <dgm:t>
        <a:bodyPr/>
        <a:lstStyle/>
        <a:p>
          <a:endParaRPr lang="ru-RU" dirty="0"/>
        </a:p>
      </dgm:t>
    </dgm:pt>
    <dgm:pt modelId="{C7CDF1EF-F89F-43E9-AEA7-143615E2698B}" type="parTrans" cxnId="{CB2B11EA-CC1F-4DD0-A86D-E367C61D47D8}">
      <dgm:prSet/>
      <dgm:spPr/>
      <dgm:t>
        <a:bodyPr/>
        <a:lstStyle/>
        <a:p>
          <a:endParaRPr lang="ru-RU" dirty="0"/>
        </a:p>
      </dgm:t>
    </dgm:pt>
    <dgm:pt modelId="{0E5D30D0-CA38-4749-A578-7FD085B7787B}" type="sibTrans" cxnId="{CB2B11EA-CC1F-4DD0-A86D-E367C61D47D8}">
      <dgm:prSet/>
      <dgm:spPr/>
      <dgm:t>
        <a:bodyPr/>
        <a:lstStyle/>
        <a:p>
          <a:endParaRPr lang="ru-RU"/>
        </a:p>
      </dgm:t>
    </dgm:pt>
    <dgm:pt modelId="{9565F070-BDE8-4766-90E9-458C0170CCC7}">
      <dgm:prSet/>
      <dgm:spPr/>
      <dgm:t>
        <a:bodyPr/>
        <a:lstStyle/>
        <a:p>
          <a:endParaRPr lang="ru-RU" dirty="0"/>
        </a:p>
      </dgm:t>
    </dgm:pt>
    <dgm:pt modelId="{C50234F2-DD23-492B-8C3F-8D84CE557FFD}" type="parTrans" cxnId="{B7E4CCDB-A2C6-4E87-A3D5-E9E05DFB47F5}">
      <dgm:prSet/>
      <dgm:spPr/>
      <dgm:t>
        <a:bodyPr/>
        <a:lstStyle/>
        <a:p>
          <a:endParaRPr lang="ru-RU" dirty="0"/>
        </a:p>
      </dgm:t>
    </dgm:pt>
    <dgm:pt modelId="{235D76CF-CBCD-4ECD-8D02-E2E1C5CB2AC8}" type="sibTrans" cxnId="{B7E4CCDB-A2C6-4E87-A3D5-E9E05DFB47F5}">
      <dgm:prSet/>
      <dgm:spPr/>
      <dgm:t>
        <a:bodyPr/>
        <a:lstStyle/>
        <a:p>
          <a:endParaRPr lang="ru-RU"/>
        </a:p>
      </dgm:t>
    </dgm:pt>
    <dgm:pt modelId="{ABEB9A7B-B82C-409E-870D-9E5FFD5DECF9}" type="pres">
      <dgm:prSet presAssocID="{EBC85DD4-6C9B-4FB6-ACA7-FBA1DD3438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25FFE9-E6E0-4612-B2EC-1753ACA6333B}" type="pres">
      <dgm:prSet presAssocID="{09C39DBE-7A20-4520-A088-EBC1FB2FD279}" presName="hierRoot1" presStyleCnt="0">
        <dgm:presLayoutVars>
          <dgm:hierBranch val="init"/>
        </dgm:presLayoutVars>
      </dgm:prSet>
      <dgm:spPr/>
    </dgm:pt>
    <dgm:pt modelId="{498A96D0-7D76-4EEA-A1E8-F78CBFB63F7B}" type="pres">
      <dgm:prSet presAssocID="{09C39DBE-7A20-4520-A088-EBC1FB2FD279}" presName="rootComposite1" presStyleCnt="0"/>
      <dgm:spPr/>
    </dgm:pt>
    <dgm:pt modelId="{7B409E62-26F3-472C-B687-844FB68EF819}" type="pres">
      <dgm:prSet presAssocID="{09C39DBE-7A20-4520-A088-EBC1FB2FD279}" presName="rootText1" presStyleLbl="node0" presStyleIdx="0" presStyleCnt="1" custScaleX="186241" custScaleY="1903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CC2442-46AA-4B54-AEBB-1D036EF53398}" type="pres">
      <dgm:prSet presAssocID="{09C39DBE-7A20-4520-A088-EBC1FB2FD27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84C67F1-0DA1-490F-AB21-8D400F7826F9}" type="pres">
      <dgm:prSet presAssocID="{09C39DBE-7A20-4520-A088-EBC1FB2FD279}" presName="hierChild2" presStyleCnt="0"/>
      <dgm:spPr/>
    </dgm:pt>
    <dgm:pt modelId="{5A51E37C-FE1C-472A-ABE9-F0F8130EB655}" type="pres">
      <dgm:prSet presAssocID="{1CDFBA6B-D20A-4A4C-8908-7D8DB0F46545}" presName="Name37" presStyleLbl="parChTrans1D2" presStyleIdx="0" presStyleCnt="6"/>
      <dgm:spPr/>
      <dgm:t>
        <a:bodyPr/>
        <a:lstStyle/>
        <a:p>
          <a:endParaRPr lang="ru-RU"/>
        </a:p>
      </dgm:t>
    </dgm:pt>
    <dgm:pt modelId="{A68D7EF9-8878-49D3-9F7B-E5EF95E6B2A4}" type="pres">
      <dgm:prSet presAssocID="{F4944624-90DA-4B00-B385-8CED86798171}" presName="hierRoot2" presStyleCnt="0">
        <dgm:presLayoutVars>
          <dgm:hierBranch val="init"/>
        </dgm:presLayoutVars>
      </dgm:prSet>
      <dgm:spPr/>
    </dgm:pt>
    <dgm:pt modelId="{1357B621-C68F-4190-806B-599F2816715B}" type="pres">
      <dgm:prSet presAssocID="{F4944624-90DA-4B00-B385-8CED86798171}" presName="rootComposite" presStyleCnt="0"/>
      <dgm:spPr/>
    </dgm:pt>
    <dgm:pt modelId="{082FC1EB-9FD1-45F6-A1C0-CB3298E77C32}" type="pres">
      <dgm:prSet presAssocID="{F4944624-90DA-4B00-B385-8CED86798171}" presName="rootText" presStyleLbl="node2" presStyleIdx="0" presStyleCnt="6" custScaleY="225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D57FEA-FFB4-451A-B7FF-4209760C9C14}" type="pres">
      <dgm:prSet presAssocID="{F4944624-90DA-4B00-B385-8CED86798171}" presName="rootConnector" presStyleLbl="node2" presStyleIdx="0" presStyleCnt="6"/>
      <dgm:spPr/>
      <dgm:t>
        <a:bodyPr/>
        <a:lstStyle/>
        <a:p>
          <a:endParaRPr lang="ru-RU"/>
        </a:p>
      </dgm:t>
    </dgm:pt>
    <dgm:pt modelId="{64958C51-8651-4B51-A8FB-24E5B7B3F889}" type="pres">
      <dgm:prSet presAssocID="{F4944624-90DA-4B00-B385-8CED86798171}" presName="hierChild4" presStyleCnt="0"/>
      <dgm:spPr/>
    </dgm:pt>
    <dgm:pt modelId="{F3E13BC2-B97C-443B-A2C0-6F6386B57683}" type="pres">
      <dgm:prSet presAssocID="{F4944624-90DA-4B00-B385-8CED86798171}" presName="hierChild5" presStyleCnt="0"/>
      <dgm:spPr/>
    </dgm:pt>
    <dgm:pt modelId="{CB3BFDED-D84A-484D-BAFE-9D28553DFF1A}" type="pres">
      <dgm:prSet presAssocID="{C50234F2-DD23-492B-8C3F-8D84CE557FFD}" presName="Name37" presStyleLbl="parChTrans1D2" presStyleIdx="1" presStyleCnt="6"/>
      <dgm:spPr/>
      <dgm:t>
        <a:bodyPr/>
        <a:lstStyle/>
        <a:p>
          <a:endParaRPr lang="ru-RU"/>
        </a:p>
      </dgm:t>
    </dgm:pt>
    <dgm:pt modelId="{3F4BA6D5-D872-458F-80F5-E7EAF0157CD6}" type="pres">
      <dgm:prSet presAssocID="{9565F070-BDE8-4766-90E9-458C0170CCC7}" presName="hierRoot2" presStyleCnt="0">
        <dgm:presLayoutVars>
          <dgm:hierBranch val="init"/>
        </dgm:presLayoutVars>
      </dgm:prSet>
      <dgm:spPr/>
    </dgm:pt>
    <dgm:pt modelId="{5022FF07-7AFF-4C2C-BAD9-A784C4D559C0}" type="pres">
      <dgm:prSet presAssocID="{9565F070-BDE8-4766-90E9-458C0170CCC7}" presName="rootComposite" presStyleCnt="0"/>
      <dgm:spPr/>
    </dgm:pt>
    <dgm:pt modelId="{746D8A57-E2F7-4B65-9D5A-00F6E6027544}" type="pres">
      <dgm:prSet presAssocID="{9565F070-BDE8-4766-90E9-458C0170CCC7}" presName="rootText" presStyleLbl="node2" presStyleIdx="1" presStyleCnt="6" custScaleY="225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30C0D4-2975-4B13-A65F-CDD3E265310B}" type="pres">
      <dgm:prSet presAssocID="{9565F070-BDE8-4766-90E9-458C0170CCC7}" presName="rootConnector" presStyleLbl="node2" presStyleIdx="1" presStyleCnt="6"/>
      <dgm:spPr/>
      <dgm:t>
        <a:bodyPr/>
        <a:lstStyle/>
        <a:p>
          <a:endParaRPr lang="ru-RU"/>
        </a:p>
      </dgm:t>
    </dgm:pt>
    <dgm:pt modelId="{5A211935-0C0C-44DD-8E39-15F98EF42BBE}" type="pres">
      <dgm:prSet presAssocID="{9565F070-BDE8-4766-90E9-458C0170CCC7}" presName="hierChild4" presStyleCnt="0"/>
      <dgm:spPr/>
    </dgm:pt>
    <dgm:pt modelId="{F9C10E9B-99CB-4EE9-A7DD-29180705C717}" type="pres">
      <dgm:prSet presAssocID="{9565F070-BDE8-4766-90E9-458C0170CCC7}" presName="hierChild5" presStyleCnt="0"/>
      <dgm:spPr/>
    </dgm:pt>
    <dgm:pt modelId="{B6919F17-69A4-4BAA-970A-1390CC15D1E7}" type="pres">
      <dgm:prSet presAssocID="{C7CDF1EF-F89F-43E9-AEA7-143615E2698B}" presName="Name37" presStyleLbl="parChTrans1D2" presStyleIdx="2" presStyleCnt="6"/>
      <dgm:spPr/>
      <dgm:t>
        <a:bodyPr/>
        <a:lstStyle/>
        <a:p>
          <a:endParaRPr lang="ru-RU"/>
        </a:p>
      </dgm:t>
    </dgm:pt>
    <dgm:pt modelId="{22CD6F5F-69BE-4B06-8A4B-3533F19BF1BB}" type="pres">
      <dgm:prSet presAssocID="{8C97A6E2-88DC-4D33-B12A-18A7E85FCEAB}" presName="hierRoot2" presStyleCnt="0">
        <dgm:presLayoutVars>
          <dgm:hierBranch val="init"/>
        </dgm:presLayoutVars>
      </dgm:prSet>
      <dgm:spPr/>
    </dgm:pt>
    <dgm:pt modelId="{482081E7-3B71-48BC-A620-B15F0898AD26}" type="pres">
      <dgm:prSet presAssocID="{8C97A6E2-88DC-4D33-B12A-18A7E85FCEAB}" presName="rootComposite" presStyleCnt="0"/>
      <dgm:spPr/>
    </dgm:pt>
    <dgm:pt modelId="{C2C786A0-B6E0-4852-9044-93E1C60B8626}" type="pres">
      <dgm:prSet presAssocID="{8C97A6E2-88DC-4D33-B12A-18A7E85FCEAB}" presName="rootText" presStyleLbl="node2" presStyleIdx="2" presStyleCnt="6" custScaleY="2153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384064-3877-4787-AD55-41E3985C2738}" type="pres">
      <dgm:prSet presAssocID="{8C97A6E2-88DC-4D33-B12A-18A7E85FCEAB}" presName="rootConnector" presStyleLbl="node2" presStyleIdx="2" presStyleCnt="6"/>
      <dgm:spPr/>
      <dgm:t>
        <a:bodyPr/>
        <a:lstStyle/>
        <a:p>
          <a:endParaRPr lang="ru-RU"/>
        </a:p>
      </dgm:t>
    </dgm:pt>
    <dgm:pt modelId="{AE16FC57-8F04-4A2B-AFCF-74AF98EE8B7A}" type="pres">
      <dgm:prSet presAssocID="{8C97A6E2-88DC-4D33-B12A-18A7E85FCEAB}" presName="hierChild4" presStyleCnt="0"/>
      <dgm:spPr/>
    </dgm:pt>
    <dgm:pt modelId="{457F777F-824E-4432-B6A7-A7931C65F710}" type="pres">
      <dgm:prSet presAssocID="{8C97A6E2-88DC-4D33-B12A-18A7E85FCEAB}" presName="hierChild5" presStyleCnt="0"/>
      <dgm:spPr/>
    </dgm:pt>
    <dgm:pt modelId="{53DEB47A-3B51-4AAB-B4E9-3959E9340AB6}" type="pres">
      <dgm:prSet presAssocID="{95B63F40-0C92-4843-A651-1D33BD1BDBA8}" presName="Name37" presStyleLbl="parChTrans1D2" presStyleIdx="3" presStyleCnt="6"/>
      <dgm:spPr/>
      <dgm:t>
        <a:bodyPr/>
        <a:lstStyle/>
        <a:p>
          <a:endParaRPr lang="ru-RU"/>
        </a:p>
      </dgm:t>
    </dgm:pt>
    <dgm:pt modelId="{46780D65-9353-407D-9D1C-9FB161349C14}" type="pres">
      <dgm:prSet presAssocID="{13B753E0-BE3E-418B-B427-D940D256ABD1}" presName="hierRoot2" presStyleCnt="0">
        <dgm:presLayoutVars>
          <dgm:hierBranch val="init"/>
        </dgm:presLayoutVars>
      </dgm:prSet>
      <dgm:spPr/>
    </dgm:pt>
    <dgm:pt modelId="{CEAEFE7F-9644-45E5-AD85-7E55270AD6C7}" type="pres">
      <dgm:prSet presAssocID="{13B753E0-BE3E-418B-B427-D940D256ABD1}" presName="rootComposite" presStyleCnt="0"/>
      <dgm:spPr/>
    </dgm:pt>
    <dgm:pt modelId="{541776E7-26F9-40BD-BFE7-1FD85AF19C7F}" type="pres">
      <dgm:prSet presAssocID="{13B753E0-BE3E-418B-B427-D940D256ABD1}" presName="rootText" presStyleLbl="node2" presStyleIdx="3" presStyleCnt="6" custScaleY="2153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1B5079-7872-4B16-996B-7005C894F788}" type="pres">
      <dgm:prSet presAssocID="{13B753E0-BE3E-418B-B427-D940D256ABD1}" presName="rootConnector" presStyleLbl="node2" presStyleIdx="3" presStyleCnt="6"/>
      <dgm:spPr/>
      <dgm:t>
        <a:bodyPr/>
        <a:lstStyle/>
        <a:p>
          <a:endParaRPr lang="ru-RU"/>
        </a:p>
      </dgm:t>
    </dgm:pt>
    <dgm:pt modelId="{2FF1B0F2-90FE-43CD-81D7-87419DF5F2AF}" type="pres">
      <dgm:prSet presAssocID="{13B753E0-BE3E-418B-B427-D940D256ABD1}" presName="hierChild4" presStyleCnt="0"/>
      <dgm:spPr/>
    </dgm:pt>
    <dgm:pt modelId="{1DE00335-2A0B-4D38-A43E-C2EF31EEF4CE}" type="pres">
      <dgm:prSet presAssocID="{13B753E0-BE3E-418B-B427-D940D256ABD1}" presName="hierChild5" presStyleCnt="0"/>
      <dgm:spPr/>
    </dgm:pt>
    <dgm:pt modelId="{838ED315-0EB1-4528-8360-825759AE0A50}" type="pres">
      <dgm:prSet presAssocID="{F33F3B9F-7B50-40CE-AF06-58C725B39ED1}" presName="Name37" presStyleLbl="parChTrans1D2" presStyleIdx="4" presStyleCnt="6"/>
      <dgm:spPr/>
      <dgm:t>
        <a:bodyPr/>
        <a:lstStyle/>
        <a:p>
          <a:endParaRPr lang="ru-RU"/>
        </a:p>
      </dgm:t>
    </dgm:pt>
    <dgm:pt modelId="{D69AA9F9-BACD-4916-B00D-555EC857425B}" type="pres">
      <dgm:prSet presAssocID="{F5450E64-8D27-4641-9A78-AD85E9EB92E0}" presName="hierRoot2" presStyleCnt="0">
        <dgm:presLayoutVars>
          <dgm:hierBranch/>
        </dgm:presLayoutVars>
      </dgm:prSet>
      <dgm:spPr/>
    </dgm:pt>
    <dgm:pt modelId="{3023A8A2-CD83-45B3-9AA6-A5BBD29C9E1D}" type="pres">
      <dgm:prSet presAssocID="{F5450E64-8D27-4641-9A78-AD85E9EB92E0}" presName="rootComposite" presStyleCnt="0"/>
      <dgm:spPr/>
    </dgm:pt>
    <dgm:pt modelId="{D6D93A48-D73E-440B-91DD-1FEBB22E2595}" type="pres">
      <dgm:prSet presAssocID="{F5450E64-8D27-4641-9A78-AD85E9EB92E0}" presName="rootText" presStyleLbl="node2" presStyleIdx="4" presStyleCnt="6" custScaleY="226069" custLinFactNeighborX="1126" custLinFactNeighborY="-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625A9-187B-471A-898B-18B7F3982CEB}" type="pres">
      <dgm:prSet presAssocID="{F5450E64-8D27-4641-9A78-AD85E9EB92E0}" presName="rootConnector" presStyleLbl="node2" presStyleIdx="4" presStyleCnt="6"/>
      <dgm:spPr/>
      <dgm:t>
        <a:bodyPr/>
        <a:lstStyle/>
        <a:p>
          <a:endParaRPr lang="ru-RU"/>
        </a:p>
      </dgm:t>
    </dgm:pt>
    <dgm:pt modelId="{C2AFAEAC-9588-4E8E-A39B-C0638B7BC603}" type="pres">
      <dgm:prSet presAssocID="{F5450E64-8D27-4641-9A78-AD85E9EB92E0}" presName="hierChild4" presStyleCnt="0"/>
      <dgm:spPr/>
    </dgm:pt>
    <dgm:pt modelId="{B533456E-093F-4BB7-AFB1-BA921D903589}" type="pres">
      <dgm:prSet presAssocID="{F5450E64-8D27-4641-9A78-AD85E9EB92E0}" presName="hierChild5" presStyleCnt="0"/>
      <dgm:spPr/>
    </dgm:pt>
    <dgm:pt modelId="{9C2ABEF0-6648-46B1-9376-F620F4223024}" type="pres">
      <dgm:prSet presAssocID="{C5EC48F3-5E14-4062-A95A-2DAC8E4D495A}" presName="Name37" presStyleLbl="parChTrans1D2" presStyleIdx="5" presStyleCnt="6"/>
      <dgm:spPr/>
      <dgm:t>
        <a:bodyPr/>
        <a:lstStyle/>
        <a:p>
          <a:endParaRPr lang="ru-RU"/>
        </a:p>
      </dgm:t>
    </dgm:pt>
    <dgm:pt modelId="{B012D6C0-159C-495D-8A04-D9BC0977BE47}" type="pres">
      <dgm:prSet presAssocID="{B39A7B1C-A767-4FED-BD77-8582D3F63C7E}" presName="hierRoot2" presStyleCnt="0">
        <dgm:presLayoutVars>
          <dgm:hierBranch val="init"/>
        </dgm:presLayoutVars>
      </dgm:prSet>
      <dgm:spPr/>
    </dgm:pt>
    <dgm:pt modelId="{E999DAFC-9D55-4E79-ABFE-E0A61B5342A9}" type="pres">
      <dgm:prSet presAssocID="{B39A7B1C-A767-4FED-BD77-8582D3F63C7E}" presName="rootComposite" presStyleCnt="0"/>
      <dgm:spPr/>
    </dgm:pt>
    <dgm:pt modelId="{CC8B0D62-D8BF-4F71-AEB6-33167BA4001A}" type="pres">
      <dgm:prSet presAssocID="{B39A7B1C-A767-4FED-BD77-8582D3F63C7E}" presName="rootText" presStyleLbl="node2" presStyleIdx="5" presStyleCnt="6" custScaleY="212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65D32E-FEEC-483F-8CFC-DE37262D367F}" type="pres">
      <dgm:prSet presAssocID="{B39A7B1C-A767-4FED-BD77-8582D3F63C7E}" presName="rootConnector" presStyleLbl="node2" presStyleIdx="5" presStyleCnt="6"/>
      <dgm:spPr/>
      <dgm:t>
        <a:bodyPr/>
        <a:lstStyle/>
        <a:p>
          <a:endParaRPr lang="ru-RU"/>
        </a:p>
      </dgm:t>
    </dgm:pt>
    <dgm:pt modelId="{77ED9942-0205-417E-B868-2E1C07177EA3}" type="pres">
      <dgm:prSet presAssocID="{B39A7B1C-A767-4FED-BD77-8582D3F63C7E}" presName="hierChild4" presStyleCnt="0"/>
      <dgm:spPr/>
    </dgm:pt>
    <dgm:pt modelId="{CA59E040-E885-425E-BEE2-47E137705CC1}" type="pres">
      <dgm:prSet presAssocID="{B39A7B1C-A767-4FED-BD77-8582D3F63C7E}" presName="hierChild5" presStyleCnt="0"/>
      <dgm:spPr/>
    </dgm:pt>
    <dgm:pt modelId="{58AF0E54-787F-4B34-947A-6EEB76EC3670}" type="pres">
      <dgm:prSet presAssocID="{09C39DBE-7A20-4520-A088-EBC1FB2FD279}" presName="hierChild3" presStyleCnt="0"/>
      <dgm:spPr/>
    </dgm:pt>
  </dgm:ptLst>
  <dgm:cxnLst>
    <dgm:cxn modelId="{7ECA22F7-CAD3-4F44-A50E-6B15EDA863C8}" type="presOf" srcId="{1CDFBA6B-D20A-4A4C-8908-7D8DB0F46545}" destId="{5A51E37C-FE1C-472A-ABE9-F0F8130EB655}" srcOrd="0" destOrd="0" presId="urn:microsoft.com/office/officeart/2005/8/layout/orgChart1"/>
    <dgm:cxn modelId="{D93B8A87-4AC9-4D7A-B26A-2D05DD4D7443}" type="presOf" srcId="{EBC85DD4-6C9B-4FB6-ACA7-FBA1DD3438C7}" destId="{ABEB9A7B-B82C-409E-870D-9E5FFD5DECF9}" srcOrd="0" destOrd="0" presId="urn:microsoft.com/office/officeart/2005/8/layout/orgChart1"/>
    <dgm:cxn modelId="{86994A44-5DAC-4E6A-AFD6-2B47DCFCCE50}" type="presOf" srcId="{09C39DBE-7A20-4520-A088-EBC1FB2FD279}" destId="{ABCC2442-46AA-4B54-AEBB-1D036EF53398}" srcOrd="1" destOrd="0" presId="urn:microsoft.com/office/officeart/2005/8/layout/orgChart1"/>
    <dgm:cxn modelId="{054F9C22-97A8-4B0D-BAA7-B737C0416098}" srcId="{09C39DBE-7A20-4520-A088-EBC1FB2FD279}" destId="{F4944624-90DA-4B00-B385-8CED86798171}" srcOrd="0" destOrd="0" parTransId="{1CDFBA6B-D20A-4A4C-8908-7D8DB0F46545}" sibTransId="{0535D0E5-4955-4952-A8D3-9875BF43BEA8}"/>
    <dgm:cxn modelId="{167F510D-A62C-47C1-B0D4-64D286573FD3}" type="presOf" srcId="{C7CDF1EF-F89F-43E9-AEA7-143615E2698B}" destId="{B6919F17-69A4-4BAA-970A-1390CC15D1E7}" srcOrd="0" destOrd="0" presId="urn:microsoft.com/office/officeart/2005/8/layout/orgChart1"/>
    <dgm:cxn modelId="{E1B3AEAA-8ED9-4D72-B17E-A8CADBDDD169}" type="presOf" srcId="{F4944624-90DA-4B00-B385-8CED86798171}" destId="{082FC1EB-9FD1-45F6-A1C0-CB3298E77C32}" srcOrd="0" destOrd="0" presId="urn:microsoft.com/office/officeart/2005/8/layout/orgChart1"/>
    <dgm:cxn modelId="{C0C93998-59B2-4F18-AB08-6ABFCD7EA7D3}" type="presOf" srcId="{9565F070-BDE8-4766-90E9-458C0170CCC7}" destId="{746D8A57-E2F7-4B65-9D5A-00F6E6027544}" srcOrd="0" destOrd="0" presId="urn:microsoft.com/office/officeart/2005/8/layout/orgChart1"/>
    <dgm:cxn modelId="{15913089-DAC4-41AF-9B2C-CAF847ED643B}" type="presOf" srcId="{C50234F2-DD23-492B-8C3F-8D84CE557FFD}" destId="{CB3BFDED-D84A-484D-BAFE-9D28553DFF1A}" srcOrd="0" destOrd="0" presId="urn:microsoft.com/office/officeart/2005/8/layout/orgChart1"/>
    <dgm:cxn modelId="{6BCD453D-ECE7-449F-8509-929A1662E5E6}" type="presOf" srcId="{F5450E64-8D27-4641-9A78-AD85E9EB92E0}" destId="{C01625A9-187B-471A-898B-18B7F3982CEB}" srcOrd="1" destOrd="0" presId="urn:microsoft.com/office/officeart/2005/8/layout/orgChart1"/>
    <dgm:cxn modelId="{D535EFB3-6612-45E5-935A-EBB7AF61DB7A}" srcId="{09C39DBE-7A20-4520-A088-EBC1FB2FD279}" destId="{F5450E64-8D27-4641-9A78-AD85E9EB92E0}" srcOrd="4" destOrd="0" parTransId="{F33F3B9F-7B50-40CE-AF06-58C725B39ED1}" sibTransId="{8EFA6C5B-D40C-4240-9EA1-C3DC5BAD4B2F}"/>
    <dgm:cxn modelId="{FBE43102-F616-479B-A442-4F8D46B5EC62}" type="presOf" srcId="{9565F070-BDE8-4766-90E9-458C0170CCC7}" destId="{6430C0D4-2975-4B13-A65F-CDD3E265310B}" srcOrd="1" destOrd="0" presId="urn:microsoft.com/office/officeart/2005/8/layout/orgChart1"/>
    <dgm:cxn modelId="{B7E4CCDB-A2C6-4E87-A3D5-E9E05DFB47F5}" srcId="{09C39DBE-7A20-4520-A088-EBC1FB2FD279}" destId="{9565F070-BDE8-4766-90E9-458C0170CCC7}" srcOrd="1" destOrd="0" parTransId="{C50234F2-DD23-492B-8C3F-8D84CE557FFD}" sibTransId="{235D76CF-CBCD-4ECD-8D02-E2E1C5CB2AC8}"/>
    <dgm:cxn modelId="{03076845-124C-40D0-9DB8-199CA6AB817B}" type="presOf" srcId="{8C97A6E2-88DC-4D33-B12A-18A7E85FCEAB}" destId="{06384064-3877-4787-AD55-41E3985C2738}" srcOrd="1" destOrd="0" presId="urn:microsoft.com/office/officeart/2005/8/layout/orgChart1"/>
    <dgm:cxn modelId="{F30FAEA1-733C-416E-8B76-69FCBCABF808}" type="presOf" srcId="{95B63F40-0C92-4843-A651-1D33BD1BDBA8}" destId="{53DEB47A-3B51-4AAB-B4E9-3959E9340AB6}" srcOrd="0" destOrd="0" presId="urn:microsoft.com/office/officeart/2005/8/layout/orgChart1"/>
    <dgm:cxn modelId="{F5CFB4CF-3339-4E18-9460-D40F10A47F2A}" type="presOf" srcId="{13B753E0-BE3E-418B-B427-D940D256ABD1}" destId="{201B5079-7872-4B16-996B-7005C894F788}" srcOrd="1" destOrd="0" presId="urn:microsoft.com/office/officeart/2005/8/layout/orgChart1"/>
    <dgm:cxn modelId="{669B5400-68E7-495C-8657-73BCC8689DB6}" srcId="{EBC85DD4-6C9B-4FB6-ACA7-FBA1DD3438C7}" destId="{09C39DBE-7A20-4520-A088-EBC1FB2FD279}" srcOrd="0" destOrd="0" parTransId="{96510F81-EA9D-4535-B31D-4CE748EC69F2}" sibTransId="{427B47B2-80A1-4769-8049-0DEB9AA71887}"/>
    <dgm:cxn modelId="{8F89D97C-466D-4EBD-9C22-CB3CDEFBE7EF}" type="presOf" srcId="{F33F3B9F-7B50-40CE-AF06-58C725B39ED1}" destId="{838ED315-0EB1-4528-8360-825759AE0A50}" srcOrd="0" destOrd="0" presId="urn:microsoft.com/office/officeart/2005/8/layout/orgChart1"/>
    <dgm:cxn modelId="{5E3A036F-894A-4067-8C60-F63D59643C7A}" type="presOf" srcId="{8C97A6E2-88DC-4D33-B12A-18A7E85FCEAB}" destId="{C2C786A0-B6E0-4852-9044-93E1C60B8626}" srcOrd="0" destOrd="0" presId="urn:microsoft.com/office/officeart/2005/8/layout/orgChart1"/>
    <dgm:cxn modelId="{CB2B11EA-CC1F-4DD0-A86D-E367C61D47D8}" srcId="{09C39DBE-7A20-4520-A088-EBC1FB2FD279}" destId="{8C97A6E2-88DC-4D33-B12A-18A7E85FCEAB}" srcOrd="2" destOrd="0" parTransId="{C7CDF1EF-F89F-43E9-AEA7-143615E2698B}" sibTransId="{0E5D30D0-CA38-4749-A578-7FD085B7787B}"/>
    <dgm:cxn modelId="{D99694EF-8270-4C35-8EFA-A7DE0E5AD192}" type="presOf" srcId="{B39A7B1C-A767-4FED-BD77-8582D3F63C7E}" destId="{8465D32E-FEEC-483F-8CFC-DE37262D367F}" srcOrd="1" destOrd="0" presId="urn:microsoft.com/office/officeart/2005/8/layout/orgChart1"/>
    <dgm:cxn modelId="{532BCEB7-3381-4497-9CFE-B4889BE17010}" srcId="{09C39DBE-7A20-4520-A088-EBC1FB2FD279}" destId="{B39A7B1C-A767-4FED-BD77-8582D3F63C7E}" srcOrd="5" destOrd="0" parTransId="{C5EC48F3-5E14-4062-A95A-2DAC8E4D495A}" sibTransId="{76942CD5-A27F-4063-AB4A-A9A7C94C8C75}"/>
    <dgm:cxn modelId="{95726F21-1DA8-410B-A5A0-E67D2A7BF4F6}" type="presOf" srcId="{13B753E0-BE3E-418B-B427-D940D256ABD1}" destId="{541776E7-26F9-40BD-BFE7-1FD85AF19C7F}" srcOrd="0" destOrd="0" presId="urn:microsoft.com/office/officeart/2005/8/layout/orgChart1"/>
    <dgm:cxn modelId="{39182EF5-A3A9-4FF2-A4DC-D66836698EC3}" type="presOf" srcId="{F5450E64-8D27-4641-9A78-AD85E9EB92E0}" destId="{D6D93A48-D73E-440B-91DD-1FEBB22E2595}" srcOrd="0" destOrd="0" presId="urn:microsoft.com/office/officeart/2005/8/layout/orgChart1"/>
    <dgm:cxn modelId="{243323D6-6738-4EF1-9520-AFD9E77FD80C}" type="presOf" srcId="{09C39DBE-7A20-4520-A088-EBC1FB2FD279}" destId="{7B409E62-26F3-472C-B687-844FB68EF819}" srcOrd="0" destOrd="0" presId="urn:microsoft.com/office/officeart/2005/8/layout/orgChart1"/>
    <dgm:cxn modelId="{235E848A-B21B-4B00-B694-DE9FFE790F25}" type="presOf" srcId="{C5EC48F3-5E14-4062-A95A-2DAC8E4D495A}" destId="{9C2ABEF0-6648-46B1-9376-F620F4223024}" srcOrd="0" destOrd="0" presId="urn:microsoft.com/office/officeart/2005/8/layout/orgChart1"/>
    <dgm:cxn modelId="{503A07B7-7104-43F2-9E8B-26F30DFB06C3}" type="presOf" srcId="{F4944624-90DA-4B00-B385-8CED86798171}" destId="{77D57FEA-FFB4-451A-B7FF-4209760C9C14}" srcOrd="1" destOrd="0" presId="urn:microsoft.com/office/officeart/2005/8/layout/orgChart1"/>
    <dgm:cxn modelId="{DE920144-4213-453E-B283-14792F0515B1}" srcId="{09C39DBE-7A20-4520-A088-EBC1FB2FD279}" destId="{13B753E0-BE3E-418B-B427-D940D256ABD1}" srcOrd="3" destOrd="0" parTransId="{95B63F40-0C92-4843-A651-1D33BD1BDBA8}" sibTransId="{EEFDE53A-5C07-4C29-9952-61F1C305A373}"/>
    <dgm:cxn modelId="{AB55D092-1CFC-4DEF-86E1-A301BC8CF0D0}" type="presOf" srcId="{B39A7B1C-A767-4FED-BD77-8582D3F63C7E}" destId="{CC8B0D62-D8BF-4F71-AEB6-33167BA4001A}" srcOrd="0" destOrd="0" presId="urn:microsoft.com/office/officeart/2005/8/layout/orgChart1"/>
    <dgm:cxn modelId="{DDEBDF4C-1FA6-4879-9F1E-4A3D71526D7D}" type="presParOf" srcId="{ABEB9A7B-B82C-409E-870D-9E5FFD5DECF9}" destId="{8F25FFE9-E6E0-4612-B2EC-1753ACA6333B}" srcOrd="0" destOrd="0" presId="urn:microsoft.com/office/officeart/2005/8/layout/orgChart1"/>
    <dgm:cxn modelId="{07898509-BC41-4114-94E4-14FC540A51FB}" type="presParOf" srcId="{8F25FFE9-E6E0-4612-B2EC-1753ACA6333B}" destId="{498A96D0-7D76-4EEA-A1E8-F78CBFB63F7B}" srcOrd="0" destOrd="0" presId="urn:microsoft.com/office/officeart/2005/8/layout/orgChart1"/>
    <dgm:cxn modelId="{F7E43B47-B080-4055-8BC8-AB8610DA973A}" type="presParOf" srcId="{498A96D0-7D76-4EEA-A1E8-F78CBFB63F7B}" destId="{7B409E62-26F3-472C-B687-844FB68EF819}" srcOrd="0" destOrd="0" presId="urn:microsoft.com/office/officeart/2005/8/layout/orgChart1"/>
    <dgm:cxn modelId="{287F2131-D817-4D9B-86D4-460D4B0D0A9F}" type="presParOf" srcId="{498A96D0-7D76-4EEA-A1E8-F78CBFB63F7B}" destId="{ABCC2442-46AA-4B54-AEBB-1D036EF53398}" srcOrd="1" destOrd="0" presId="urn:microsoft.com/office/officeart/2005/8/layout/orgChart1"/>
    <dgm:cxn modelId="{8ACA0128-E914-449E-9269-ED969C8A6569}" type="presParOf" srcId="{8F25FFE9-E6E0-4612-B2EC-1753ACA6333B}" destId="{D84C67F1-0DA1-490F-AB21-8D400F7826F9}" srcOrd="1" destOrd="0" presId="urn:microsoft.com/office/officeart/2005/8/layout/orgChart1"/>
    <dgm:cxn modelId="{8EA347EC-5182-491B-8246-D876514C9FFB}" type="presParOf" srcId="{D84C67F1-0DA1-490F-AB21-8D400F7826F9}" destId="{5A51E37C-FE1C-472A-ABE9-F0F8130EB655}" srcOrd="0" destOrd="0" presId="urn:microsoft.com/office/officeart/2005/8/layout/orgChart1"/>
    <dgm:cxn modelId="{7F30D5B7-9B60-43B2-9497-D4C9900908C4}" type="presParOf" srcId="{D84C67F1-0DA1-490F-AB21-8D400F7826F9}" destId="{A68D7EF9-8878-49D3-9F7B-E5EF95E6B2A4}" srcOrd="1" destOrd="0" presId="urn:microsoft.com/office/officeart/2005/8/layout/orgChart1"/>
    <dgm:cxn modelId="{35D79066-901F-4DDB-A91B-B05BE7DDBF64}" type="presParOf" srcId="{A68D7EF9-8878-49D3-9F7B-E5EF95E6B2A4}" destId="{1357B621-C68F-4190-806B-599F2816715B}" srcOrd="0" destOrd="0" presId="urn:microsoft.com/office/officeart/2005/8/layout/orgChart1"/>
    <dgm:cxn modelId="{B880CFD0-778B-47D9-A401-30B97BB7A8B9}" type="presParOf" srcId="{1357B621-C68F-4190-806B-599F2816715B}" destId="{082FC1EB-9FD1-45F6-A1C0-CB3298E77C32}" srcOrd="0" destOrd="0" presId="urn:microsoft.com/office/officeart/2005/8/layout/orgChart1"/>
    <dgm:cxn modelId="{E5C534C5-34D9-49E4-B967-C6C551CDB98A}" type="presParOf" srcId="{1357B621-C68F-4190-806B-599F2816715B}" destId="{77D57FEA-FFB4-451A-B7FF-4209760C9C14}" srcOrd="1" destOrd="0" presId="urn:microsoft.com/office/officeart/2005/8/layout/orgChart1"/>
    <dgm:cxn modelId="{A148FB82-28FE-4725-897D-AF1D4274D329}" type="presParOf" srcId="{A68D7EF9-8878-49D3-9F7B-E5EF95E6B2A4}" destId="{64958C51-8651-4B51-A8FB-24E5B7B3F889}" srcOrd="1" destOrd="0" presId="urn:microsoft.com/office/officeart/2005/8/layout/orgChart1"/>
    <dgm:cxn modelId="{7AA8E3E4-54FE-4FEF-A8CA-336C16A0D27D}" type="presParOf" srcId="{A68D7EF9-8878-49D3-9F7B-E5EF95E6B2A4}" destId="{F3E13BC2-B97C-443B-A2C0-6F6386B57683}" srcOrd="2" destOrd="0" presId="urn:microsoft.com/office/officeart/2005/8/layout/orgChart1"/>
    <dgm:cxn modelId="{77773429-4B91-4084-B319-52C8FFA8B083}" type="presParOf" srcId="{D84C67F1-0DA1-490F-AB21-8D400F7826F9}" destId="{CB3BFDED-D84A-484D-BAFE-9D28553DFF1A}" srcOrd="2" destOrd="0" presId="urn:microsoft.com/office/officeart/2005/8/layout/orgChart1"/>
    <dgm:cxn modelId="{CFCE23EC-EA8F-450C-A106-532B3F458FE8}" type="presParOf" srcId="{D84C67F1-0DA1-490F-AB21-8D400F7826F9}" destId="{3F4BA6D5-D872-458F-80F5-E7EAF0157CD6}" srcOrd="3" destOrd="0" presId="urn:microsoft.com/office/officeart/2005/8/layout/orgChart1"/>
    <dgm:cxn modelId="{E91B6ACE-0EBC-405B-B143-E1DEC858F7F5}" type="presParOf" srcId="{3F4BA6D5-D872-458F-80F5-E7EAF0157CD6}" destId="{5022FF07-7AFF-4C2C-BAD9-A784C4D559C0}" srcOrd="0" destOrd="0" presId="urn:microsoft.com/office/officeart/2005/8/layout/orgChart1"/>
    <dgm:cxn modelId="{BE931433-0282-49A3-8326-A545A33B5B9A}" type="presParOf" srcId="{5022FF07-7AFF-4C2C-BAD9-A784C4D559C0}" destId="{746D8A57-E2F7-4B65-9D5A-00F6E6027544}" srcOrd="0" destOrd="0" presId="urn:microsoft.com/office/officeart/2005/8/layout/orgChart1"/>
    <dgm:cxn modelId="{A07EE156-FFEA-4261-92C7-AC93D266DDD7}" type="presParOf" srcId="{5022FF07-7AFF-4C2C-BAD9-A784C4D559C0}" destId="{6430C0D4-2975-4B13-A65F-CDD3E265310B}" srcOrd="1" destOrd="0" presId="urn:microsoft.com/office/officeart/2005/8/layout/orgChart1"/>
    <dgm:cxn modelId="{AE9A52A3-439C-4B20-868B-3BEAB5B8E9B5}" type="presParOf" srcId="{3F4BA6D5-D872-458F-80F5-E7EAF0157CD6}" destId="{5A211935-0C0C-44DD-8E39-15F98EF42BBE}" srcOrd="1" destOrd="0" presId="urn:microsoft.com/office/officeart/2005/8/layout/orgChart1"/>
    <dgm:cxn modelId="{F05A0A11-363B-41CE-848B-340D28396044}" type="presParOf" srcId="{3F4BA6D5-D872-458F-80F5-E7EAF0157CD6}" destId="{F9C10E9B-99CB-4EE9-A7DD-29180705C717}" srcOrd="2" destOrd="0" presId="urn:microsoft.com/office/officeart/2005/8/layout/orgChart1"/>
    <dgm:cxn modelId="{25BC9162-279E-41E1-A709-9E3C667E16B4}" type="presParOf" srcId="{D84C67F1-0DA1-490F-AB21-8D400F7826F9}" destId="{B6919F17-69A4-4BAA-970A-1390CC15D1E7}" srcOrd="4" destOrd="0" presId="urn:microsoft.com/office/officeart/2005/8/layout/orgChart1"/>
    <dgm:cxn modelId="{75239C4E-4F0A-4313-B709-E72E01E16A7E}" type="presParOf" srcId="{D84C67F1-0DA1-490F-AB21-8D400F7826F9}" destId="{22CD6F5F-69BE-4B06-8A4B-3533F19BF1BB}" srcOrd="5" destOrd="0" presId="urn:microsoft.com/office/officeart/2005/8/layout/orgChart1"/>
    <dgm:cxn modelId="{1F3EE8FC-B881-49CB-9F37-C668A1E01CF2}" type="presParOf" srcId="{22CD6F5F-69BE-4B06-8A4B-3533F19BF1BB}" destId="{482081E7-3B71-48BC-A620-B15F0898AD26}" srcOrd="0" destOrd="0" presId="urn:microsoft.com/office/officeart/2005/8/layout/orgChart1"/>
    <dgm:cxn modelId="{E569E9B2-ACB8-488F-BC4D-55428C00B11A}" type="presParOf" srcId="{482081E7-3B71-48BC-A620-B15F0898AD26}" destId="{C2C786A0-B6E0-4852-9044-93E1C60B8626}" srcOrd="0" destOrd="0" presId="urn:microsoft.com/office/officeart/2005/8/layout/orgChart1"/>
    <dgm:cxn modelId="{B67A7574-8DB7-4671-B5EB-380A48A001CE}" type="presParOf" srcId="{482081E7-3B71-48BC-A620-B15F0898AD26}" destId="{06384064-3877-4787-AD55-41E3985C2738}" srcOrd="1" destOrd="0" presId="urn:microsoft.com/office/officeart/2005/8/layout/orgChart1"/>
    <dgm:cxn modelId="{583F1B93-198F-4DEB-BF17-7404483ACBE7}" type="presParOf" srcId="{22CD6F5F-69BE-4B06-8A4B-3533F19BF1BB}" destId="{AE16FC57-8F04-4A2B-AFCF-74AF98EE8B7A}" srcOrd="1" destOrd="0" presId="urn:microsoft.com/office/officeart/2005/8/layout/orgChart1"/>
    <dgm:cxn modelId="{1BFAD4F3-22C6-4E7A-8941-3C5060927ED5}" type="presParOf" srcId="{22CD6F5F-69BE-4B06-8A4B-3533F19BF1BB}" destId="{457F777F-824E-4432-B6A7-A7931C65F710}" srcOrd="2" destOrd="0" presId="urn:microsoft.com/office/officeart/2005/8/layout/orgChart1"/>
    <dgm:cxn modelId="{6C21BFC1-9540-458A-BEAA-515C125ED110}" type="presParOf" srcId="{D84C67F1-0DA1-490F-AB21-8D400F7826F9}" destId="{53DEB47A-3B51-4AAB-B4E9-3959E9340AB6}" srcOrd="6" destOrd="0" presId="urn:microsoft.com/office/officeart/2005/8/layout/orgChart1"/>
    <dgm:cxn modelId="{91545681-0623-4C4B-91AE-679A1989F23C}" type="presParOf" srcId="{D84C67F1-0DA1-490F-AB21-8D400F7826F9}" destId="{46780D65-9353-407D-9D1C-9FB161349C14}" srcOrd="7" destOrd="0" presId="urn:microsoft.com/office/officeart/2005/8/layout/orgChart1"/>
    <dgm:cxn modelId="{DBC83E41-884D-43AC-B692-C0BB8FBBB6CC}" type="presParOf" srcId="{46780D65-9353-407D-9D1C-9FB161349C14}" destId="{CEAEFE7F-9644-45E5-AD85-7E55270AD6C7}" srcOrd="0" destOrd="0" presId="urn:microsoft.com/office/officeart/2005/8/layout/orgChart1"/>
    <dgm:cxn modelId="{2F395EBB-57D0-421B-83AF-F61DEFB1EDFF}" type="presParOf" srcId="{CEAEFE7F-9644-45E5-AD85-7E55270AD6C7}" destId="{541776E7-26F9-40BD-BFE7-1FD85AF19C7F}" srcOrd="0" destOrd="0" presId="urn:microsoft.com/office/officeart/2005/8/layout/orgChart1"/>
    <dgm:cxn modelId="{25297EF8-0D0B-4ACC-A35E-18FEF3307BD5}" type="presParOf" srcId="{CEAEFE7F-9644-45E5-AD85-7E55270AD6C7}" destId="{201B5079-7872-4B16-996B-7005C894F788}" srcOrd="1" destOrd="0" presId="urn:microsoft.com/office/officeart/2005/8/layout/orgChart1"/>
    <dgm:cxn modelId="{7D68A6B3-E422-46B5-80A3-35B62AF32632}" type="presParOf" srcId="{46780D65-9353-407D-9D1C-9FB161349C14}" destId="{2FF1B0F2-90FE-43CD-81D7-87419DF5F2AF}" srcOrd="1" destOrd="0" presId="urn:microsoft.com/office/officeart/2005/8/layout/orgChart1"/>
    <dgm:cxn modelId="{4A228043-25D2-4104-B0AF-8FB48B267F6B}" type="presParOf" srcId="{46780D65-9353-407D-9D1C-9FB161349C14}" destId="{1DE00335-2A0B-4D38-A43E-C2EF31EEF4CE}" srcOrd="2" destOrd="0" presId="urn:microsoft.com/office/officeart/2005/8/layout/orgChart1"/>
    <dgm:cxn modelId="{3818F0DB-0BFA-41D5-8AAA-935EEE77FE7E}" type="presParOf" srcId="{D84C67F1-0DA1-490F-AB21-8D400F7826F9}" destId="{838ED315-0EB1-4528-8360-825759AE0A50}" srcOrd="8" destOrd="0" presId="urn:microsoft.com/office/officeart/2005/8/layout/orgChart1"/>
    <dgm:cxn modelId="{349D2FAE-5B21-4337-9CC1-FABF97BCBB00}" type="presParOf" srcId="{D84C67F1-0DA1-490F-AB21-8D400F7826F9}" destId="{D69AA9F9-BACD-4916-B00D-555EC857425B}" srcOrd="9" destOrd="0" presId="urn:microsoft.com/office/officeart/2005/8/layout/orgChart1"/>
    <dgm:cxn modelId="{9DA03938-ABF1-4904-83CD-129423511211}" type="presParOf" srcId="{D69AA9F9-BACD-4916-B00D-555EC857425B}" destId="{3023A8A2-CD83-45B3-9AA6-A5BBD29C9E1D}" srcOrd="0" destOrd="0" presId="urn:microsoft.com/office/officeart/2005/8/layout/orgChart1"/>
    <dgm:cxn modelId="{251A311F-A1E6-4352-B8D9-E7D0398690B7}" type="presParOf" srcId="{3023A8A2-CD83-45B3-9AA6-A5BBD29C9E1D}" destId="{D6D93A48-D73E-440B-91DD-1FEBB22E2595}" srcOrd="0" destOrd="0" presId="urn:microsoft.com/office/officeart/2005/8/layout/orgChart1"/>
    <dgm:cxn modelId="{849F5085-1C8B-4EB4-803E-1A10CA927578}" type="presParOf" srcId="{3023A8A2-CD83-45B3-9AA6-A5BBD29C9E1D}" destId="{C01625A9-187B-471A-898B-18B7F3982CEB}" srcOrd="1" destOrd="0" presId="urn:microsoft.com/office/officeart/2005/8/layout/orgChart1"/>
    <dgm:cxn modelId="{55E17959-3F62-4A93-9FE2-EBAD46A0B7AF}" type="presParOf" srcId="{D69AA9F9-BACD-4916-B00D-555EC857425B}" destId="{C2AFAEAC-9588-4E8E-A39B-C0638B7BC603}" srcOrd="1" destOrd="0" presId="urn:microsoft.com/office/officeart/2005/8/layout/orgChart1"/>
    <dgm:cxn modelId="{14B283BE-8DAD-49AA-A42D-88C524E9698D}" type="presParOf" srcId="{D69AA9F9-BACD-4916-B00D-555EC857425B}" destId="{B533456E-093F-4BB7-AFB1-BA921D903589}" srcOrd="2" destOrd="0" presId="urn:microsoft.com/office/officeart/2005/8/layout/orgChart1"/>
    <dgm:cxn modelId="{AB1AB744-D92E-4BA0-AE9B-985BC0F67B35}" type="presParOf" srcId="{D84C67F1-0DA1-490F-AB21-8D400F7826F9}" destId="{9C2ABEF0-6648-46B1-9376-F620F4223024}" srcOrd="10" destOrd="0" presId="urn:microsoft.com/office/officeart/2005/8/layout/orgChart1"/>
    <dgm:cxn modelId="{B653F060-AB3E-4ACA-BADC-31E5675A346B}" type="presParOf" srcId="{D84C67F1-0DA1-490F-AB21-8D400F7826F9}" destId="{B012D6C0-159C-495D-8A04-D9BC0977BE47}" srcOrd="11" destOrd="0" presId="urn:microsoft.com/office/officeart/2005/8/layout/orgChart1"/>
    <dgm:cxn modelId="{77BFA6C6-9EB1-4672-8AE3-A97DBE2C65B5}" type="presParOf" srcId="{B012D6C0-159C-495D-8A04-D9BC0977BE47}" destId="{E999DAFC-9D55-4E79-ABFE-E0A61B5342A9}" srcOrd="0" destOrd="0" presId="urn:microsoft.com/office/officeart/2005/8/layout/orgChart1"/>
    <dgm:cxn modelId="{ABF484E5-2C10-4054-9D03-B1389620DE75}" type="presParOf" srcId="{E999DAFC-9D55-4E79-ABFE-E0A61B5342A9}" destId="{CC8B0D62-D8BF-4F71-AEB6-33167BA4001A}" srcOrd="0" destOrd="0" presId="urn:microsoft.com/office/officeart/2005/8/layout/orgChart1"/>
    <dgm:cxn modelId="{E76E5A15-5D73-45F2-A384-EB25958EA82F}" type="presParOf" srcId="{E999DAFC-9D55-4E79-ABFE-E0A61B5342A9}" destId="{8465D32E-FEEC-483F-8CFC-DE37262D367F}" srcOrd="1" destOrd="0" presId="urn:microsoft.com/office/officeart/2005/8/layout/orgChart1"/>
    <dgm:cxn modelId="{56224AA3-30D6-4710-AC55-AC5B45095FE6}" type="presParOf" srcId="{B012D6C0-159C-495D-8A04-D9BC0977BE47}" destId="{77ED9942-0205-417E-B868-2E1C07177EA3}" srcOrd="1" destOrd="0" presId="urn:microsoft.com/office/officeart/2005/8/layout/orgChart1"/>
    <dgm:cxn modelId="{A6445A86-EEF2-418A-9A62-88F2F2CEC114}" type="presParOf" srcId="{B012D6C0-159C-495D-8A04-D9BC0977BE47}" destId="{CA59E040-E885-425E-BEE2-47E137705CC1}" srcOrd="2" destOrd="0" presId="urn:microsoft.com/office/officeart/2005/8/layout/orgChart1"/>
    <dgm:cxn modelId="{D6B3AE5C-1332-4C78-A758-99C364DE056B}" type="presParOf" srcId="{8F25FFE9-E6E0-4612-B2EC-1753ACA6333B}" destId="{58AF0E54-787F-4B34-947A-6EEB76EC3670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7E3E4E-79FF-4629-B7AC-EEA28433211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EE71AE-2FDB-456C-A30D-6DB48193F6BA}">
      <dgm:prSet phldrT="[Текст]"/>
      <dgm:spPr/>
      <dgm:t>
        <a:bodyPr/>
        <a:lstStyle/>
        <a:p>
          <a:r>
            <a:rPr lang="uk-UA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Міні-дослідження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DA844D-46F6-4A36-B9FF-6D0BB3409CD3}" type="parTrans" cxnId="{40756D2C-5E7F-4E8E-A3D9-E20C8C6C172D}">
      <dgm:prSet/>
      <dgm:spPr/>
      <dgm:t>
        <a:bodyPr/>
        <a:lstStyle/>
        <a:p>
          <a:endParaRPr lang="ru-RU"/>
        </a:p>
      </dgm:t>
    </dgm:pt>
    <dgm:pt modelId="{F5D1C3EE-B024-41BF-9540-546B66E61248}" type="sibTrans" cxnId="{40756D2C-5E7F-4E8E-A3D9-E20C8C6C172D}">
      <dgm:prSet/>
      <dgm:spPr/>
      <dgm:t>
        <a:bodyPr/>
        <a:lstStyle/>
        <a:p>
          <a:endParaRPr lang="ru-RU"/>
        </a:p>
      </dgm:t>
    </dgm:pt>
    <dgm:pt modelId="{E4DB3A9E-A3F3-4CE3-B196-83EDB1958662}">
      <dgm:prSet phldrT="[Текст]" custT="1"/>
      <dgm:spPr/>
      <dgm:t>
        <a:bodyPr/>
        <a:lstStyle/>
        <a:p>
          <a:r>
            <a:rPr lang="uk-UA" sz="2800" dirty="0" smtClean="0"/>
            <a:t>ТОВАРОЗНАВЕЦЬ</a:t>
          </a:r>
          <a:endParaRPr lang="ru-RU" sz="2800" dirty="0"/>
        </a:p>
      </dgm:t>
    </dgm:pt>
    <dgm:pt modelId="{7E23783F-88E2-47F6-816B-3FF1D8C283C8}" type="parTrans" cxnId="{1D7E8BC4-1D9B-48D2-8F7A-AFE3D3FBDE68}">
      <dgm:prSet/>
      <dgm:spPr/>
      <dgm:t>
        <a:bodyPr/>
        <a:lstStyle/>
        <a:p>
          <a:endParaRPr lang="ru-RU"/>
        </a:p>
      </dgm:t>
    </dgm:pt>
    <dgm:pt modelId="{CE55EB35-61EA-4461-8400-11AB35851482}" type="sibTrans" cxnId="{1D7E8BC4-1D9B-48D2-8F7A-AFE3D3FBDE68}">
      <dgm:prSet/>
      <dgm:spPr/>
      <dgm:t>
        <a:bodyPr/>
        <a:lstStyle/>
        <a:p>
          <a:endParaRPr lang="ru-RU"/>
        </a:p>
      </dgm:t>
    </dgm:pt>
    <dgm:pt modelId="{AEDB4C8F-52A6-4CD2-AEA8-84F57B1470EE}">
      <dgm:prSet phldrT="[Текст]" custT="1"/>
      <dgm:spPr/>
      <dgm:t>
        <a:bodyPr/>
        <a:lstStyle/>
        <a:p>
          <a:r>
            <a:rPr lang="uk-UA" sz="2800" dirty="0" smtClean="0"/>
            <a:t>БІОЛОГ</a:t>
          </a:r>
          <a:endParaRPr lang="ru-RU" sz="2800" dirty="0"/>
        </a:p>
      </dgm:t>
    </dgm:pt>
    <dgm:pt modelId="{AB12B4FF-F44B-41F4-B5E2-C45ECB5D3307}" type="parTrans" cxnId="{E65F3C6B-E72C-4EDB-B5BB-5A2EA7AF7D07}">
      <dgm:prSet/>
      <dgm:spPr/>
      <dgm:t>
        <a:bodyPr/>
        <a:lstStyle/>
        <a:p>
          <a:endParaRPr lang="ru-RU"/>
        </a:p>
      </dgm:t>
    </dgm:pt>
    <dgm:pt modelId="{68D089AD-9292-4EDD-A3B4-32010A3D056A}" type="sibTrans" cxnId="{E65F3C6B-E72C-4EDB-B5BB-5A2EA7AF7D07}">
      <dgm:prSet/>
      <dgm:spPr/>
      <dgm:t>
        <a:bodyPr/>
        <a:lstStyle/>
        <a:p>
          <a:endParaRPr lang="ru-RU"/>
        </a:p>
      </dgm:t>
    </dgm:pt>
    <dgm:pt modelId="{32B97A7C-B267-46BA-8B33-BDEDCF370BE8}">
      <dgm:prSet custT="1"/>
      <dgm:spPr/>
      <dgm:t>
        <a:bodyPr/>
        <a:lstStyle/>
        <a:p>
          <a:r>
            <a:rPr lang="uk-UA" sz="2800" dirty="0" smtClean="0"/>
            <a:t>КУІНАР - ТЕХНОЛОГ</a:t>
          </a:r>
          <a:endParaRPr lang="ru-RU" sz="2800" dirty="0"/>
        </a:p>
      </dgm:t>
    </dgm:pt>
    <dgm:pt modelId="{5F379A7B-39F9-41A6-88F8-13180EC31977}" type="parTrans" cxnId="{C7D0B118-42B3-4EC0-A816-1A0A9017281B}">
      <dgm:prSet/>
      <dgm:spPr/>
      <dgm:t>
        <a:bodyPr/>
        <a:lstStyle/>
        <a:p>
          <a:endParaRPr lang="ru-RU"/>
        </a:p>
      </dgm:t>
    </dgm:pt>
    <dgm:pt modelId="{D3839E09-FE1E-4295-B70B-8CB1708D0396}" type="sibTrans" cxnId="{C7D0B118-42B3-4EC0-A816-1A0A9017281B}">
      <dgm:prSet/>
      <dgm:spPr/>
      <dgm:t>
        <a:bodyPr/>
        <a:lstStyle/>
        <a:p>
          <a:endParaRPr lang="ru-RU"/>
        </a:p>
      </dgm:t>
    </dgm:pt>
    <dgm:pt modelId="{567B4327-5C1A-4180-9261-BBCB5A1BBDAB}" type="pres">
      <dgm:prSet presAssocID="{D57E3E4E-79FF-4629-B7AC-EEA2843321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67F9A4-3002-4019-8F33-6CD7EB55FED3}" type="pres">
      <dgm:prSet presAssocID="{B4EE71AE-2FDB-456C-A30D-6DB48193F6BA}" presName="centerShape" presStyleLbl="node0" presStyleIdx="0" presStyleCnt="1"/>
      <dgm:spPr/>
      <dgm:t>
        <a:bodyPr/>
        <a:lstStyle/>
        <a:p>
          <a:endParaRPr lang="ru-RU"/>
        </a:p>
      </dgm:t>
    </dgm:pt>
    <dgm:pt modelId="{9260D61B-2E5B-4B6A-9F11-D0443DB462D4}" type="pres">
      <dgm:prSet presAssocID="{7E23783F-88E2-47F6-816B-3FF1D8C283C8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545FF1DA-8FF3-4BC6-88F1-B93C1F9DDFC1}" type="pres">
      <dgm:prSet presAssocID="{E4DB3A9E-A3F3-4CE3-B196-83EDB1958662}" presName="node" presStyleLbl="node1" presStyleIdx="0" presStyleCnt="3" custScaleX="174225" custRadScaleRad="99744" custRadScaleInc="83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7D7670-257D-4FFA-9EF7-2793C88561E8}" type="pres">
      <dgm:prSet presAssocID="{5F379A7B-39F9-41A6-88F8-13180EC31977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9148011B-BAB1-462E-8ADC-10FFED781E4C}" type="pres">
      <dgm:prSet presAssocID="{32B97A7C-B267-46BA-8B33-BDEDCF370BE8}" presName="node" presStyleLbl="node1" presStyleIdx="1" presStyleCnt="3" custRadScaleRad="120599" custRadScaleInc="-116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9F049-D8E2-44E7-838C-4C0C65A75515}" type="pres">
      <dgm:prSet presAssocID="{AB12B4FF-F44B-41F4-B5E2-C45ECB5D3307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3183EC57-35C4-4B4E-A635-B5430067B074}" type="pres">
      <dgm:prSet presAssocID="{AEDB4C8F-52A6-4CD2-AEA8-84F57B1470EE}" presName="node" presStyleLbl="node1" presStyleIdx="2" presStyleCnt="3" custRadScaleRad="107417" custRadScaleInc="15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7E8BC4-1D9B-48D2-8F7A-AFE3D3FBDE68}" srcId="{B4EE71AE-2FDB-456C-A30D-6DB48193F6BA}" destId="{E4DB3A9E-A3F3-4CE3-B196-83EDB1958662}" srcOrd="0" destOrd="0" parTransId="{7E23783F-88E2-47F6-816B-3FF1D8C283C8}" sibTransId="{CE55EB35-61EA-4461-8400-11AB35851482}"/>
    <dgm:cxn modelId="{40756D2C-5E7F-4E8E-A3D9-E20C8C6C172D}" srcId="{D57E3E4E-79FF-4629-B7AC-EEA284332115}" destId="{B4EE71AE-2FDB-456C-A30D-6DB48193F6BA}" srcOrd="0" destOrd="0" parTransId="{D5DA844D-46F6-4A36-B9FF-6D0BB3409CD3}" sibTransId="{F5D1C3EE-B024-41BF-9540-546B66E61248}"/>
    <dgm:cxn modelId="{C7D0B118-42B3-4EC0-A816-1A0A9017281B}" srcId="{B4EE71AE-2FDB-456C-A30D-6DB48193F6BA}" destId="{32B97A7C-B267-46BA-8B33-BDEDCF370BE8}" srcOrd="1" destOrd="0" parTransId="{5F379A7B-39F9-41A6-88F8-13180EC31977}" sibTransId="{D3839E09-FE1E-4295-B70B-8CB1708D0396}"/>
    <dgm:cxn modelId="{1C66921E-6803-4199-8406-A08B342594CE}" type="presOf" srcId="{AEDB4C8F-52A6-4CD2-AEA8-84F57B1470EE}" destId="{3183EC57-35C4-4B4E-A635-B5430067B074}" srcOrd="0" destOrd="0" presId="urn:microsoft.com/office/officeart/2005/8/layout/radial4"/>
    <dgm:cxn modelId="{1CE3B76B-0C8C-4133-B22B-75808AE673AD}" type="presOf" srcId="{32B97A7C-B267-46BA-8B33-BDEDCF370BE8}" destId="{9148011B-BAB1-462E-8ADC-10FFED781E4C}" srcOrd="0" destOrd="0" presId="urn:microsoft.com/office/officeart/2005/8/layout/radial4"/>
    <dgm:cxn modelId="{6C1CBCFD-5190-429E-A6F3-AE420B55F0C8}" type="presOf" srcId="{B4EE71AE-2FDB-456C-A30D-6DB48193F6BA}" destId="{C367F9A4-3002-4019-8F33-6CD7EB55FED3}" srcOrd="0" destOrd="0" presId="urn:microsoft.com/office/officeart/2005/8/layout/radial4"/>
    <dgm:cxn modelId="{ECB9252E-880E-4E69-8DF3-9123BBD27F91}" type="presOf" srcId="{5F379A7B-39F9-41A6-88F8-13180EC31977}" destId="{EA7D7670-257D-4FFA-9EF7-2793C88561E8}" srcOrd="0" destOrd="0" presId="urn:microsoft.com/office/officeart/2005/8/layout/radial4"/>
    <dgm:cxn modelId="{F5E7118D-0D6C-4265-B3A8-FF2647E41352}" type="presOf" srcId="{AB12B4FF-F44B-41F4-B5E2-C45ECB5D3307}" destId="{82C9F049-D8E2-44E7-838C-4C0C65A75515}" srcOrd="0" destOrd="0" presId="urn:microsoft.com/office/officeart/2005/8/layout/radial4"/>
    <dgm:cxn modelId="{7E11E6E2-DD79-4627-A5E1-7693AB03EFBB}" type="presOf" srcId="{7E23783F-88E2-47F6-816B-3FF1D8C283C8}" destId="{9260D61B-2E5B-4B6A-9F11-D0443DB462D4}" srcOrd="0" destOrd="0" presId="urn:microsoft.com/office/officeart/2005/8/layout/radial4"/>
    <dgm:cxn modelId="{E65F3C6B-E72C-4EDB-B5BB-5A2EA7AF7D07}" srcId="{B4EE71AE-2FDB-456C-A30D-6DB48193F6BA}" destId="{AEDB4C8F-52A6-4CD2-AEA8-84F57B1470EE}" srcOrd="2" destOrd="0" parTransId="{AB12B4FF-F44B-41F4-B5E2-C45ECB5D3307}" sibTransId="{68D089AD-9292-4EDD-A3B4-32010A3D056A}"/>
    <dgm:cxn modelId="{9DDE4061-9516-4844-AEE1-59B62C068597}" type="presOf" srcId="{E4DB3A9E-A3F3-4CE3-B196-83EDB1958662}" destId="{545FF1DA-8FF3-4BC6-88F1-B93C1F9DDFC1}" srcOrd="0" destOrd="0" presId="urn:microsoft.com/office/officeart/2005/8/layout/radial4"/>
    <dgm:cxn modelId="{CE1756DF-9900-4AAE-9DAA-E1455B6651DD}" type="presOf" srcId="{D57E3E4E-79FF-4629-B7AC-EEA284332115}" destId="{567B4327-5C1A-4180-9261-BBCB5A1BBDAB}" srcOrd="0" destOrd="0" presId="urn:microsoft.com/office/officeart/2005/8/layout/radial4"/>
    <dgm:cxn modelId="{27D9625B-5DE3-4391-9B1C-959152432F3C}" type="presParOf" srcId="{567B4327-5C1A-4180-9261-BBCB5A1BBDAB}" destId="{C367F9A4-3002-4019-8F33-6CD7EB55FED3}" srcOrd="0" destOrd="0" presId="urn:microsoft.com/office/officeart/2005/8/layout/radial4"/>
    <dgm:cxn modelId="{46D58732-D48A-4801-AF42-18C3A9C934FB}" type="presParOf" srcId="{567B4327-5C1A-4180-9261-BBCB5A1BBDAB}" destId="{9260D61B-2E5B-4B6A-9F11-D0443DB462D4}" srcOrd="1" destOrd="0" presId="urn:microsoft.com/office/officeart/2005/8/layout/radial4"/>
    <dgm:cxn modelId="{F844DAAC-E314-4205-9ECE-0851259E66AD}" type="presParOf" srcId="{567B4327-5C1A-4180-9261-BBCB5A1BBDAB}" destId="{545FF1DA-8FF3-4BC6-88F1-B93C1F9DDFC1}" srcOrd="2" destOrd="0" presId="urn:microsoft.com/office/officeart/2005/8/layout/radial4"/>
    <dgm:cxn modelId="{97214E9F-69F2-4DB4-AC72-A90015F7ECA4}" type="presParOf" srcId="{567B4327-5C1A-4180-9261-BBCB5A1BBDAB}" destId="{EA7D7670-257D-4FFA-9EF7-2793C88561E8}" srcOrd="3" destOrd="0" presId="urn:microsoft.com/office/officeart/2005/8/layout/radial4"/>
    <dgm:cxn modelId="{C2388780-1A93-43B4-8784-0E844A5007DD}" type="presParOf" srcId="{567B4327-5C1A-4180-9261-BBCB5A1BBDAB}" destId="{9148011B-BAB1-462E-8ADC-10FFED781E4C}" srcOrd="4" destOrd="0" presId="urn:microsoft.com/office/officeart/2005/8/layout/radial4"/>
    <dgm:cxn modelId="{CD3707E8-3AB1-4525-AFB2-CF6ADE78F1BB}" type="presParOf" srcId="{567B4327-5C1A-4180-9261-BBCB5A1BBDAB}" destId="{82C9F049-D8E2-44E7-838C-4C0C65A75515}" srcOrd="5" destOrd="0" presId="urn:microsoft.com/office/officeart/2005/8/layout/radial4"/>
    <dgm:cxn modelId="{99C63CD4-E8F3-451F-A86D-AA3528572FD9}" type="presParOf" srcId="{567B4327-5C1A-4180-9261-BBCB5A1BBDAB}" destId="{3183EC57-35C4-4B4E-A635-B5430067B074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F65CB04B-2F5B-4C92-A012-8D1F2AD1F8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2468ECB9-F1E0-4C28-93DC-E2AD269F4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686800" cy="4543436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uk-UA" sz="4400" b="1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«Той, хто серйозно прагне до пізнання істини, не повинен обирати якусь одну науку, бо всі вони знаходяться у взаємному зв'язку одна із одною.» 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14290"/>
            <a:ext cx="31362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Девіз уроку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5857892"/>
            <a:ext cx="2464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Рене Декарт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2232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uk-UA" sz="4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uk-UA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Денатурація білка</a:t>
            </a:r>
            <a:r>
              <a:rPr lang="uk-UA" sz="4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uk-UA" sz="4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52400" y="1295400"/>
            <a:ext cx="3919534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sz="2800" b="1" i="1" dirty="0"/>
              <a:t>Денатурація </a:t>
            </a:r>
            <a:r>
              <a:rPr lang="uk-UA" sz="2800" dirty="0"/>
              <a:t>– руйнування четвертинної, третинної та вторинної структур білкової молекули під дією </a:t>
            </a:r>
            <a:r>
              <a:rPr lang="uk-UA" sz="2800" dirty="0" smtClean="0"/>
              <a:t>певних факторів.</a:t>
            </a:r>
            <a:endParaRPr lang="uk-UA" sz="2800" dirty="0"/>
          </a:p>
          <a:p>
            <a:pPr>
              <a:lnSpc>
                <a:spcPct val="80000"/>
              </a:lnSpc>
            </a:pPr>
            <a:endParaRPr lang="ru-RU" sz="2800" dirty="0"/>
          </a:p>
        </p:txBody>
      </p:sp>
      <p:pic>
        <p:nvPicPr>
          <p:cNvPr id="3584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16760" t="81818"/>
          <a:stretch>
            <a:fillRect/>
          </a:stretch>
        </p:blipFill>
        <p:spPr>
          <a:xfrm>
            <a:off x="4000496" y="1285860"/>
            <a:ext cx="3144834" cy="1267281"/>
          </a:xfrm>
          <a:noFill/>
          <a:ln>
            <a:solidFill>
              <a:schemeClr val="bg2"/>
            </a:solidFill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/>
          <a:srcRect l="14410" t="60536" r="11478" b="16690"/>
          <a:stretch>
            <a:fillRect/>
          </a:stretch>
        </p:blipFill>
        <p:spPr bwMode="auto">
          <a:xfrm>
            <a:off x="5786446" y="2857496"/>
            <a:ext cx="2645717" cy="150019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2"/>
          <a:srcRect l="63818" t="25705" b="46162"/>
          <a:stretch>
            <a:fillRect/>
          </a:stretch>
        </p:blipFill>
        <p:spPr bwMode="auto">
          <a:xfrm>
            <a:off x="4214810" y="4143380"/>
            <a:ext cx="1296991" cy="186022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2"/>
          <a:srcRect l="11940" b="76974"/>
          <a:stretch>
            <a:fillRect/>
          </a:stretch>
        </p:blipFill>
        <p:spPr bwMode="auto">
          <a:xfrm>
            <a:off x="5715008" y="5572140"/>
            <a:ext cx="2166926" cy="104420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  <p:sp>
        <p:nvSpPr>
          <p:cNvPr id="12" name="Стрелка углом 11"/>
          <p:cNvSpPr/>
          <p:nvPr/>
        </p:nvSpPr>
        <p:spPr>
          <a:xfrm rot="5601672">
            <a:off x="7143768" y="2214554"/>
            <a:ext cx="571504" cy="35719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5400000" flipV="1">
            <a:off x="5179223" y="3464719"/>
            <a:ext cx="571504" cy="5000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трелка углом 13"/>
          <p:cNvSpPr/>
          <p:nvPr/>
        </p:nvSpPr>
        <p:spPr>
          <a:xfrm rot="5601672">
            <a:off x="5453914" y="4933471"/>
            <a:ext cx="571504" cy="44520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112823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Гідроліз білка</a:t>
            </a:r>
            <a:endParaRPr lang="ru-RU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9144000" cy="2019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sz="2800" b="1" dirty="0"/>
              <a:t>Розпад поліпептидних зв</a:t>
            </a:r>
            <a:r>
              <a:rPr lang="en-US" sz="2800" b="1" dirty="0"/>
              <a:t>’</a:t>
            </a:r>
            <a:r>
              <a:rPr lang="uk-UA" sz="2800" b="1" dirty="0"/>
              <a:t>язків з утворенням вільних амінокислот в кислотному або лужному середовищі.</a:t>
            </a:r>
          </a:p>
          <a:p>
            <a:pPr>
              <a:lnSpc>
                <a:spcPct val="80000"/>
              </a:lnSpc>
            </a:pPr>
            <a:endParaRPr lang="uk-UA" sz="28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1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uk-UA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Білок         поліпептиди         </a:t>
            </a:r>
            <a:r>
              <a:rPr lang="uk-UA" sz="20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дипептиди</a:t>
            </a:r>
            <a:r>
              <a:rPr lang="uk-UA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амінокислоти	</a:t>
            </a:r>
            <a:endParaRPr lang="ru-RU" sz="2000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7894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1219200" y="4038600"/>
          <a:ext cx="1270000" cy="1828800"/>
        </p:xfrm>
        <a:graphic>
          <a:graphicData uri="http://schemas.openxmlformats.org/presentationml/2006/ole">
            <p:oleObj spid="_x0000_s33794" name="Photo Editor Photo" r:id="rId3" imgW="1038370" imgH="1495634" progId="">
              <p:embed/>
            </p:oleObj>
          </a:graphicData>
        </a:graphic>
      </p:graphicFrame>
      <p:graphicFrame>
        <p:nvGraphicFramePr>
          <p:cNvPr id="37897" name="Object 9"/>
          <p:cNvGraphicFramePr>
            <a:graphicFrameLocks noChangeAspect="1"/>
          </p:cNvGraphicFramePr>
          <p:nvPr>
            <p:ph sz="quarter" idx="4294967295"/>
          </p:nvPr>
        </p:nvGraphicFramePr>
        <p:xfrm>
          <a:off x="3352800" y="4495800"/>
          <a:ext cx="3352800" cy="871538"/>
        </p:xfrm>
        <a:graphic>
          <a:graphicData uri="http://schemas.openxmlformats.org/presentationml/2006/ole">
            <p:oleObj spid="_x0000_s33795" name="Photo Editor Photo" r:id="rId4" imgW="2676899" imgH="695238" progId="">
              <p:embed/>
            </p:oleObj>
          </a:graphicData>
        </a:graphic>
      </p:graphicFrame>
      <p:graphicFrame>
        <p:nvGraphicFramePr>
          <p:cNvPr id="37899" name="Object 11"/>
          <p:cNvGraphicFramePr>
            <a:graphicFrameLocks noChangeAspect="1"/>
          </p:cNvGraphicFramePr>
          <p:nvPr>
            <p:ph sz="quarter" idx="4294967295"/>
          </p:nvPr>
        </p:nvGraphicFramePr>
        <p:xfrm>
          <a:off x="7391400" y="4267200"/>
          <a:ext cx="1385888" cy="1447800"/>
        </p:xfrm>
        <a:graphic>
          <a:graphicData uri="http://schemas.openxmlformats.org/presentationml/2006/ole">
            <p:oleObj spid="_x0000_s33796" name="Photo Editor Photo" r:id="rId5" imgW="847843" imgH="885949" progId="">
              <p:embed/>
            </p:oleObj>
          </a:graphicData>
        </a:graphic>
      </p:graphicFrame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1828800" y="35814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>
            <a:off x="4038600" y="3581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6019800" y="35814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2514600" y="4876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6705600" y="4953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Кольорові </a:t>
            </a:r>
            <a:r>
              <a:rPr lang="uk-UA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реакції білків</a:t>
            </a:r>
            <a:endParaRPr lang="ru-RU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uk-UA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Біуретова реакція: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3600" dirty="0" smtClean="0"/>
              <a:t>	</a:t>
            </a:r>
            <a:r>
              <a:rPr lang="uk-UA" sz="3600" b="1" i="1" dirty="0" smtClean="0"/>
              <a:t>білок </a:t>
            </a:r>
            <a:r>
              <a:rPr lang="uk-UA" sz="3600" b="1" i="1" dirty="0" err="1" smtClean="0"/>
              <a:t>+луг+</a:t>
            </a:r>
            <a:r>
              <a:rPr lang="uk-UA" sz="3600" b="1" i="1" dirty="0" smtClean="0"/>
              <a:t> купрум (ІІ) гідроксид =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(дає змогу виявити пептидні групи в молекулах)</a:t>
            </a:r>
            <a:endParaRPr lang="ru-RU" sz="36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uk-UA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Ксантопротеїнова </a:t>
            </a:r>
            <a:r>
              <a:rPr lang="uk-UA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реакція: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dirty="0"/>
              <a:t>	</a:t>
            </a:r>
            <a:r>
              <a:rPr lang="uk-UA" b="1" i="1" dirty="0"/>
              <a:t>білок + нітратна кислота </a:t>
            </a:r>
            <a:r>
              <a:rPr lang="uk-UA" b="1" i="1" dirty="0" smtClean="0"/>
              <a:t>=</a:t>
            </a:r>
            <a:endParaRPr lang="uk-UA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Роль білків в житті людини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Практичне  застосування ЗНАНЬ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857364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Середньодобова потреба учня в білках 110 г. Скільки м'яса має бути в його раціоні якщо приблизно 55 % білка має бути тваринного походження. А в м'ясі його в середньому  20%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УЗАГАЛЬНЕННЯ ТА СИСТЕМАТИЗАЦІЯ ЗНАНЬ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i="1" dirty="0" smtClean="0">
                <a:solidFill>
                  <a:schemeClr val="tx1"/>
                </a:solidFill>
              </a:rPr>
              <a:t>Фронтальна бесіда</a:t>
            </a:r>
            <a:r>
              <a:rPr lang="uk-UA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None/>
            </a:pPr>
            <a:endParaRPr lang="uk-UA" sz="1000" dirty="0" smtClean="0">
              <a:solidFill>
                <a:schemeClr val="tx1"/>
              </a:solidFill>
            </a:endParaRPr>
          </a:p>
          <a:p>
            <a:pPr lvl="0">
              <a:buNone/>
            </a:pPr>
            <a:r>
              <a:rPr lang="uk-UA" dirty="0" smtClean="0">
                <a:solidFill>
                  <a:schemeClr val="tx1"/>
                </a:solidFill>
              </a:rPr>
              <a:t>1. Знаючи властивості білків поясніть чому висока температура небезпечна для людського організму;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2. Я  придбала нитки на базарі, мене запевнили що вони з вовни, як це перевірити?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3. Як довести що в молоці є білок?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ЗАКРІПЛЕННЯ НАБУТИХ ЗНАНЬ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500990" cy="214314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3714752"/>
            <a:ext cx="84296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9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36525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 називається кольорова якісна реакція на білки з С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(ОН)</a:t>
            </a:r>
            <a:r>
              <a:rPr kumimoji="0" lang="uk-UA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9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36525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Білок що переносить кисень до тканин.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9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36525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Високомолекулярні сполуки.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9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36525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Речовини з яких складаються білки.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9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36525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 називається зв'язок між залишками амінокислот.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Домашнє</a:t>
            </a:r>
            <a:r>
              <a:rPr lang="uk-UA" b="1" dirty="0" smtClean="0">
                <a:solidFill>
                  <a:srgbClr val="006600"/>
                </a:solidFill>
              </a:rPr>
              <a:t>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завдання</a:t>
            </a:r>
            <a:r>
              <a:rPr lang="uk-UA" b="1" dirty="0" smtClean="0">
                <a:solidFill>
                  <a:srgbClr val="006600"/>
                </a:solidFill>
              </a:rPr>
              <a:t>: </a:t>
            </a:r>
            <a:endParaRPr lang="en-US" b="1" dirty="0" smtClean="0">
              <a:solidFill>
                <a:srgbClr val="006600"/>
              </a:solidFill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None/>
            </a:pPr>
            <a:endParaRPr lang="uk-UA" b="1" dirty="0" smtClean="0"/>
          </a:p>
          <a:p>
            <a:pPr>
              <a:buFont typeface="Arial" pitchFamily="34" charset="0"/>
              <a:buNone/>
            </a:pPr>
            <a:r>
              <a:rPr lang="uk-UA" b="1" dirty="0" smtClean="0"/>
              <a:t>§ </a:t>
            </a:r>
            <a:r>
              <a:rPr lang="uk-UA" sz="3500" b="1" dirty="0" smtClean="0">
                <a:latin typeface="Times New Roman" pitchFamily="18" charset="0"/>
                <a:cs typeface="Times New Roman" pitchFamily="18" charset="0"/>
              </a:rPr>
              <a:t>33      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Вправа  2, 3 </a:t>
            </a:r>
          </a:p>
          <a:p>
            <a:pPr>
              <a:buFont typeface="Arial" pitchFamily="34" charset="0"/>
              <a:buNone/>
            </a:pPr>
            <a:r>
              <a:rPr lang="uk-UA" sz="35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Вправа 6 (І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 рівень)</a:t>
            </a:r>
          </a:p>
          <a:p>
            <a:pPr>
              <a:buFont typeface="Arial" pitchFamily="34" charset="0"/>
              <a:buNone/>
            </a:pPr>
            <a:endParaRPr lang="uk-UA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uk-UA" sz="3500" b="1" dirty="0" smtClean="0">
                <a:latin typeface="Times New Roman" pitchFamily="18" charset="0"/>
                <a:cs typeface="Times New Roman" pitchFamily="18" charset="0"/>
              </a:rPr>
              <a:t>Творче завдання: 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Підготувати повідомлення за темами: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- Ферменти – біокаталізатори хімічних реакцій.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- Їжа – джерело будівельного матеріалу організму .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uk-UA" sz="35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24580" name="Рисунок 3" descr="766a2492370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218414"/>
            <a:ext cx="3643306" cy="2639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Актуалізація опорних знань учнів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Виконання тестових завдань з взаємоперевіркою</a:t>
            </a:r>
          </a:p>
          <a:p>
            <a:pPr>
              <a:buNone/>
            </a:pPr>
            <a:r>
              <a:rPr lang="uk-UA" dirty="0" smtClean="0"/>
              <a:t>В-1</a:t>
            </a:r>
          </a:p>
          <a:p>
            <a:pPr algn="ctr"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В-2</a:t>
            </a:r>
          </a:p>
          <a:p>
            <a:pPr>
              <a:buNone/>
            </a:pPr>
            <a:endParaRPr lang="uk-UA" dirty="0" smtClean="0"/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00166" y="3071810"/>
          <a:ext cx="6095999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к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е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р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а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т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и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н</a:t>
                      </a:r>
                      <a:endParaRPr lang="ru-RU" sz="48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00166" y="5357826"/>
          <a:ext cx="6095999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43655"/>
                <a:gridCol w="898059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і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н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с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у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л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і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b="1" dirty="0" smtClean="0"/>
                        <a:t>н</a:t>
                      </a:r>
                      <a:endParaRPr lang="ru-RU" sz="48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57356" y="4000504"/>
          <a:ext cx="60959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857364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«У всіх рослинах і тваринах присутня ця речовина, яка є найважливішою зі всіх речовин живої природи  і без якої життя було б на нашій планеті неможливим…»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429264"/>
            <a:ext cx="3671854" cy="914400"/>
          </a:xfrm>
        </p:spPr>
        <p:txBody>
          <a:bodyPr>
            <a:noAutofit/>
          </a:bodyPr>
          <a:lstStyle/>
          <a:p>
            <a:pPr algn="r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Герріт Мльдер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785794"/>
            <a:ext cx="6357950" cy="3857652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Білки: склад і будова. </a:t>
            </a: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Фізичні та хімічні властивості,</a:t>
            </a: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біологічна роль білків.</a:t>
            </a: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Лабораторний дослід №14 </a:t>
            </a: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Кольорові реакції білків</a:t>
            </a:r>
            <a:r>
              <a:rPr lang="uk-UA" dirty="0" smtClean="0"/>
              <a:t>.  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62308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уроку: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навчальна: </a:t>
            </a: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продовжувати</a:t>
            </a:r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формувати поняття про органічні сполуки на прикладі білків; ознайомитися з структурою білкових молекул; їх фізичними й хімічними властивостями; з'ясувати біологічну роль білків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виховна:</a:t>
            </a: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поглибити знання про необхідність білків в житті людини;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розвиваюча: </a:t>
            </a: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викликати зацікавлення; встановити міжпредметні зв'язки у викладі даного матеріалу; продовжувати формувати і розвивати логічне мислення.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785926"/>
            <a:ext cx="87154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600" b="1" i="1" dirty="0" smtClean="0"/>
              <a:t> «Життя - це спосіб існування білкових тіл»</a:t>
            </a:r>
          </a:p>
          <a:p>
            <a:pPr algn="r"/>
            <a:r>
              <a:rPr lang="uk-UA" sz="4400" b="1" i="1" dirty="0" smtClean="0"/>
              <a:t>  </a:t>
            </a:r>
          </a:p>
          <a:p>
            <a:pPr algn="r"/>
            <a:endParaRPr lang="uk-UA" sz="4400" b="1" i="1" dirty="0" smtClean="0"/>
          </a:p>
          <a:p>
            <a:pPr algn="r"/>
            <a:r>
              <a:rPr lang="uk-UA" sz="4400" b="1" i="1" dirty="0" smtClean="0"/>
              <a:t>Ф. Енгельс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214282" y="214290"/>
          <a:ext cx="892971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Вміст хімічних елементів в білках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85918" y="3429000"/>
            <a:ext cx="121444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Гідроген </a:t>
            </a:r>
          </a:p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6,5-7,3 %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7950" y="3500438"/>
            <a:ext cx="121444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Сульфур  </a:t>
            </a:r>
          </a:p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0,3-2,5 %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86116" y="3429000"/>
            <a:ext cx="121444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Оксиген </a:t>
            </a:r>
          </a:p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21,5-23,5%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3500438"/>
            <a:ext cx="121444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Нітроген  </a:t>
            </a:r>
          </a:p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15-17 %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3429000"/>
            <a:ext cx="121444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Карбон </a:t>
            </a:r>
          </a:p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50-55 %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929554" y="3214686"/>
            <a:ext cx="121444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Фосфор, Йод, Ферум, Купум,  Цинк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50112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Відомо, що в одному з білків міститься 0, 32 % Сульфуру.</a:t>
            </a: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Якою є молекулярна маса білка , якщо припустити що в  молекулі лише 1 атом Сульфуру?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3214686"/>
          <a:ext cx="6625916" cy="2645570"/>
        </p:xfrm>
        <a:graphic>
          <a:graphicData uri="http://schemas.openxmlformats.org/drawingml/2006/table">
            <a:tbl>
              <a:tblPr/>
              <a:tblGrid>
                <a:gridCol w="3312958"/>
                <a:gridCol w="3312958"/>
              </a:tblGrid>
              <a:tr h="451010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Білок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Молекулярна маса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10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Інсулін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5 734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10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Альбумін яйця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36 000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1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Гемоглобін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64 450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010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Білок вірусу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50 000 000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428728" y="2357430"/>
            <a:ext cx="62640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Молекулярні маси деяких білків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Рівні структурної організації білка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 l="7397" r="10332"/>
          <a:stretch>
            <a:fillRect/>
          </a:stretch>
        </p:blipFill>
        <p:spPr>
          <a:xfrm>
            <a:off x="285720" y="2571744"/>
            <a:ext cx="3071834" cy="3929090"/>
          </a:xfrm>
          <a:prstGeom prst="rect">
            <a:avLst/>
          </a:prstGeom>
          <a:noFill/>
          <a:ln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71744"/>
            <a:ext cx="2643206" cy="389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571744"/>
            <a:ext cx="286425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437</TotalTime>
  <Words>513</Words>
  <PresentationFormat>Экран (4:3)</PresentationFormat>
  <Paragraphs>131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Трек</vt:lpstr>
      <vt:lpstr>Photo Editor Photo</vt:lpstr>
      <vt:lpstr>«Той, хто серйозно прагне до пізнання істини, не повинен обирати якусь одну науку, бо всі вони знаходяться у взаємному зв'язку одна із одною.» </vt:lpstr>
      <vt:lpstr>Актуалізація опорних знань учнів</vt:lpstr>
      <vt:lpstr>«У всіх рослинах і тваринах присутня ця речовина, яка є найважливішою зі всіх речовин живої природи  і без якої життя було б на нашій планеті неможливим…» </vt:lpstr>
      <vt:lpstr>Слайд 4</vt:lpstr>
      <vt:lpstr>Мета уроку:</vt:lpstr>
      <vt:lpstr>Слайд 6</vt:lpstr>
      <vt:lpstr>Вміст хімічних елементів в білках</vt:lpstr>
      <vt:lpstr>Слайд 8</vt:lpstr>
      <vt:lpstr>Рівні структурної організації білка</vt:lpstr>
      <vt:lpstr> Денатурація білка </vt:lpstr>
      <vt:lpstr>Гідроліз білка</vt:lpstr>
      <vt:lpstr>Кольорові реакції білків</vt:lpstr>
      <vt:lpstr>Роль білків в житті людини</vt:lpstr>
      <vt:lpstr>Слайд 14</vt:lpstr>
      <vt:lpstr>УЗАГАЛЬНЕННЯ ТА СИСТЕМАТИЗАЦІЯ ЗНАНЬ</vt:lpstr>
      <vt:lpstr>ЗАКРІПЛЕННЯ НАБУТИХ ЗНАНЬ</vt:lpstr>
      <vt:lpstr>Домашнє завдання: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Наталя</dc:creator>
  <cp:lastModifiedBy>Наталя</cp:lastModifiedBy>
  <cp:revision>46</cp:revision>
  <dcterms:created xsi:type="dcterms:W3CDTF">2017-04-19T11:39:45Z</dcterms:created>
  <dcterms:modified xsi:type="dcterms:W3CDTF">2017-04-25T19:59:27Z</dcterms:modified>
</cp:coreProperties>
</file>