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" ContentType="application/vnd.ms-powerpoi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3" r:id="rId10"/>
    <p:sldId id="264" r:id="rId11"/>
    <p:sldId id="266" r:id="rId12"/>
    <p:sldId id="270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5" autoAdjust="0"/>
    <p:restoredTop sz="94660"/>
  </p:normalViewPr>
  <p:slideViewPr>
    <p:cSldViewPr>
      <p:cViewPr varScale="1">
        <p:scale>
          <a:sx n="67" d="100"/>
          <a:sy n="67" d="100"/>
        </p:scale>
        <p:origin x="140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96D7-A0A9-4423-BBBB-E5D817F0A8DA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5DFBFD-8CD6-4877-9A27-3984B00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96D7-A0A9-4423-BBBB-E5D817F0A8DA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FBFD-8CD6-4877-9A27-3984B00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96D7-A0A9-4423-BBBB-E5D817F0A8DA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FBFD-8CD6-4877-9A27-3984B00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96D7-A0A9-4423-BBBB-E5D817F0A8DA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5DFBFD-8CD6-4877-9A27-3984B00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96D7-A0A9-4423-BBBB-E5D817F0A8DA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FBFD-8CD6-4877-9A27-3984B00AF5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96D7-A0A9-4423-BBBB-E5D817F0A8DA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FBFD-8CD6-4877-9A27-3984B00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96D7-A0A9-4423-BBBB-E5D817F0A8DA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45DFBFD-8CD6-4877-9A27-3984B00AF5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96D7-A0A9-4423-BBBB-E5D817F0A8DA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FBFD-8CD6-4877-9A27-3984B00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96D7-A0A9-4423-BBBB-E5D817F0A8DA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FBFD-8CD6-4877-9A27-3984B00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96D7-A0A9-4423-BBBB-E5D817F0A8DA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FBFD-8CD6-4877-9A27-3984B00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E96D7-A0A9-4423-BBBB-E5D817F0A8DA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DFBFD-8CD6-4877-9A27-3984B00AF5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80E96D7-A0A9-4423-BBBB-E5D817F0A8DA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5DFBFD-8CD6-4877-9A27-3984B00AF5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gif"/><Relationship Id="rId5" Type="http://schemas.openxmlformats.org/officeDocument/2006/relationships/image" Target="../media/image5.emf"/><Relationship Id="rId4" Type="http://schemas.openxmlformats.org/officeDocument/2006/relationships/oleObject" Target="../embeddings/____________Microsoft_PowerPoint_97_20031.ppt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gif"/><Relationship Id="rId5" Type="http://schemas.openxmlformats.org/officeDocument/2006/relationships/image" Target="../media/image6.emf"/><Relationship Id="rId4" Type="http://schemas.openxmlformats.org/officeDocument/2006/relationships/oleObject" Target="../embeddings/____________Microsoft_PowerPoint_97_20032.pp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Політичний, соціальний устрій та господарське життя Київської держави</a:t>
            </a:r>
            <a:r>
              <a:rPr lang="uk-UA" dirty="0"/>
              <a:t>. </a:t>
            </a:r>
            <a:endParaRPr lang="ru-RU" dirty="0"/>
          </a:p>
        </p:txBody>
      </p:sp>
      <p:pic>
        <p:nvPicPr>
          <p:cNvPr id="1026" name="Picture 2" descr="D:\відео\фото\Фото до історії\images (7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620688"/>
            <a:ext cx="4104456" cy="4104456"/>
          </a:xfrm>
          <a:prstGeom prst="rect">
            <a:avLst/>
          </a:prstGeom>
          <a:noFill/>
        </p:spPr>
      </p:pic>
      <p:pic>
        <p:nvPicPr>
          <p:cNvPr id="8193" name="Picture 1" descr="D:\відео\фото\анімація\image02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32656"/>
            <a:ext cx="2076822" cy="20768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5903893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indent="-18000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Розробила Музиченко Людмила</a:t>
            </a:r>
          </a:p>
          <a:p>
            <a:pPr marL="180000" indent="-18000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Прохорівна,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Козичанське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НВО «ЗОШ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І-ІІ ст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uk-UA" smtClean="0">
                <a:latin typeface="Times New Roman" pitchFamily="18" charset="0"/>
                <a:cs typeface="Times New Roman" pitchFamily="18" charset="0"/>
              </a:rPr>
              <a:t>дитячий садок»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Макарівський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р-н., Київська обл</a:t>
            </a:r>
            <a:r>
              <a:rPr lang="uk-UA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Робота з термінами та поняттями: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Домен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особисте земельне володіння середньовічного феодала.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Уділ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у Київській державі так називали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адміністративно-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територіальну одиницю, якою управляв князь, залежний від великого київського князя.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Вотчина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феодальна земельна власність, яку можна було передавати в спадок, продавати, дарувати тощо.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Помістя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феодальна земельна власність, що надавалася за службу у війську чи при дворі, яку не можна було заповідати, продавати тощо.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3. Гроші. Міста.</a:t>
            </a:r>
          </a:p>
          <a:p>
            <a:pPr algn="ctr"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Виникнення міст на Русі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84784"/>
            <a:ext cx="82809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Причини виникнення міст</a:t>
            </a:r>
            <a:endParaRPr lang="ru-RU" sz="24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971600" y="1988840"/>
            <a:ext cx="7200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2267744" y="1988840"/>
            <a:ext cx="7200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3707904" y="1988840"/>
            <a:ext cx="7200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148064" y="1988840"/>
            <a:ext cx="7200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444208" y="1988840"/>
            <a:ext cx="14401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884368" y="1988840"/>
            <a:ext cx="7200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2708920"/>
            <a:ext cx="1512168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Розвиток сільського господарства, ремесла і торгівлі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691680" y="2708920"/>
            <a:ext cx="1440160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/>
              <a:t>Племенні</a:t>
            </a:r>
            <a:r>
              <a:rPr lang="uk-UA" dirty="0" smtClean="0"/>
              <a:t> центри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2708920"/>
            <a:ext cx="1440160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Княжі двори (резиденції)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2708920"/>
            <a:ext cx="1440160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Сторожові фортеці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012160" y="2708920"/>
            <a:ext cx="1440160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Заснування князями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452320" y="2708920"/>
            <a:ext cx="1475656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Торговельні факторії (варягів)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5085184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Центром міста на Русі був добре укріплений замок (дитинець). Навколо розташовувався торговельно-ремісничий посад.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D:\відео\фото\анімація\image0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260648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6048672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Користуючись текстом параграфа</a:t>
            </a:r>
          </a:p>
          <a:p>
            <a:pPr>
              <a:buNone/>
            </a:pPr>
            <a:r>
              <a:rPr lang="uk-UA" dirty="0" smtClean="0"/>
              <a:t> заповніть схему </a:t>
            </a:r>
          </a:p>
          <a:p>
            <a:pPr>
              <a:buNone/>
            </a:pPr>
            <a:r>
              <a:rPr lang="uk-UA" dirty="0" err="1" smtClean="0"/>
              <a:t>“Торгівля</a:t>
            </a:r>
            <a:r>
              <a:rPr lang="uk-UA" dirty="0" smtClean="0"/>
              <a:t> в Київській </a:t>
            </a:r>
            <a:r>
              <a:rPr lang="uk-UA" dirty="0" err="1" smtClean="0"/>
              <a:t>державі”</a:t>
            </a:r>
            <a:endParaRPr lang="uk-UA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924944"/>
            <a:ext cx="23762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429000"/>
            <a:ext cx="23762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933056"/>
            <a:ext cx="23762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437112"/>
            <a:ext cx="23762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5013176"/>
            <a:ext cx="23762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5589240"/>
            <a:ext cx="23762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652120" y="2924944"/>
            <a:ext cx="25202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3501008"/>
            <a:ext cx="252028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652120" y="4005064"/>
            <a:ext cx="252028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652120" y="4509120"/>
            <a:ext cx="25202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5013176"/>
            <a:ext cx="25202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652120" y="5589240"/>
            <a:ext cx="252028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75856" y="2996952"/>
            <a:ext cx="172819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вивозили</a:t>
            </a:r>
            <a:endParaRPr lang="ru-RU" sz="2400" b="1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4355976" y="3501008"/>
            <a:ext cx="115212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347864" y="4149080"/>
            <a:ext cx="187220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ввозили</a:t>
            </a:r>
            <a:endParaRPr lang="ru-RU" sz="2400" b="1" dirty="0"/>
          </a:p>
        </p:txBody>
      </p:sp>
      <p:sp>
        <p:nvSpPr>
          <p:cNvPr id="20" name="Стрелка вправо 19"/>
          <p:cNvSpPr/>
          <p:nvPr/>
        </p:nvSpPr>
        <p:spPr>
          <a:xfrm rot="10800000">
            <a:off x="3131840" y="4797152"/>
            <a:ext cx="108012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4" name="Picture 2" descr="D:\відео\фото\анімація\image0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76672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88640"/>
            <a:ext cx="8496944" cy="4724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Робота з термінами та поняттями:</a:t>
            </a:r>
          </a:p>
          <a:p>
            <a:pPr>
              <a:buNone/>
            </a:pPr>
            <a:r>
              <a:rPr lang="uk-U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Гроші </a:t>
            </a:r>
            <a:r>
              <a:rPr lang="uk-U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умовні предмети, які позначають вартість товару та підлягають обміну</a:t>
            </a:r>
          </a:p>
          <a:p>
            <a:pPr>
              <a:buNone/>
            </a:pPr>
            <a:r>
              <a:rPr lang="uk-U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Гривна</a:t>
            </a:r>
            <a:r>
              <a:rPr lang="uk-UA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 Київській державі срібний злиток, який був основною грошовою одиницею. Назва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“гривна”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походить від назви шийної прикраси, виготовленої у формі довгуватого відливка зі срібла.</a:t>
            </a: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D:\відео\фото\Фото до історії\фотоматеріали\20160704_2153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708920"/>
            <a:ext cx="2664295" cy="3884506"/>
          </a:xfrm>
          <a:prstGeom prst="rect">
            <a:avLst/>
          </a:prstGeom>
          <a:noFill/>
        </p:spPr>
      </p:pic>
      <p:pic>
        <p:nvPicPr>
          <p:cNvPr id="9" name="Picture 3" descr="D:\відео\фото\Фото до історії\фотоматеріали\20160704_2152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924944"/>
            <a:ext cx="2789996" cy="3731406"/>
          </a:xfrm>
          <a:prstGeom prst="rect">
            <a:avLst/>
          </a:prstGeom>
          <a:noFill/>
        </p:spPr>
      </p:pic>
      <p:pic>
        <p:nvPicPr>
          <p:cNvPr id="23555" name="Picture 3" descr="D:\відео\фото\анімація\image02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04664"/>
            <a:ext cx="1716782" cy="1716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ІІІ. Закріплення нових знань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/>
          <a:lstStyle/>
          <a:p>
            <a:pPr>
              <a:buNone/>
            </a:pPr>
            <a:r>
              <a:rPr lang="uk-UA" sz="2800" i="1" dirty="0" smtClean="0">
                <a:latin typeface="Times New Roman" pitchFamily="18" charset="0"/>
                <a:cs typeface="Times New Roman" pitchFamily="18" charset="0"/>
              </a:rPr>
              <a:t>Завдання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Складіть порівняльну таблицю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“Становлення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феодальних відносин у країнах Західної Європи та в Київській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державі”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Визначте спільне і відмінне.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2996952"/>
          <a:ext cx="8064896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Країни Західної Європи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Київська держава</a:t>
                      </a:r>
                      <a:endParaRPr lang="ru-RU" sz="2800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7651" name="Picture 3" descr="D:\відео\фото\анімація\image0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32656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І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V</a:t>
            </a: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. Підсумок уроку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496855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uk-UA" dirty="0" smtClean="0"/>
              <a:t>	</a:t>
            </a:r>
            <a:r>
              <a:rPr lang="uk-UA" sz="3400" dirty="0" smtClean="0"/>
              <a:t>За формою державного правління наприкінці Х у першій половині ХІ ст. Київська держава була централізованою монархією з одноосібною владаю великого київського князя.</a:t>
            </a:r>
          </a:p>
          <a:p>
            <a:pPr>
              <a:buFont typeface="Wingdings" pitchFamily="2" charset="2"/>
              <a:buChar char="Ø"/>
            </a:pPr>
            <a:r>
              <a:rPr lang="uk-UA" sz="3400" dirty="0" smtClean="0"/>
              <a:t>	У Х – ХІ ст. на Русі сформувалися феодальні відносини й відповідно утворилася соціальна піраміда. Проте </a:t>
            </a:r>
            <a:r>
              <a:rPr lang="uk-UA" sz="3400" dirty="0" err="1" smtClean="0"/>
              <a:t>фелдалізм</a:t>
            </a:r>
            <a:r>
              <a:rPr lang="uk-UA" sz="3400" dirty="0" smtClean="0"/>
              <a:t> на Русі мав певні особливості, які відрізняли його від тих феодальних порядків, що встановилися в західноєвропейських країнах.</a:t>
            </a:r>
          </a:p>
          <a:p>
            <a:pPr>
              <a:buFont typeface="Wingdings" pitchFamily="2" charset="2"/>
              <a:buChar char="Ø"/>
            </a:pPr>
            <a:r>
              <a:rPr lang="uk-UA" sz="3400" dirty="0" smtClean="0"/>
              <a:t>	Господарство Русі досягло високого рівня розвитку. Основним заняттям населення Русі було сільське господарство.</a:t>
            </a:r>
          </a:p>
          <a:p>
            <a:pPr>
              <a:buFont typeface="Wingdings" pitchFamily="2" charset="2"/>
              <a:buChar char="Ø"/>
            </a:pPr>
            <a:r>
              <a:rPr lang="uk-UA" sz="3400" dirty="0" smtClean="0"/>
              <a:t>	Повсякденне життя русичів обумовлювалося їхньою </a:t>
            </a:r>
            <a:r>
              <a:rPr lang="uk-UA" sz="3400" dirty="0" err="1" smtClean="0"/>
              <a:t>приналежнісю</a:t>
            </a:r>
            <a:r>
              <a:rPr lang="uk-UA" sz="3400" dirty="0" smtClean="0"/>
              <a:t> до певної суспільної верстви, особливостями природних умов та існуючими культурними традиціями</a:t>
            </a:r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26626" name="Picture 2" descr="D:\відео\фото\анімація\image0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44016"/>
            <a:ext cx="2016224" cy="134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5760640" cy="841248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V</a:t>
            </a: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. Домашнє завдання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011616" cy="1252736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Опрацювати § 8 підручника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3284984"/>
            <a:ext cx="8280920" cy="3039616"/>
          </a:xfrm>
          <a:scene3d>
            <a:camera prst="isometricOffAxis1Right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uk-UA" sz="7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Дякуємо за увагу!</a:t>
            </a:r>
            <a:endParaRPr lang="ru-RU" sz="7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D:\відео\фото\Фото до історії\images (7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60648"/>
            <a:ext cx="2376264" cy="2376264"/>
          </a:xfrm>
          <a:prstGeom prst="rect">
            <a:avLst/>
          </a:prstGeom>
          <a:noFill/>
        </p:spPr>
      </p:pic>
      <p:pic>
        <p:nvPicPr>
          <p:cNvPr id="25602" name="Picture 2" descr="D:\відео\фото\анімація\image02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Мета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 - 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ясувати політичний устрій Київської держави в перші століття її існування;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визначити основні прошарки суспільства Русі;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дати уявлення про господарський розвиток;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вдосконалювати набуті уміння і навички;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виховувати почуття поваги до історичного минулого України.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Тип уроку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 комбінований</a:t>
            </a:r>
          </a:p>
          <a:p>
            <a:pPr>
              <a:buFont typeface="Wingdings" pitchFamily="2" charset="2"/>
              <a:buChar char="v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 підручник,  стінна карта (проекція), атлас, ілюстрований матеріал,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комп’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ютерна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презентація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уроку,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комп’ютер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проектор,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мультимедійна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екран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Основні дати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Font typeface="Wingdings" pitchFamily="2" charset="2"/>
              <a:buChar char="Ø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Х-ХІ ст. – установлення на Русі феодальних відносин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7" name="Picture 3" descr="D:\відео\фото\анімація\image0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833664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І. актуалізація опорних  знань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b="1" dirty="0" smtClean="0"/>
              <a:t>Гра </a:t>
            </a:r>
            <a:r>
              <a:rPr lang="uk-UA" b="1" dirty="0" err="1" smtClean="0"/>
              <a:t>“Історичний</a:t>
            </a:r>
            <a:r>
              <a:rPr lang="uk-UA" b="1" dirty="0" smtClean="0"/>
              <a:t> </a:t>
            </a:r>
            <a:r>
              <a:rPr lang="uk-UA" b="1" dirty="0" err="1" smtClean="0"/>
              <a:t>ланцюжок”</a:t>
            </a:r>
            <a:r>
              <a:rPr lang="uk-UA" dirty="0" smtClean="0"/>
              <a:t> (Учитель у швидкому темпі запитує учнів підряд за партами, вони відповідають не встаючи. Якщо відповіді учень не знає, то встає і стоїть до кінця гри. Таким чином розривається ланцюжок і будується новий. У кінці гри можна провести ланцюжок з учнями, які стоять).</a:t>
            </a:r>
            <a:endParaRPr lang="ru-RU" dirty="0"/>
          </a:p>
        </p:txBody>
      </p:sp>
      <p:pic>
        <p:nvPicPr>
          <p:cNvPr id="5121" name="Picture 1" descr="D:\відео\фото\анімація\image0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980728"/>
            <a:ext cx="1572766" cy="1572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604867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uk-UA" b="1" dirty="0" err="1" smtClean="0"/>
              <a:t>Прикллад</a:t>
            </a:r>
            <a:r>
              <a:rPr lang="uk-UA" b="1" dirty="0" smtClean="0"/>
              <a:t> запитань</a:t>
            </a:r>
            <a:r>
              <a:rPr lang="uk-UA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Коли помер князь Володимир Святославович?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Назвіть роки правління Ярослава Мудрого.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Скільки років було Ярославу, коли почалася його політична діяльність?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У якому місті княжив Ярослав 25 років?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Яка подія сталася у 1014 році?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Назвіть основне завдання, яке здійснив Ярослав у внутрішній політиці?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Чим завершилася боротьба Ярослава за незалежність церковної ієрархії від </a:t>
            </a:r>
            <a:r>
              <a:rPr lang="uk-UA" dirty="0" err="1" smtClean="0"/>
              <a:t>Візантіїї</a:t>
            </a:r>
            <a:r>
              <a:rPr lang="uk-UA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Хто став митрополитом у Київській державі?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Автор твору </a:t>
            </a:r>
            <a:r>
              <a:rPr lang="uk-UA" dirty="0" err="1" smtClean="0"/>
              <a:t>“Слово</a:t>
            </a:r>
            <a:r>
              <a:rPr lang="uk-UA" dirty="0" smtClean="0"/>
              <a:t> про закон і </a:t>
            </a:r>
            <a:r>
              <a:rPr lang="uk-UA" dirty="0" err="1" smtClean="0"/>
              <a:t>благодать”</a:t>
            </a:r>
            <a:r>
              <a:rPr lang="uk-UA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З ким був одружений Ярослав Мудрий?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Назвіть основний метод діяльності Ярослава у зовнішній політиці.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З ким воював Ярослав у 1036 році?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Що збудував Ярослав Мудрий?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Що було відкрито при </a:t>
            </a:r>
            <a:r>
              <a:rPr lang="uk-UA" dirty="0" err="1" smtClean="0"/>
              <a:t>Софіївському</a:t>
            </a:r>
            <a:r>
              <a:rPr lang="uk-UA" dirty="0" smtClean="0"/>
              <a:t> соборі?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Як називався перший звід давньоруського права?</a:t>
            </a:r>
          </a:p>
          <a:p>
            <a:pPr>
              <a:buFont typeface="Arial" pitchFamily="34" charset="0"/>
              <a:buChar char="•"/>
            </a:pPr>
            <a:r>
              <a:rPr lang="uk-UA" dirty="0" smtClean="0"/>
              <a:t>З ким Ярослав розділив землі по Дніпру?</a:t>
            </a:r>
          </a:p>
          <a:p>
            <a:pPr algn="ctr">
              <a:buFont typeface="Arial" pitchFamily="34" charset="0"/>
              <a:buChar char="•"/>
            </a:pPr>
            <a:r>
              <a:rPr lang="uk-UA" dirty="0" smtClean="0"/>
              <a:t>…</a:t>
            </a:r>
            <a:r>
              <a:rPr lang="uk-UA" dirty="0" err="1" smtClean="0"/>
              <a:t>..тощо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61206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Вчитель роздає картки,на яких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ччні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повинні заповнити таблицю: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Правління князів Володимира і Ярослава</a:t>
            </a:r>
          </a:p>
          <a:p>
            <a:pPr>
              <a:buNone/>
            </a:pP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Дата___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_____ Клас _____ Прізвище,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ім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учня______________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_____</a:t>
            </a:r>
          </a:p>
          <a:p>
            <a:pPr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Оцінка ________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988835"/>
          <a:ext cx="8568951" cy="3960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17"/>
                <a:gridCol w="2856317"/>
                <a:gridCol w="2856317"/>
              </a:tblGrid>
              <a:tr h="790140">
                <a:tc>
                  <a:txBody>
                    <a:bodyPr/>
                    <a:lstStyle/>
                    <a:p>
                      <a:r>
                        <a:rPr lang="uk-UA" dirty="0" smtClean="0"/>
                        <a:t>Питання для порівняння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Володимир Великий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Ярослав Мудрий</a:t>
                      </a:r>
                      <a:endParaRPr lang="ru-RU" dirty="0"/>
                    </a:p>
                  </a:txBody>
                  <a:tcPr/>
                </a:tc>
              </a:tr>
              <a:tr h="528384">
                <a:tc>
                  <a:txBody>
                    <a:bodyPr/>
                    <a:lstStyle/>
                    <a:p>
                      <a:r>
                        <a:rPr lang="uk-UA" dirty="0" smtClean="0"/>
                        <a:t>Період правління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384">
                <a:tc>
                  <a:txBody>
                    <a:bodyPr/>
                    <a:lstStyle/>
                    <a:p>
                      <a:r>
                        <a:rPr lang="uk-UA" dirty="0" smtClean="0"/>
                        <a:t>Управління державою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384">
                <a:tc>
                  <a:txBody>
                    <a:bodyPr/>
                    <a:lstStyle/>
                    <a:p>
                      <a:r>
                        <a:rPr lang="uk-UA" dirty="0" smtClean="0"/>
                        <a:t>Право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384">
                <a:tc>
                  <a:txBody>
                    <a:bodyPr/>
                    <a:lstStyle/>
                    <a:p>
                      <a:r>
                        <a:rPr lang="uk-UA" dirty="0" smtClean="0"/>
                        <a:t>Організація війська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384">
                <a:tc>
                  <a:txBody>
                    <a:bodyPr/>
                    <a:lstStyle/>
                    <a:p>
                      <a:r>
                        <a:rPr lang="uk-UA" dirty="0" smtClean="0"/>
                        <a:t>Церковне життя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384">
                <a:tc>
                  <a:txBody>
                    <a:bodyPr/>
                    <a:lstStyle/>
                    <a:p>
                      <a:r>
                        <a:rPr lang="uk-UA" dirty="0" smtClean="0"/>
                        <a:t>Зовнішня політика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ІІ. Вивчення нового матеріалу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7219528" cy="5326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1. Політичний устрій. Основні верстви населення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051720" y="2204864"/>
          <a:ext cx="5976664" cy="4319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Презентация" r:id="rId4" imgW="4201505" imgH="3151600" progId="PowerPoint.Show.8">
                  <p:embed/>
                </p:oleObj>
              </mc:Choice>
              <mc:Fallback>
                <p:oleObj name="Презентация" r:id="rId4" imgW="4201505" imgH="3151600" progId="PowerPoint.Show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2204864"/>
                        <a:ext cx="5976664" cy="43199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2" name="Picture 4" descr="D:\відео\фото\анімація\image02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420888"/>
            <a:ext cx="1644774" cy="1644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581947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Робота з термінами та поняттями: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Централізована монархія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форма правління, за якої найвища державна влада зосереджена в руках однієї особи – монарха, що управляє країною з одного центра.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Князівська рада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дорадчий орган при великому князі київському, що походить від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східнослов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янських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племінних рад старшин.</a:t>
            </a: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Віче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народні збори всього дорослого вільного населення, що приймало рішення з важливих громадських і державних справ.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332656"/>
            <a:ext cx="8083624" cy="1080120"/>
          </a:xfrm>
        </p:spPr>
        <p:txBody>
          <a:bodyPr/>
          <a:lstStyle/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2. Розвиток сільського господарства, ремесел, торгівлі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115616" y="1772816"/>
          <a:ext cx="6264696" cy="4464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Презентация" r:id="rId4" imgW="4218426" imgH="3162396" progId="PowerPoint.Show.8">
                  <p:embed/>
                </p:oleObj>
              </mc:Choice>
              <mc:Fallback>
                <p:oleObj name="Презентация" r:id="rId4" imgW="4218426" imgH="3162396" progId="PowerPoint.Show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772816"/>
                        <a:ext cx="6264696" cy="44644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4" descr="D:\відео\фото\анімація\image02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548680"/>
            <a:ext cx="1728192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196</TotalTime>
  <Words>662</Words>
  <Application>Microsoft Office PowerPoint</Application>
  <PresentationFormat>Экран (4:3)</PresentationFormat>
  <Paragraphs>100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Презентация</vt:lpstr>
      <vt:lpstr>Політичний, соціальний устрій та господарське життя Київської держави. </vt:lpstr>
      <vt:lpstr>Презентация PowerPoint</vt:lpstr>
      <vt:lpstr>Презентация PowerPoint</vt:lpstr>
      <vt:lpstr>І. актуалізація опорних  знань</vt:lpstr>
      <vt:lpstr>Презентация PowerPoint</vt:lpstr>
      <vt:lpstr>Презентация PowerPoint</vt:lpstr>
      <vt:lpstr>ІІ. Вивчення нового матеріалу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ІІІ. Закріплення нових знань</vt:lpstr>
      <vt:lpstr>ІV. Підсумок уроку</vt:lpstr>
      <vt:lpstr>V. Домашнє завдання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Політичний, соціальний устрій та господарське життя Київської держави.</dc:title>
  <dc:creator>Люда</dc:creator>
  <cp:lastModifiedBy>1</cp:lastModifiedBy>
  <cp:revision>20</cp:revision>
  <dcterms:created xsi:type="dcterms:W3CDTF">2016-07-04T12:40:58Z</dcterms:created>
  <dcterms:modified xsi:type="dcterms:W3CDTF">2017-10-24T11:59:26Z</dcterms:modified>
</cp:coreProperties>
</file>