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302" r:id="rId2"/>
    <p:sldId id="268" r:id="rId3"/>
    <p:sldId id="286" r:id="rId4"/>
    <p:sldId id="287" r:id="rId5"/>
    <p:sldId id="315" r:id="rId6"/>
    <p:sldId id="303" r:id="rId7"/>
    <p:sldId id="304" r:id="rId8"/>
    <p:sldId id="305" r:id="rId9"/>
    <p:sldId id="309" r:id="rId10"/>
    <p:sldId id="291" r:id="rId11"/>
    <p:sldId id="314" r:id="rId12"/>
    <p:sldId id="312" r:id="rId13"/>
    <p:sldId id="313" r:id="rId14"/>
    <p:sldId id="294" r:id="rId15"/>
    <p:sldId id="297" r:id="rId16"/>
    <p:sldId id="316" r:id="rId17"/>
    <p:sldId id="307" r:id="rId18"/>
    <p:sldId id="317" r:id="rId19"/>
    <p:sldId id="299" r:id="rId20"/>
    <p:sldId id="318" r:id="rId21"/>
    <p:sldId id="311" r:id="rId22"/>
    <p:sldId id="310" r:id="rId23"/>
    <p:sldId id="301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6600FF"/>
    <a:srgbClr val="800080"/>
    <a:srgbClr val="FF0000"/>
    <a:srgbClr val="0000FF"/>
    <a:srgbClr val="009900"/>
    <a:srgbClr val="CC3300"/>
    <a:srgbClr val="FFFF00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460" autoAdjust="0"/>
  </p:normalViewPr>
  <p:slideViewPr>
    <p:cSldViewPr>
      <p:cViewPr varScale="1">
        <p:scale>
          <a:sx n="102" d="100"/>
          <a:sy n="102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6C93D6-948A-47CA-B48B-514D5A94E7C0}" type="doc">
      <dgm:prSet loTypeId="urn:microsoft.com/office/officeart/2005/8/layout/vList4#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18E77F73-9AAA-4DCC-AF48-C73B220C63BC}">
      <dgm:prSet phldrT="[Текст]"/>
      <dgm:spPr/>
      <dgm:t>
        <a:bodyPr/>
        <a:lstStyle/>
        <a:p>
          <a:r>
            <a:rPr lang="uk-UA" b="1" cap="all" dirty="0" smtClean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rPr>
            <a:t>Словничок</a:t>
          </a:r>
          <a:endParaRPr lang="uk-UA" dirty="0">
            <a:latin typeface="Times New Roman" pitchFamily="18" charset="0"/>
            <a:cs typeface="Times New Roman" pitchFamily="18" charset="0"/>
          </a:endParaRPr>
        </a:p>
      </dgm:t>
    </dgm:pt>
    <dgm:pt modelId="{8EC8CEE8-3FA2-436F-B07E-1DCFFEF9099F}" type="parTrans" cxnId="{993B0E7F-182B-4698-B598-A4806C5EB8FF}">
      <dgm:prSet/>
      <dgm:spPr/>
      <dgm:t>
        <a:bodyPr/>
        <a:lstStyle/>
        <a:p>
          <a:endParaRPr lang="uk-UA"/>
        </a:p>
      </dgm:t>
    </dgm:pt>
    <dgm:pt modelId="{8AD52B57-FF59-4FEB-8556-CD5D39462617}" type="sibTrans" cxnId="{993B0E7F-182B-4698-B598-A4806C5EB8FF}">
      <dgm:prSet/>
      <dgm:spPr/>
      <dgm:t>
        <a:bodyPr/>
        <a:lstStyle/>
        <a:p>
          <a:endParaRPr lang="uk-UA"/>
        </a:p>
      </dgm:t>
    </dgm:pt>
    <dgm:pt modelId="{E780363D-FD32-4ACC-B9F9-85AA6ADFB5E9}" type="pres">
      <dgm:prSet presAssocID="{C76C93D6-948A-47CA-B48B-514D5A94E7C0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08B3B227-B69F-48AF-BE60-E822A5D29973}" type="pres">
      <dgm:prSet presAssocID="{18E77F73-9AAA-4DCC-AF48-C73B220C63BC}" presName="comp" presStyleCnt="0"/>
      <dgm:spPr/>
    </dgm:pt>
    <dgm:pt modelId="{CF6E34D8-E829-4186-A51D-6C3F9066F48C}" type="pres">
      <dgm:prSet presAssocID="{18E77F73-9AAA-4DCC-AF48-C73B220C63BC}" presName="box" presStyleLbl="node1" presStyleIdx="0" presStyleCnt="1" custLinFactNeighborX="-532"/>
      <dgm:spPr/>
      <dgm:t>
        <a:bodyPr/>
        <a:lstStyle/>
        <a:p>
          <a:endParaRPr lang="uk-UA"/>
        </a:p>
      </dgm:t>
    </dgm:pt>
    <dgm:pt modelId="{A12AEEBC-C124-45C8-B0E3-FBE7E2BBDE88}" type="pres">
      <dgm:prSet presAssocID="{18E77F73-9AAA-4DCC-AF48-C73B220C63BC}" presName="img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87CD9510-C4FA-4549-93B8-EB6E199DA3A4}" type="pres">
      <dgm:prSet presAssocID="{18E77F73-9AAA-4DCC-AF48-C73B220C63BC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993B0E7F-182B-4698-B598-A4806C5EB8FF}" srcId="{C76C93D6-948A-47CA-B48B-514D5A94E7C0}" destId="{18E77F73-9AAA-4DCC-AF48-C73B220C63BC}" srcOrd="0" destOrd="0" parTransId="{8EC8CEE8-3FA2-436F-B07E-1DCFFEF9099F}" sibTransId="{8AD52B57-FF59-4FEB-8556-CD5D39462617}"/>
    <dgm:cxn modelId="{BEB7CF0D-553F-4841-B729-4154C996B609}" type="presOf" srcId="{18E77F73-9AAA-4DCC-AF48-C73B220C63BC}" destId="{87CD9510-C4FA-4549-93B8-EB6E199DA3A4}" srcOrd="1" destOrd="0" presId="urn:microsoft.com/office/officeart/2005/8/layout/vList4#1"/>
    <dgm:cxn modelId="{45FA8394-9045-4D8D-B039-FB7CE962C3F1}" type="presOf" srcId="{18E77F73-9AAA-4DCC-AF48-C73B220C63BC}" destId="{CF6E34D8-E829-4186-A51D-6C3F9066F48C}" srcOrd="0" destOrd="0" presId="urn:microsoft.com/office/officeart/2005/8/layout/vList4#1"/>
    <dgm:cxn modelId="{C41CD390-E496-4378-A877-827740690A41}" type="presOf" srcId="{C76C93D6-948A-47CA-B48B-514D5A94E7C0}" destId="{E780363D-FD32-4ACC-B9F9-85AA6ADFB5E9}" srcOrd="0" destOrd="0" presId="urn:microsoft.com/office/officeart/2005/8/layout/vList4#1"/>
    <dgm:cxn modelId="{147A4538-EC8F-42C9-8823-604A664AA0B1}" type="presParOf" srcId="{E780363D-FD32-4ACC-B9F9-85AA6ADFB5E9}" destId="{08B3B227-B69F-48AF-BE60-E822A5D29973}" srcOrd="0" destOrd="0" presId="urn:microsoft.com/office/officeart/2005/8/layout/vList4#1"/>
    <dgm:cxn modelId="{A527D44B-E9B4-453B-ACB0-4F241ACCBE6E}" type="presParOf" srcId="{08B3B227-B69F-48AF-BE60-E822A5D29973}" destId="{CF6E34D8-E829-4186-A51D-6C3F9066F48C}" srcOrd="0" destOrd="0" presId="urn:microsoft.com/office/officeart/2005/8/layout/vList4#1"/>
    <dgm:cxn modelId="{6D1723C0-264E-40E4-923F-84A173520DFF}" type="presParOf" srcId="{08B3B227-B69F-48AF-BE60-E822A5D29973}" destId="{A12AEEBC-C124-45C8-B0E3-FBE7E2BBDE88}" srcOrd="1" destOrd="0" presId="urn:microsoft.com/office/officeart/2005/8/layout/vList4#1"/>
    <dgm:cxn modelId="{7B6A761A-9CED-4447-9C4D-F3A27E305DD3}" type="presParOf" srcId="{08B3B227-B69F-48AF-BE60-E822A5D29973}" destId="{87CD9510-C4FA-4549-93B8-EB6E199DA3A4}" srcOrd="2" destOrd="0" presId="urn:microsoft.com/office/officeart/2005/8/layout/vList4#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uk-UA"/>
              <a:t>Образец заголовка</a:t>
            </a:r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uk-UA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EDFACF-2077-408F-8499-6B36856C36B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765BC-5D7E-4C4E-A960-5E14C76C71B0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CBF9FE-4E60-48C1-8BF2-14FC014354D9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3A686-C669-4B63-9572-273AFE59822C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BF8E88-F4C8-4D8C-B2F9-15A59C3F5CE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1F82E-337F-4CAF-965E-BA81D1AAF52C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735CBB-9E6C-485B-83CE-B72CDCF1DBA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2736C-BF59-4B26-95CE-110DE38C4B9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46E6F-F14E-4552-A59E-A96D138FFDDC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1B38B-4F54-419C-8CB1-D8D19F928109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20AAD-7C1F-49E2-8B59-C8596D22F6E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Образец текста</a:t>
            </a:r>
          </a:p>
          <a:p>
            <a:pPr lvl="1"/>
            <a:r>
              <a:rPr lang="uk-UA" smtClean="0"/>
              <a:t>Второй уровень</a:t>
            </a:r>
          </a:p>
          <a:p>
            <a:pPr lvl="2"/>
            <a:r>
              <a:rPr lang="uk-UA" smtClean="0"/>
              <a:t>Третий уровень</a:t>
            </a:r>
          </a:p>
          <a:p>
            <a:pPr lvl="3"/>
            <a:r>
              <a:rPr lang="uk-UA" smtClean="0"/>
              <a:t>Четвертый уровень</a:t>
            </a:r>
          </a:p>
          <a:p>
            <a:pPr lvl="4"/>
            <a:r>
              <a:rPr lang="uk-UA" smtClean="0"/>
              <a:t>Пятый уровень</a:t>
            </a:r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42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0329ED1D-03E8-4A1C-9EC8-2472DF457E78}" type="slidenum">
              <a:rPr lang="uk-UA"/>
              <a:pPr>
                <a:defRPr/>
              </a:pPr>
              <a:t>‹#›</a:t>
            </a:fld>
            <a:endParaRPr lang="uk-UA"/>
          </a:p>
        </p:txBody>
      </p:sp>
      <p:sp>
        <p:nvSpPr>
          <p:cNvPr id="9421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421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9421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22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22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22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22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22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22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22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22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9423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423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423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9423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423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423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9423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423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423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424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424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424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424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424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9424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24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9425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9425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425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3" y="327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425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3" y="177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425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425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2" y="892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425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1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425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425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2" y="137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9426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59" r:id="rId2"/>
    <p:sldLayoutId id="2147484060" r:id="rId3"/>
    <p:sldLayoutId id="2147484061" r:id="rId4"/>
    <p:sldLayoutId id="2147484062" r:id="rId5"/>
    <p:sldLayoutId id="2147484063" r:id="rId6"/>
    <p:sldLayoutId id="2147484064" r:id="rId7"/>
    <p:sldLayoutId id="2147484065" r:id="rId8"/>
    <p:sldLayoutId id="2147484066" r:id="rId9"/>
    <p:sldLayoutId id="2147484067" r:id="rId10"/>
    <p:sldLayoutId id="214748406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13" Type="http://schemas.openxmlformats.org/officeDocument/2006/relationships/image" Target="../media/image23.jpeg"/><Relationship Id="rId18" Type="http://schemas.openxmlformats.org/officeDocument/2006/relationships/image" Target="../media/image28.png"/><Relationship Id="rId3" Type="http://schemas.openxmlformats.org/officeDocument/2006/relationships/image" Target="../media/image13.png"/><Relationship Id="rId21" Type="http://schemas.openxmlformats.org/officeDocument/2006/relationships/image" Target="../media/image31.png"/><Relationship Id="rId7" Type="http://schemas.openxmlformats.org/officeDocument/2006/relationships/image" Target="../media/image17.gif"/><Relationship Id="rId12" Type="http://schemas.openxmlformats.org/officeDocument/2006/relationships/image" Target="../media/image22.png"/><Relationship Id="rId17" Type="http://schemas.openxmlformats.org/officeDocument/2006/relationships/image" Target="../media/image27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6.gif"/><Relationship Id="rId20" Type="http://schemas.openxmlformats.org/officeDocument/2006/relationships/image" Target="../media/image30.png"/><Relationship Id="rId1" Type="http://schemas.openxmlformats.org/officeDocument/2006/relationships/audio" Target="file:///C:\Documents%20and%20Settings\&#1050;&#1083;&#1072;&#1089;&#1089;\&#1052;&#1086;&#1080;%20&#1076;&#1086;&#1082;&#1091;&#1084;&#1077;&#1085;&#1090;&#1099;\&#1063;&#1090;&#1077;&#1085;&#1080;&#1077;\09%20&#1044;&#1086;&#1088;&#1086;&#1078;&#1082;&#1072;%209.wma" TargetMode="Externa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24" Type="http://schemas.openxmlformats.org/officeDocument/2006/relationships/image" Target="../media/image34.png"/><Relationship Id="rId5" Type="http://schemas.openxmlformats.org/officeDocument/2006/relationships/image" Target="../media/image15.png"/><Relationship Id="rId15" Type="http://schemas.openxmlformats.org/officeDocument/2006/relationships/image" Target="../media/image25.gif"/><Relationship Id="rId23" Type="http://schemas.openxmlformats.org/officeDocument/2006/relationships/image" Target="../media/image33.png"/><Relationship Id="rId10" Type="http://schemas.openxmlformats.org/officeDocument/2006/relationships/image" Target="../media/image20.png"/><Relationship Id="rId19" Type="http://schemas.openxmlformats.org/officeDocument/2006/relationships/image" Target="../media/image29.png"/><Relationship Id="rId4" Type="http://schemas.openxmlformats.org/officeDocument/2006/relationships/image" Target="../media/image14.gif"/><Relationship Id="rId9" Type="http://schemas.openxmlformats.org/officeDocument/2006/relationships/image" Target="../media/image19.png"/><Relationship Id="rId14" Type="http://schemas.openxmlformats.org/officeDocument/2006/relationships/image" Target="../media/image24.gif"/><Relationship Id="rId22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sz="8000" b="1" dirty="0" smtClean="0">
                <a:solidFill>
                  <a:srgbClr val="009900"/>
                </a:solidFill>
                <a:latin typeface="Monotype Corsiva" pitchFamily="66" charset="0"/>
              </a:rPr>
              <a:t>Читання</a:t>
            </a:r>
            <a:endParaRPr lang="ru-RU" sz="8000" b="1" dirty="0" smtClean="0">
              <a:solidFill>
                <a:srgbClr val="0099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7200" b="1" dirty="0" smtClean="0">
                <a:solidFill>
                  <a:srgbClr val="009900"/>
                </a:solidFill>
                <a:latin typeface="Monotype Corsiva" pitchFamily="66" charset="0"/>
              </a:rPr>
              <a:t>в  2  класі</a:t>
            </a:r>
            <a:endParaRPr lang="ru-RU" sz="7200" b="1" dirty="0" smtClean="0">
              <a:solidFill>
                <a:srgbClr val="009900"/>
              </a:solidFill>
            </a:endParaRPr>
          </a:p>
        </p:txBody>
      </p:sp>
      <p:sp>
        <p:nvSpPr>
          <p:cNvPr id="3076" name="Rectangle 4"/>
          <p:cNvSpPr txBox="1">
            <a:spLocks noChangeArrowheads="1"/>
          </p:cNvSpPr>
          <p:nvPr/>
        </p:nvSpPr>
        <p:spPr bwMode="auto">
          <a:xfrm>
            <a:off x="0" y="4913313"/>
            <a:ext cx="3384550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uk-UA" sz="2100" b="1" i="1">
                <a:solidFill>
                  <a:srgbClr val="FFFF00"/>
                </a:solidFill>
                <a:latin typeface="Times New Roman" pitchFamily="18" charset="0"/>
              </a:rPr>
              <a:t>     </a:t>
            </a:r>
            <a:r>
              <a:rPr lang="uk-UA" sz="3400" b="1" i="1">
                <a:solidFill>
                  <a:schemeClr val="accent1"/>
                </a:solidFill>
                <a:latin typeface="Times New Roman" pitchFamily="18" charset="0"/>
              </a:rPr>
              <a:t>Вчитель</a:t>
            </a:r>
            <a:r>
              <a:rPr lang="uk-UA" sz="3400" b="1">
                <a:solidFill>
                  <a:schemeClr val="accent1"/>
                </a:solidFill>
                <a:latin typeface="Times New Roman" pitchFamily="18" charset="0"/>
              </a:rPr>
              <a:t>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uk-UA" sz="3400" b="1">
                <a:solidFill>
                  <a:schemeClr val="accent1"/>
                </a:solidFill>
                <a:latin typeface="Times New Roman" pitchFamily="18" charset="0"/>
              </a:rPr>
              <a:t>Душка Олена Іванівна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Администратор\Рабочий стол\masha-and-the-bear-1920x1080-wallpaper-122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1314450" cy="1714500"/>
          </a:xfrm>
          <a:noFill/>
        </p:spPr>
      </p:pic>
      <p:sp>
        <p:nvSpPr>
          <p:cNvPr id="11" name="Содержимое 2"/>
          <p:cNvSpPr txBox="1">
            <a:spLocks/>
          </p:cNvSpPr>
          <p:nvPr/>
        </p:nvSpPr>
        <p:spPr bwMode="auto">
          <a:xfrm>
            <a:off x="428625" y="2428875"/>
            <a:ext cx="500063" cy="355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к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а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з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к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а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ru-RU" sz="3600" b="1" dirty="0">
              <a:latin typeface="+mn-lt"/>
            </a:endParaRPr>
          </a:p>
        </p:txBody>
      </p:sp>
      <p:sp>
        <p:nvSpPr>
          <p:cNvPr id="30" name="Содержимое 2"/>
          <p:cNvSpPr txBox="1">
            <a:spLocks/>
          </p:cNvSpPr>
          <p:nvPr/>
        </p:nvSpPr>
        <p:spPr bwMode="auto">
          <a:xfrm>
            <a:off x="1571625" y="1714500"/>
            <a:ext cx="428625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а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к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д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а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г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и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в</a:t>
            </a:r>
            <a:endParaRPr lang="ru-RU" sz="3600" b="1" dirty="0">
              <a:latin typeface="+mn-lt"/>
            </a:endParaRPr>
          </a:p>
        </p:txBody>
      </p:sp>
      <p:cxnSp>
        <p:nvCxnSpPr>
          <p:cNvPr id="32" name="Прямая со стрелкой 31"/>
          <p:cNvCxnSpPr/>
          <p:nvPr/>
        </p:nvCxnSpPr>
        <p:spPr>
          <a:xfrm rot="5400000">
            <a:off x="-1144587" y="4143375"/>
            <a:ext cx="3001962" cy="1588"/>
          </a:xfrm>
          <a:prstGeom prst="straightConnector1">
            <a:avLst/>
          </a:prstGeom>
          <a:ln w="28575">
            <a:solidFill>
              <a:srgbClr val="FF33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5400000" flipH="1" flipV="1">
            <a:off x="-715962" y="4000500"/>
            <a:ext cx="4430712" cy="1588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Содержимое 2"/>
          <p:cNvSpPr txBox="1">
            <a:spLocks/>
          </p:cNvSpPr>
          <p:nvPr/>
        </p:nvSpPr>
        <p:spPr bwMode="auto">
          <a:xfrm>
            <a:off x="2500313" y="2428875"/>
            <a:ext cx="5000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т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а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uk-UA" sz="3600" b="1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ru-RU" sz="3600" b="1" dirty="0">
              <a:latin typeface="+mn-lt"/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 rot="5400000">
            <a:off x="1856582" y="3142456"/>
            <a:ext cx="1143000" cy="1587"/>
          </a:xfrm>
          <a:prstGeom prst="straightConnector1">
            <a:avLst/>
          </a:prstGeom>
          <a:ln w="28575">
            <a:solidFill>
              <a:srgbClr val="FF33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4" name="Содержимое 2"/>
          <p:cNvSpPr txBox="1">
            <a:spLocks/>
          </p:cNvSpPr>
          <p:nvPr/>
        </p:nvSpPr>
        <p:spPr bwMode="auto">
          <a:xfrm>
            <a:off x="3286125" y="2714625"/>
            <a:ext cx="500063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в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uk-UA" sz="3600" b="1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ru-RU" sz="3600" b="1" dirty="0">
              <a:latin typeface="+mn-lt"/>
            </a:endParaRPr>
          </a:p>
        </p:txBody>
      </p:sp>
      <p:sp>
        <p:nvSpPr>
          <p:cNvPr id="46" name="Содержимое 2"/>
          <p:cNvSpPr txBox="1">
            <a:spLocks/>
          </p:cNvSpPr>
          <p:nvPr/>
        </p:nvSpPr>
        <p:spPr bwMode="auto">
          <a:xfrm>
            <a:off x="4214813" y="2428875"/>
            <a:ext cx="50006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н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і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й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uk-UA" sz="3600" b="1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ru-RU" sz="3600" b="1" dirty="0">
              <a:latin typeface="+mn-lt"/>
            </a:endParaRPr>
          </a:p>
        </p:txBody>
      </p:sp>
      <p:sp>
        <p:nvSpPr>
          <p:cNvPr id="48" name="Содержимое 2"/>
          <p:cNvSpPr txBox="1">
            <a:spLocks/>
          </p:cNvSpPr>
          <p:nvPr/>
        </p:nvSpPr>
        <p:spPr bwMode="auto">
          <a:xfrm>
            <a:off x="5214938" y="2357438"/>
            <a:ext cx="50006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ь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с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о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щ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uk-UA" sz="3600" b="1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ru-RU" sz="3600" b="1" dirty="0">
              <a:latin typeface="+mn-lt"/>
            </a:endParaRPr>
          </a:p>
        </p:txBody>
      </p:sp>
      <p:sp>
        <p:nvSpPr>
          <p:cNvPr id="50" name="Содержимое 2"/>
          <p:cNvSpPr txBox="1">
            <a:spLocks/>
          </p:cNvSpPr>
          <p:nvPr/>
        </p:nvSpPr>
        <p:spPr bwMode="auto">
          <a:xfrm>
            <a:off x="7858125" y="1643063"/>
            <a:ext cx="50006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й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і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м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у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з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о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р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ru-RU" sz="3600" b="1" dirty="0">
              <a:latin typeface="+mn-lt"/>
            </a:endParaRPr>
          </a:p>
        </p:txBody>
      </p:sp>
      <p:sp>
        <p:nvSpPr>
          <p:cNvPr id="51" name="Содержимое 2"/>
          <p:cNvSpPr txBox="1">
            <a:spLocks/>
          </p:cNvSpPr>
          <p:nvPr/>
        </p:nvSpPr>
        <p:spPr bwMode="auto">
          <a:xfrm>
            <a:off x="6429375" y="714375"/>
            <a:ext cx="428625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п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о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в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ч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а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л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ь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н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uk-UA" sz="3600" b="1" dirty="0">
                <a:latin typeface="+mn-lt"/>
              </a:rPr>
              <a:t>е</a:t>
            </a:r>
            <a:endParaRPr lang="ru-RU" sz="3600" b="1" dirty="0">
              <a:latin typeface="+mn-lt"/>
            </a:endParaRPr>
          </a:p>
        </p:txBody>
      </p:sp>
      <p:cxnSp>
        <p:nvCxnSpPr>
          <p:cNvPr id="52" name="Прямая со стрелкой 51"/>
          <p:cNvCxnSpPr/>
          <p:nvPr/>
        </p:nvCxnSpPr>
        <p:spPr>
          <a:xfrm rot="16200000" flipH="1">
            <a:off x="3286125" y="3500438"/>
            <a:ext cx="1714500" cy="0"/>
          </a:xfrm>
          <a:prstGeom prst="straightConnector1">
            <a:avLst/>
          </a:prstGeom>
          <a:ln w="28575">
            <a:solidFill>
              <a:srgbClr val="FF33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rot="5400000" flipH="1" flipV="1">
            <a:off x="3963988" y="3678238"/>
            <a:ext cx="2357437" cy="1587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rot="5400000">
            <a:off x="3464719" y="3748881"/>
            <a:ext cx="5786438" cy="3175"/>
          </a:xfrm>
          <a:prstGeom prst="straightConnector1">
            <a:avLst/>
          </a:prstGeom>
          <a:ln w="28575">
            <a:solidFill>
              <a:srgbClr val="FF33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rot="5400000" flipH="1" flipV="1">
            <a:off x="5536407" y="3964781"/>
            <a:ext cx="4502150" cy="1587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4"/>
          <p:cNvSpPr>
            <a:spLocks noChangeArrowheads="1"/>
          </p:cNvSpPr>
          <p:nvPr/>
        </p:nvSpPr>
        <p:spPr bwMode="auto">
          <a:xfrm>
            <a:off x="4500562" y="2643182"/>
            <a:ext cx="44323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6600" b="1" dirty="0" smtClean="0">
                <a:solidFill>
                  <a:srgbClr val="CC3300"/>
                </a:solidFill>
              </a:rPr>
              <a:t>Вовк</a:t>
            </a:r>
            <a:endParaRPr lang="ru-RU" sz="6600" dirty="0"/>
          </a:p>
        </p:txBody>
      </p:sp>
      <p:pic>
        <p:nvPicPr>
          <p:cNvPr id="34818" name="Picture 2" descr="C:\Documents and Settings\Администратор\Рабочий стол\Душка 2 клас\25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421" y="1142984"/>
            <a:ext cx="4645415" cy="56436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4"/>
          <p:cNvSpPr>
            <a:spLocks noChangeArrowheads="1"/>
          </p:cNvSpPr>
          <p:nvPr/>
        </p:nvSpPr>
        <p:spPr bwMode="auto">
          <a:xfrm>
            <a:off x="714375" y="2571750"/>
            <a:ext cx="44323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6600" b="1" dirty="0" smtClean="0">
                <a:solidFill>
                  <a:srgbClr val="CC3300"/>
                </a:solidFill>
              </a:rPr>
              <a:t>Лисиця</a:t>
            </a:r>
            <a:endParaRPr lang="ru-RU" sz="6600" dirty="0"/>
          </a:p>
        </p:txBody>
      </p:sp>
      <p:pic>
        <p:nvPicPr>
          <p:cNvPr id="32770" name="Picture 2" descr="C:\Documents and Settings\Администратор\Рабочий стол\Душка 2 клас\f_4e26462fb12e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897749"/>
            <a:ext cx="3610477" cy="53887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4"/>
          <p:cNvSpPr>
            <a:spLocks noChangeArrowheads="1"/>
          </p:cNvSpPr>
          <p:nvPr/>
        </p:nvSpPr>
        <p:spPr bwMode="auto">
          <a:xfrm>
            <a:off x="571472" y="428604"/>
            <a:ext cx="721523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uk-UA" sz="6600" b="1" dirty="0" smtClean="0">
                <a:solidFill>
                  <a:srgbClr val="CC3300"/>
                </a:solidFill>
              </a:rPr>
              <a:t>Жбан  меду</a:t>
            </a:r>
            <a:endParaRPr lang="ru-RU" sz="6600" dirty="0"/>
          </a:p>
        </p:txBody>
      </p:sp>
      <p:sp>
        <p:nvSpPr>
          <p:cNvPr id="3" name="Прямоугольник 4"/>
          <p:cNvSpPr>
            <a:spLocks noChangeArrowheads="1"/>
          </p:cNvSpPr>
          <p:nvPr/>
        </p:nvSpPr>
        <p:spPr bwMode="auto">
          <a:xfrm>
            <a:off x="1071538" y="1714488"/>
            <a:ext cx="592935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uk-UA" sz="4400" b="1" i="1" dirty="0" smtClean="0">
                <a:solidFill>
                  <a:srgbClr val="6600CC"/>
                </a:solidFill>
              </a:rPr>
              <a:t>Сербська казка</a:t>
            </a:r>
            <a:endParaRPr lang="ru-RU" sz="4000" i="1" dirty="0">
              <a:solidFill>
                <a:srgbClr val="6600CC"/>
              </a:solidFill>
            </a:endParaRPr>
          </a:p>
        </p:txBody>
      </p:sp>
      <p:pic>
        <p:nvPicPr>
          <p:cNvPr id="33795" name="Picture 3" descr="C:\Documents and Settings\Администратор\Рабочий стол\Душка 2 клас\book_6497157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857496"/>
            <a:ext cx="5000660" cy="2382913"/>
          </a:xfrm>
          <a:prstGeom prst="rect">
            <a:avLst/>
          </a:prstGeom>
          <a:noFill/>
        </p:spPr>
      </p:pic>
      <p:pic>
        <p:nvPicPr>
          <p:cNvPr id="1026" name="Picture 2" descr="C:\Documents and Settings\Администратор\Рабочий стол\Душка 2 клас\1265796056_47444473_bochkameda2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4271986"/>
            <a:ext cx="238125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  <a:extLst>
            <a:ext uri="{909E8E84-426E-40DD-AFC4-6F175D3DCCD1}"/>
            <a:ext uri="{91240B29-F687-4F45-9708-019B960494DF}"/>
          </a:extLst>
        </p:spPr>
        <p:txBody>
          <a:bodyPr rtlCol="0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uk-UA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3315" name="Місце для вмісту 2"/>
          <p:cNvSpPr>
            <a:spLocks noGrp="1"/>
          </p:cNvSpPr>
          <p:nvPr>
            <p:ph idx="1"/>
          </p:nvPr>
        </p:nvSpPr>
        <p:spPr>
          <a:xfrm>
            <a:off x="4143372" y="1785926"/>
            <a:ext cx="2857520" cy="471490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uk-UA" altLang="uk-UA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жбан</a:t>
            </a:r>
          </a:p>
          <a:p>
            <a:pPr algn="ctr" eaLnBrk="1" hangingPunct="1">
              <a:buFontTx/>
              <a:buNone/>
            </a:pPr>
            <a:r>
              <a:rPr lang="uk-UA" altLang="uk-UA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кахлі</a:t>
            </a:r>
          </a:p>
          <a:p>
            <a:pPr algn="ctr" eaLnBrk="1" hangingPunct="1">
              <a:buFontTx/>
              <a:buNone/>
            </a:pPr>
            <a:r>
              <a:rPr lang="uk-UA" altLang="uk-UA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грубка</a:t>
            </a:r>
          </a:p>
          <a:p>
            <a:pPr algn="ctr" eaLnBrk="1" hangingPunct="1">
              <a:buFontTx/>
              <a:buNone/>
            </a:pPr>
            <a:r>
              <a:rPr lang="uk-UA" altLang="uk-UA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злагода</a:t>
            </a:r>
          </a:p>
          <a:p>
            <a:pPr algn="ctr" eaLnBrk="1" hangingPunct="1">
              <a:buFontTx/>
              <a:buNone/>
            </a:pPr>
            <a:r>
              <a:rPr lang="uk-UA" altLang="uk-UA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скортіло</a:t>
            </a:r>
          </a:p>
          <a:p>
            <a:pPr algn="ctr" eaLnBrk="1" hangingPunct="1">
              <a:buFontTx/>
              <a:buNone/>
            </a:pPr>
            <a:r>
              <a:rPr lang="uk-UA" altLang="uk-UA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припічок</a:t>
            </a:r>
          </a:p>
          <a:p>
            <a:pPr algn="ctr" eaLnBrk="1" hangingPunct="1">
              <a:buFontTx/>
              <a:buNone/>
            </a:pPr>
            <a:r>
              <a:rPr lang="uk-UA" altLang="uk-UA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комірчина</a:t>
            </a:r>
            <a:br>
              <a:rPr lang="uk-UA" altLang="uk-UA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altLang="uk-UA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uk-UA" altLang="uk-UA" b="1" dirty="0" smtClean="0">
              <a:solidFill>
                <a:srgbClr val="FF0000"/>
              </a:solidFill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899592" y="188640"/>
          <a:ext cx="7968208" cy="1383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C:\Documents and Settings\Администратор\Рабочий стол\Душка 2 клас\images (4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1" y="4523129"/>
            <a:ext cx="3286117" cy="2334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7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304800"/>
            <a:ext cx="9372600" cy="754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198" name="AutoShape 182"/>
          <p:cNvSpPr>
            <a:spLocks noChangeArrowheads="1"/>
          </p:cNvSpPr>
          <p:nvPr/>
        </p:nvSpPr>
        <p:spPr bwMode="auto">
          <a:xfrm>
            <a:off x="0" y="549275"/>
            <a:ext cx="2089150" cy="720725"/>
          </a:xfrm>
          <a:prstGeom prst="cloudCallout">
            <a:avLst>
              <a:gd name="adj1" fmla="val -27810"/>
              <a:gd name="adj2" fmla="val 29736"/>
            </a:avLst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grpSp>
        <p:nvGrpSpPr>
          <p:cNvPr id="2" name="Группа 70"/>
          <p:cNvGrpSpPr>
            <a:grpSpLocks/>
          </p:cNvGrpSpPr>
          <p:nvPr/>
        </p:nvGrpSpPr>
        <p:grpSpPr bwMode="auto">
          <a:xfrm flipH="1">
            <a:off x="2339975" y="4437063"/>
            <a:ext cx="1143000" cy="1285875"/>
            <a:chOff x="894910" y="4634526"/>
            <a:chExt cx="1655983" cy="1627020"/>
          </a:xfrm>
        </p:grpSpPr>
        <p:sp>
          <p:nvSpPr>
            <p:cNvPr id="72" name="Капля 71"/>
            <p:cNvSpPr>
              <a:spLocks noChangeArrowheads="1"/>
            </p:cNvSpPr>
            <p:nvPr/>
          </p:nvSpPr>
          <p:spPr bwMode="auto">
            <a:xfrm rot="-3399455">
              <a:off x="1393963" y="5583011"/>
              <a:ext cx="713077" cy="643993"/>
            </a:xfrm>
            <a:custGeom>
              <a:avLst/>
              <a:gdLst>
                <a:gd name="T0" fmla="*/ 713077 w 713077"/>
                <a:gd name="T1" fmla="*/ 321997 h 643993"/>
                <a:gd name="T2" fmla="*/ 608649 w 713077"/>
                <a:gd name="T3" fmla="*/ 549682 h 643993"/>
                <a:gd name="T4" fmla="*/ 356539 w 713077"/>
                <a:gd name="T5" fmla="*/ 643993 h 643993"/>
                <a:gd name="T6" fmla="*/ 104428 w 713077"/>
                <a:gd name="T7" fmla="*/ 549682 h 643993"/>
                <a:gd name="T8" fmla="*/ 0 w 713077"/>
                <a:gd name="T9" fmla="*/ 321997 h 643993"/>
                <a:gd name="T10" fmla="*/ 104428 w 713077"/>
                <a:gd name="T11" fmla="*/ 94311 h 643993"/>
                <a:gd name="T12" fmla="*/ 356539 w 713077"/>
                <a:gd name="T13" fmla="*/ 0 h 643993"/>
                <a:gd name="T14" fmla="*/ 713077 w 713077"/>
                <a:gd name="T15" fmla="*/ 0 h 643993"/>
                <a:gd name="T16" fmla="*/ 0 60000 65536"/>
                <a:gd name="T17" fmla="*/ 5898240 60000 65536"/>
                <a:gd name="T18" fmla="*/ 5898240 60000 65536"/>
                <a:gd name="T19" fmla="*/ 5898240 60000 65536"/>
                <a:gd name="T20" fmla="*/ 11796480 60000 65536"/>
                <a:gd name="T21" fmla="*/ 17694720 60000 65536"/>
                <a:gd name="T22" fmla="*/ 17694720 60000 65536"/>
                <a:gd name="T23" fmla="*/ 17694720 60000 65536"/>
                <a:gd name="T24" fmla="*/ 104428 w 713077"/>
                <a:gd name="T25" fmla="*/ 94311 h 643993"/>
                <a:gd name="T26" fmla="*/ 608649 w 713077"/>
                <a:gd name="T27" fmla="*/ 549682 h 64399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13077" h="643993">
                  <a:moveTo>
                    <a:pt x="0" y="321997"/>
                  </a:moveTo>
                  <a:lnTo>
                    <a:pt x="0" y="321997"/>
                  </a:lnTo>
                  <a:cubicBezTo>
                    <a:pt x="0" y="144162"/>
                    <a:pt x="159627" y="0"/>
                    <a:pt x="356539" y="0"/>
                  </a:cubicBezTo>
                  <a:cubicBezTo>
                    <a:pt x="356539" y="0"/>
                    <a:pt x="356539" y="0"/>
                    <a:pt x="356539" y="0"/>
                  </a:cubicBezTo>
                  <a:cubicBezTo>
                    <a:pt x="475384" y="0"/>
                    <a:pt x="594230" y="0"/>
                    <a:pt x="713077" y="0"/>
                  </a:cubicBezTo>
                  <a:lnTo>
                    <a:pt x="713077" y="0"/>
                  </a:lnTo>
                  <a:cubicBezTo>
                    <a:pt x="713077" y="107332"/>
                    <a:pt x="713077" y="214664"/>
                    <a:pt x="713077" y="321997"/>
                  </a:cubicBezTo>
                  <a:lnTo>
                    <a:pt x="713077" y="321997"/>
                  </a:lnTo>
                  <a:cubicBezTo>
                    <a:pt x="713077" y="499831"/>
                    <a:pt x="553449" y="643993"/>
                    <a:pt x="356538" y="643994"/>
                  </a:cubicBezTo>
                  <a:cubicBezTo>
                    <a:pt x="159626" y="643994"/>
                    <a:pt x="-1" y="499831"/>
                    <a:pt x="-1" y="321997"/>
                  </a:cubicBezTo>
                  <a:close/>
                </a:path>
              </a:pathLst>
            </a:custGeom>
            <a:gradFill rotWithShape="1">
              <a:gsLst>
                <a:gs pos="0">
                  <a:srgbClr val="9EEAFF"/>
                </a:gs>
                <a:gs pos="35001">
                  <a:srgbClr val="BBEFFF"/>
                </a:gs>
                <a:gs pos="100000">
                  <a:srgbClr val="E4F9FF"/>
                </a:gs>
              </a:gsLst>
              <a:lin ang="16200000" scaled="1"/>
            </a:gradFill>
            <a:ln w="9525" algn="ctr">
              <a:solidFill>
                <a:srgbClr val="46AAC5"/>
              </a:solidFill>
              <a:miter lim="800000"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rot="10800000" vert="eaVert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3" name="Капля 72"/>
            <p:cNvSpPr>
              <a:spLocks noChangeArrowheads="1"/>
            </p:cNvSpPr>
            <p:nvPr/>
          </p:nvSpPr>
          <p:spPr bwMode="auto">
            <a:xfrm rot="-8219525">
              <a:off x="1837900" y="5231099"/>
              <a:ext cx="712993" cy="642773"/>
            </a:xfrm>
            <a:custGeom>
              <a:avLst/>
              <a:gdLst>
                <a:gd name="T0" fmla="*/ 712993 w 712993"/>
                <a:gd name="T1" fmla="*/ 321387 h 642773"/>
                <a:gd name="T2" fmla="*/ 608578 w 712993"/>
                <a:gd name="T3" fmla="*/ 548641 h 642773"/>
                <a:gd name="T4" fmla="*/ 356497 w 712993"/>
                <a:gd name="T5" fmla="*/ 642773 h 642773"/>
                <a:gd name="T6" fmla="*/ 104415 w 712993"/>
                <a:gd name="T7" fmla="*/ 548641 h 642773"/>
                <a:gd name="T8" fmla="*/ 0 w 712993"/>
                <a:gd name="T9" fmla="*/ 321387 h 642773"/>
                <a:gd name="T10" fmla="*/ 104415 w 712993"/>
                <a:gd name="T11" fmla="*/ 94132 h 642773"/>
                <a:gd name="T12" fmla="*/ 356497 w 712993"/>
                <a:gd name="T13" fmla="*/ 0 h 642773"/>
                <a:gd name="T14" fmla="*/ 712993 w 712993"/>
                <a:gd name="T15" fmla="*/ 0 h 642773"/>
                <a:gd name="T16" fmla="*/ 0 60000 65536"/>
                <a:gd name="T17" fmla="*/ 5898240 60000 65536"/>
                <a:gd name="T18" fmla="*/ 5898240 60000 65536"/>
                <a:gd name="T19" fmla="*/ 5898240 60000 65536"/>
                <a:gd name="T20" fmla="*/ 11796480 60000 65536"/>
                <a:gd name="T21" fmla="*/ 17694720 60000 65536"/>
                <a:gd name="T22" fmla="*/ 17694720 60000 65536"/>
                <a:gd name="T23" fmla="*/ 17694720 60000 65536"/>
                <a:gd name="T24" fmla="*/ 104415 w 712993"/>
                <a:gd name="T25" fmla="*/ 94132 h 642773"/>
                <a:gd name="T26" fmla="*/ 608578 w 712993"/>
                <a:gd name="T27" fmla="*/ 548641 h 64277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12993" h="642773">
                  <a:moveTo>
                    <a:pt x="0" y="321387"/>
                  </a:moveTo>
                  <a:lnTo>
                    <a:pt x="0" y="321387"/>
                  </a:lnTo>
                  <a:cubicBezTo>
                    <a:pt x="0" y="143889"/>
                    <a:pt x="159609" y="0"/>
                    <a:pt x="356497" y="0"/>
                  </a:cubicBezTo>
                  <a:cubicBezTo>
                    <a:pt x="356497" y="0"/>
                    <a:pt x="356497" y="0"/>
                    <a:pt x="356497" y="0"/>
                  </a:cubicBezTo>
                  <a:cubicBezTo>
                    <a:pt x="475328" y="0"/>
                    <a:pt x="594160" y="0"/>
                    <a:pt x="712993" y="0"/>
                  </a:cubicBezTo>
                  <a:lnTo>
                    <a:pt x="712993" y="0"/>
                  </a:lnTo>
                  <a:cubicBezTo>
                    <a:pt x="712993" y="107129"/>
                    <a:pt x="712993" y="214258"/>
                    <a:pt x="712993" y="321387"/>
                  </a:cubicBezTo>
                  <a:lnTo>
                    <a:pt x="712993" y="321387"/>
                  </a:lnTo>
                  <a:cubicBezTo>
                    <a:pt x="712993" y="498884"/>
                    <a:pt x="553383" y="642773"/>
                    <a:pt x="356496" y="642774"/>
                  </a:cubicBezTo>
                  <a:cubicBezTo>
                    <a:pt x="159608" y="642774"/>
                    <a:pt x="-1" y="498884"/>
                    <a:pt x="-1" y="321387"/>
                  </a:cubicBezTo>
                  <a:close/>
                </a:path>
              </a:pathLst>
            </a:custGeom>
            <a:gradFill rotWithShape="1">
              <a:gsLst>
                <a:gs pos="0">
                  <a:srgbClr val="9EEAFF"/>
                </a:gs>
                <a:gs pos="35001">
                  <a:srgbClr val="BBEFFF"/>
                </a:gs>
                <a:gs pos="100000">
                  <a:srgbClr val="E4F9FF"/>
                </a:gs>
              </a:gsLst>
              <a:lin ang="16200000" scaled="1"/>
            </a:gradFill>
            <a:ln w="9525" algn="ctr">
              <a:solidFill>
                <a:srgbClr val="46AAC5"/>
              </a:solidFill>
              <a:miter lim="800000"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rot="1080000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4" name="Капля 73"/>
            <p:cNvSpPr/>
            <p:nvPr/>
          </p:nvSpPr>
          <p:spPr>
            <a:xfrm rot="434660">
              <a:off x="894910" y="5327515"/>
              <a:ext cx="712993" cy="644783"/>
            </a:xfrm>
            <a:prstGeom prst="teardrop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5" name="Капля 74"/>
            <p:cNvSpPr>
              <a:spLocks noChangeArrowheads="1"/>
            </p:cNvSpPr>
            <p:nvPr/>
          </p:nvSpPr>
          <p:spPr bwMode="auto">
            <a:xfrm rot="9035771">
              <a:off x="1612503" y="4634526"/>
              <a:ext cx="712993" cy="642773"/>
            </a:xfrm>
            <a:custGeom>
              <a:avLst/>
              <a:gdLst>
                <a:gd name="T0" fmla="*/ 712993 w 712993"/>
                <a:gd name="T1" fmla="*/ 321387 h 642773"/>
                <a:gd name="T2" fmla="*/ 608578 w 712993"/>
                <a:gd name="T3" fmla="*/ 548641 h 642773"/>
                <a:gd name="T4" fmla="*/ 356497 w 712993"/>
                <a:gd name="T5" fmla="*/ 642773 h 642773"/>
                <a:gd name="T6" fmla="*/ 104415 w 712993"/>
                <a:gd name="T7" fmla="*/ 548641 h 642773"/>
                <a:gd name="T8" fmla="*/ 0 w 712993"/>
                <a:gd name="T9" fmla="*/ 321387 h 642773"/>
                <a:gd name="T10" fmla="*/ 104415 w 712993"/>
                <a:gd name="T11" fmla="*/ 94132 h 642773"/>
                <a:gd name="T12" fmla="*/ 356497 w 712993"/>
                <a:gd name="T13" fmla="*/ 0 h 642773"/>
                <a:gd name="T14" fmla="*/ 712993 w 712993"/>
                <a:gd name="T15" fmla="*/ 0 h 642773"/>
                <a:gd name="T16" fmla="*/ 0 60000 65536"/>
                <a:gd name="T17" fmla="*/ 5898240 60000 65536"/>
                <a:gd name="T18" fmla="*/ 5898240 60000 65536"/>
                <a:gd name="T19" fmla="*/ 5898240 60000 65536"/>
                <a:gd name="T20" fmla="*/ 11796480 60000 65536"/>
                <a:gd name="T21" fmla="*/ 17694720 60000 65536"/>
                <a:gd name="T22" fmla="*/ 17694720 60000 65536"/>
                <a:gd name="T23" fmla="*/ 17694720 60000 65536"/>
                <a:gd name="T24" fmla="*/ 104415 w 712993"/>
                <a:gd name="T25" fmla="*/ 94132 h 642773"/>
                <a:gd name="T26" fmla="*/ 608578 w 712993"/>
                <a:gd name="T27" fmla="*/ 548641 h 64277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12993" h="642773">
                  <a:moveTo>
                    <a:pt x="0" y="321387"/>
                  </a:moveTo>
                  <a:lnTo>
                    <a:pt x="0" y="321387"/>
                  </a:lnTo>
                  <a:cubicBezTo>
                    <a:pt x="0" y="143889"/>
                    <a:pt x="159609" y="0"/>
                    <a:pt x="356497" y="0"/>
                  </a:cubicBezTo>
                  <a:cubicBezTo>
                    <a:pt x="356497" y="0"/>
                    <a:pt x="356497" y="0"/>
                    <a:pt x="356497" y="0"/>
                  </a:cubicBezTo>
                  <a:cubicBezTo>
                    <a:pt x="475328" y="0"/>
                    <a:pt x="594160" y="0"/>
                    <a:pt x="712993" y="0"/>
                  </a:cubicBezTo>
                  <a:lnTo>
                    <a:pt x="712993" y="0"/>
                  </a:lnTo>
                  <a:cubicBezTo>
                    <a:pt x="712993" y="107129"/>
                    <a:pt x="712993" y="214258"/>
                    <a:pt x="712993" y="321387"/>
                  </a:cubicBezTo>
                  <a:lnTo>
                    <a:pt x="712993" y="321387"/>
                  </a:lnTo>
                  <a:cubicBezTo>
                    <a:pt x="712993" y="498884"/>
                    <a:pt x="553383" y="642773"/>
                    <a:pt x="356496" y="642774"/>
                  </a:cubicBezTo>
                  <a:cubicBezTo>
                    <a:pt x="159608" y="642774"/>
                    <a:pt x="-1" y="498884"/>
                    <a:pt x="-1" y="321387"/>
                  </a:cubicBezTo>
                  <a:close/>
                </a:path>
              </a:pathLst>
            </a:custGeom>
            <a:gradFill rotWithShape="1">
              <a:gsLst>
                <a:gs pos="0">
                  <a:srgbClr val="9EEAFF"/>
                </a:gs>
                <a:gs pos="35001">
                  <a:srgbClr val="BBEFFF"/>
                </a:gs>
                <a:gs pos="100000">
                  <a:srgbClr val="E4F9FF"/>
                </a:gs>
              </a:gsLst>
              <a:lin ang="16200000" scaled="1"/>
            </a:gradFill>
            <a:ln w="9525" algn="ctr">
              <a:solidFill>
                <a:srgbClr val="46AAC5"/>
              </a:solidFill>
              <a:miter lim="800000"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rot="1080000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6" name="Капля 75"/>
            <p:cNvSpPr>
              <a:spLocks noChangeArrowheads="1"/>
            </p:cNvSpPr>
            <p:nvPr/>
          </p:nvSpPr>
          <p:spPr bwMode="auto">
            <a:xfrm rot="4764071">
              <a:off x="954667" y="4731337"/>
              <a:ext cx="713077" cy="643993"/>
            </a:xfrm>
            <a:custGeom>
              <a:avLst/>
              <a:gdLst>
                <a:gd name="T0" fmla="*/ 713077 w 713077"/>
                <a:gd name="T1" fmla="*/ 321997 h 643993"/>
                <a:gd name="T2" fmla="*/ 608649 w 713077"/>
                <a:gd name="T3" fmla="*/ 549682 h 643993"/>
                <a:gd name="T4" fmla="*/ 356539 w 713077"/>
                <a:gd name="T5" fmla="*/ 643993 h 643993"/>
                <a:gd name="T6" fmla="*/ 104428 w 713077"/>
                <a:gd name="T7" fmla="*/ 549682 h 643993"/>
                <a:gd name="T8" fmla="*/ 0 w 713077"/>
                <a:gd name="T9" fmla="*/ 321997 h 643993"/>
                <a:gd name="T10" fmla="*/ 104428 w 713077"/>
                <a:gd name="T11" fmla="*/ 94311 h 643993"/>
                <a:gd name="T12" fmla="*/ 356539 w 713077"/>
                <a:gd name="T13" fmla="*/ 0 h 643993"/>
                <a:gd name="T14" fmla="*/ 713077 w 713077"/>
                <a:gd name="T15" fmla="*/ 0 h 643993"/>
                <a:gd name="T16" fmla="*/ 0 60000 65536"/>
                <a:gd name="T17" fmla="*/ 5898240 60000 65536"/>
                <a:gd name="T18" fmla="*/ 5898240 60000 65536"/>
                <a:gd name="T19" fmla="*/ 5898240 60000 65536"/>
                <a:gd name="T20" fmla="*/ 11796480 60000 65536"/>
                <a:gd name="T21" fmla="*/ 17694720 60000 65536"/>
                <a:gd name="T22" fmla="*/ 17694720 60000 65536"/>
                <a:gd name="T23" fmla="*/ 17694720 60000 65536"/>
                <a:gd name="T24" fmla="*/ 104428 w 713077"/>
                <a:gd name="T25" fmla="*/ 94311 h 643993"/>
                <a:gd name="T26" fmla="*/ 608649 w 713077"/>
                <a:gd name="T27" fmla="*/ 549682 h 64399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13077" h="643993">
                  <a:moveTo>
                    <a:pt x="0" y="321997"/>
                  </a:moveTo>
                  <a:lnTo>
                    <a:pt x="0" y="321997"/>
                  </a:lnTo>
                  <a:cubicBezTo>
                    <a:pt x="0" y="144162"/>
                    <a:pt x="159627" y="0"/>
                    <a:pt x="356539" y="0"/>
                  </a:cubicBezTo>
                  <a:cubicBezTo>
                    <a:pt x="356539" y="0"/>
                    <a:pt x="356539" y="0"/>
                    <a:pt x="356539" y="0"/>
                  </a:cubicBezTo>
                  <a:cubicBezTo>
                    <a:pt x="475384" y="0"/>
                    <a:pt x="594230" y="0"/>
                    <a:pt x="713077" y="0"/>
                  </a:cubicBezTo>
                  <a:lnTo>
                    <a:pt x="713077" y="0"/>
                  </a:lnTo>
                  <a:cubicBezTo>
                    <a:pt x="713077" y="107332"/>
                    <a:pt x="713077" y="214664"/>
                    <a:pt x="713077" y="321997"/>
                  </a:cubicBezTo>
                  <a:lnTo>
                    <a:pt x="713077" y="321997"/>
                  </a:lnTo>
                  <a:cubicBezTo>
                    <a:pt x="713077" y="499831"/>
                    <a:pt x="553449" y="643993"/>
                    <a:pt x="356538" y="643994"/>
                  </a:cubicBezTo>
                  <a:cubicBezTo>
                    <a:pt x="159626" y="643994"/>
                    <a:pt x="-1" y="499831"/>
                    <a:pt x="-1" y="321997"/>
                  </a:cubicBezTo>
                  <a:close/>
                </a:path>
              </a:pathLst>
            </a:custGeom>
            <a:gradFill rotWithShape="1">
              <a:gsLst>
                <a:gs pos="0">
                  <a:srgbClr val="9EEAFF"/>
                </a:gs>
                <a:gs pos="35001">
                  <a:srgbClr val="BBEFFF"/>
                </a:gs>
                <a:gs pos="100000">
                  <a:srgbClr val="E4F9FF"/>
                </a:gs>
              </a:gsLst>
              <a:lin ang="16200000" scaled="1"/>
            </a:gradFill>
            <a:ln w="9525" algn="ctr">
              <a:solidFill>
                <a:srgbClr val="46AAC5"/>
              </a:solidFill>
              <a:miter lim="800000"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vert="eaVert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7" name="Овал 76"/>
            <p:cNvSpPr/>
            <p:nvPr/>
          </p:nvSpPr>
          <p:spPr>
            <a:xfrm>
              <a:off x="1428505" y="5142718"/>
              <a:ext cx="572693" cy="572471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chemeClr val="tx1"/>
                </a:solidFill>
                <a:latin typeface="Arial" charset="0"/>
              </a:endParaRPr>
            </a:p>
          </p:txBody>
        </p:sp>
      </p:grpSp>
      <p:pic>
        <p:nvPicPr>
          <p:cNvPr id="86019" name="Picture 3" descr="C:\Documents and Settings\Класс\Мои документы\Кузнецова\анимашки\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8175" y="2997200"/>
            <a:ext cx="1190625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390" name="Группа 8"/>
          <p:cNvGrpSpPr>
            <a:grpSpLocks/>
          </p:cNvGrpSpPr>
          <p:nvPr/>
        </p:nvGrpSpPr>
        <p:grpSpPr bwMode="auto">
          <a:xfrm>
            <a:off x="1547813" y="765175"/>
            <a:ext cx="1500187" cy="3505200"/>
            <a:chOff x="714348" y="0"/>
            <a:chExt cx="2571768" cy="5786454"/>
          </a:xfrm>
        </p:grpSpPr>
        <p:pic>
          <p:nvPicPr>
            <p:cNvPr id="16467" name="Прямоугольник 7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42174" y="2782320"/>
              <a:ext cx="2894750" cy="3481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Облако 6"/>
            <p:cNvSpPr/>
            <p:nvPr/>
          </p:nvSpPr>
          <p:spPr>
            <a:xfrm>
              <a:off x="714348" y="0"/>
              <a:ext cx="2571768" cy="3501224"/>
            </a:xfrm>
            <a:prstGeom prst="cloud">
              <a:avLst/>
            </a:pr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solidFill>
                <a:srgbClr val="0C6817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6391" name="Picture 3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94113" y="5786438"/>
            <a:ext cx="715962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6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75" y="5286375"/>
            <a:ext cx="7429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7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785938" y="5143500"/>
            <a:ext cx="739775" cy="118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8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00063" y="5357813"/>
            <a:ext cx="7715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7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357813" y="3929063"/>
            <a:ext cx="739775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Picture 3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57813" y="5715000"/>
            <a:ext cx="8191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7" name="Picture 7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571875" y="4143375"/>
            <a:ext cx="7397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8" name="Picture 3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750" y="4214813"/>
            <a:ext cx="8191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9" name="Picture 2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187450" y="4652963"/>
            <a:ext cx="7143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09 Дорожка 9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8143875" y="635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401" name="Группа 43"/>
          <p:cNvGrpSpPr>
            <a:grpSpLocks/>
          </p:cNvGrpSpPr>
          <p:nvPr/>
        </p:nvGrpSpPr>
        <p:grpSpPr bwMode="auto">
          <a:xfrm>
            <a:off x="3924300" y="1557338"/>
            <a:ext cx="2143125" cy="2786062"/>
            <a:chOff x="5000628" y="3143248"/>
            <a:chExt cx="2500330" cy="2981226"/>
          </a:xfrm>
        </p:grpSpPr>
        <p:sp>
          <p:nvSpPr>
            <p:cNvPr id="16454" name="Прямоугольник 44"/>
            <p:cNvSpPr>
              <a:spLocks noChangeArrowheads="1"/>
            </p:cNvSpPr>
            <p:nvPr/>
          </p:nvSpPr>
          <p:spPr bwMode="auto">
            <a:xfrm>
              <a:off x="5457577" y="4496979"/>
              <a:ext cx="1692668" cy="19177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6455" name="Равнобедренный треугольник 45"/>
            <p:cNvGrpSpPr>
              <a:grpSpLocks/>
            </p:cNvGrpSpPr>
            <p:nvPr/>
          </p:nvGrpSpPr>
          <p:grpSpPr bwMode="auto">
            <a:xfrm>
              <a:off x="4931286" y="4320857"/>
              <a:ext cx="2631458" cy="1415497"/>
              <a:chOff x="3864864" y="2657856"/>
              <a:chExt cx="2255520" cy="1322832"/>
            </a:xfrm>
          </p:grpSpPr>
          <p:sp>
            <p:nvSpPr>
              <p:cNvPr id="16465" name="Равнобедренный треугольник 45"/>
              <p:cNvSpPr>
                <a:spLocks noChangeArrowheads="1"/>
              </p:cNvSpPr>
              <p:nvPr/>
            </p:nvSpPr>
            <p:spPr bwMode="auto">
              <a:xfrm>
                <a:off x="3864864" y="2657856"/>
                <a:ext cx="2255520" cy="1322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66" name="Text Box 117"/>
              <p:cNvSpPr txBox="1">
                <a:spLocks noChangeArrowheads="1"/>
              </p:cNvSpPr>
              <p:nvPr/>
            </p:nvSpPr>
            <p:spPr bwMode="auto">
              <a:xfrm>
                <a:off x="4460081" y="3293133"/>
                <a:ext cx="1071563" cy="6008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6456" name="Равнобедренный треугольник 46"/>
            <p:cNvGrpSpPr>
              <a:grpSpLocks/>
            </p:cNvGrpSpPr>
            <p:nvPr/>
          </p:nvGrpSpPr>
          <p:grpSpPr bwMode="auto">
            <a:xfrm>
              <a:off x="5144647" y="3818584"/>
              <a:ext cx="2204735" cy="1271990"/>
              <a:chOff x="4047744" y="2188464"/>
              <a:chExt cx="1889760" cy="1188720"/>
            </a:xfrm>
          </p:grpSpPr>
          <p:pic>
            <p:nvPicPr>
              <p:cNvPr id="16463" name="Равнобедренный треугольник 46"/>
              <p:cNvPicPr>
                <a:picLocks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4047744" y="2188464"/>
                <a:ext cx="1889760" cy="1188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464" name="Text Box 120"/>
              <p:cNvSpPr txBox="1">
                <a:spLocks noChangeArrowheads="1"/>
              </p:cNvSpPr>
              <p:nvPr/>
            </p:nvSpPr>
            <p:spPr bwMode="auto">
              <a:xfrm>
                <a:off x="4551929" y="2759043"/>
                <a:ext cx="887866" cy="5340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6457" name="Равнобедренный треугольник 47"/>
            <p:cNvGrpSpPr>
              <a:grpSpLocks/>
            </p:cNvGrpSpPr>
            <p:nvPr/>
          </p:nvGrpSpPr>
          <p:grpSpPr bwMode="auto">
            <a:xfrm>
              <a:off x="5358009" y="3531571"/>
              <a:ext cx="1706892" cy="991500"/>
              <a:chOff x="4230624" y="1920240"/>
              <a:chExt cx="1463040" cy="926592"/>
            </a:xfrm>
          </p:grpSpPr>
          <p:pic>
            <p:nvPicPr>
              <p:cNvPr id="16461" name="Равнобедренный треугольник 47"/>
              <p:cNvPicPr>
                <a:picLocks noChangeArrowheads="1"/>
              </p:cNvPicPr>
              <p:nvPr/>
            </p:nvPicPr>
            <p:blipFill>
              <a:blip r:embed="rId11"/>
              <a:srcRect/>
              <a:stretch>
                <a:fillRect/>
              </a:stretch>
            </p:blipFill>
            <p:spPr bwMode="auto">
              <a:xfrm>
                <a:off x="4230624" y="1920240"/>
                <a:ext cx="1463040" cy="9265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462" name="Text Box 123"/>
              <p:cNvSpPr txBox="1">
                <a:spLocks noChangeArrowheads="1"/>
              </p:cNvSpPr>
              <p:nvPr/>
            </p:nvSpPr>
            <p:spPr bwMode="auto">
              <a:xfrm>
                <a:off x="4628470" y="2358474"/>
                <a:ext cx="673553" cy="4005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6458" name="Равнобедренный треугольник 48"/>
            <p:cNvGrpSpPr>
              <a:grpSpLocks/>
            </p:cNvGrpSpPr>
            <p:nvPr/>
          </p:nvGrpSpPr>
          <p:grpSpPr bwMode="auto">
            <a:xfrm>
              <a:off x="5571370" y="3101052"/>
              <a:ext cx="1280169" cy="919747"/>
              <a:chOff x="4413504" y="1517904"/>
              <a:chExt cx="1097280" cy="859536"/>
            </a:xfrm>
          </p:grpSpPr>
          <p:pic>
            <p:nvPicPr>
              <p:cNvPr id="16459" name="Равнобедренный треугольник 48"/>
              <p:cNvPicPr>
                <a:picLocks noChangeArrowheads="1"/>
              </p:cNvPicPr>
              <p:nvPr/>
            </p:nvPicPr>
            <p:blipFill>
              <a:blip r:embed="rId12"/>
              <a:srcRect/>
              <a:stretch>
                <a:fillRect/>
              </a:stretch>
            </p:blipFill>
            <p:spPr bwMode="auto">
              <a:xfrm>
                <a:off x="4413504" y="1517904"/>
                <a:ext cx="1097280" cy="8595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460" name="Text Box 126"/>
              <p:cNvSpPr txBox="1">
                <a:spLocks noChangeArrowheads="1"/>
              </p:cNvSpPr>
              <p:nvPr/>
            </p:nvSpPr>
            <p:spPr bwMode="auto">
              <a:xfrm>
                <a:off x="4720318" y="1924526"/>
                <a:ext cx="489857" cy="367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</a:endParaRPr>
              </a:p>
            </p:txBody>
          </p:sp>
        </p:grpSp>
      </p:grpSp>
      <p:pic>
        <p:nvPicPr>
          <p:cNvPr id="16402" name="Picture 2" descr="C:\Documents and Settings\Класс\Мои документы\2036.jpg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3800" y="1628775"/>
            <a:ext cx="3149600" cy="358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32" name="Picture 5" descr="C:\Documents and Settings\Класс\Мои документы\Кузнецова\анимашки\6.gif"/>
          <p:cNvPicPr>
            <a:picLocks noChangeAspect="1" noChangeArrowheads="1" noCrop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857053">
            <a:off x="6084888" y="3860800"/>
            <a:ext cx="1717675" cy="171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18" name="Picture 6" descr="C:\Documents and Settings\Класс\Мои документы\Кузнецова\анимашки\7.gif"/>
          <p:cNvPicPr>
            <a:picLocks noChangeAspect="1" noChangeArrowheads="1" noCrop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596188" y="5084763"/>
            <a:ext cx="1547812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31" name="Picture 4" descr="C:\Documents and Settings\Класс\Мои документы\Кузнецова\анимашки\5.gif"/>
          <p:cNvPicPr>
            <a:picLocks noChangeAspect="1" noChangeArrowheads="1" noCrop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580063" y="2060575"/>
            <a:ext cx="1441450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33" name="Picture 2" descr="C:\Documents and Settings\Класс\Мои документы\Кузнецова\анимашки\2.gif"/>
          <p:cNvPicPr>
            <a:picLocks noChangeAspect="1" noChangeArrowheads="1" noCrop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3635375" y="530066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Группа 99"/>
          <p:cNvGrpSpPr>
            <a:grpSpLocks/>
          </p:cNvGrpSpPr>
          <p:nvPr/>
        </p:nvGrpSpPr>
        <p:grpSpPr bwMode="auto">
          <a:xfrm rot="1200014">
            <a:off x="2555875" y="5157788"/>
            <a:ext cx="981075" cy="534987"/>
            <a:chOff x="1359934" y="4929198"/>
            <a:chExt cx="3416953" cy="1470142"/>
          </a:xfrm>
        </p:grpSpPr>
        <p:grpSp>
          <p:nvGrpSpPr>
            <p:cNvPr id="16439" name="Группа 86"/>
            <p:cNvGrpSpPr>
              <a:grpSpLocks/>
            </p:cNvGrpSpPr>
            <p:nvPr/>
          </p:nvGrpSpPr>
          <p:grpSpPr bwMode="auto">
            <a:xfrm>
              <a:off x="1359934" y="4930545"/>
              <a:ext cx="1633647" cy="1468795"/>
              <a:chOff x="1359934" y="4930545"/>
              <a:chExt cx="1633647" cy="1468795"/>
            </a:xfrm>
          </p:grpSpPr>
          <p:sp>
            <p:nvSpPr>
              <p:cNvPr id="112" name="Капля 111"/>
              <p:cNvSpPr>
                <a:spLocks noChangeArrowheads="1"/>
              </p:cNvSpPr>
              <p:nvPr/>
            </p:nvSpPr>
            <p:spPr bwMode="auto">
              <a:xfrm rot="1628316">
                <a:off x="1267813" y="4843780"/>
                <a:ext cx="1459671" cy="1016448"/>
              </a:xfrm>
              <a:custGeom>
                <a:avLst/>
                <a:gdLst>
                  <a:gd name="T0" fmla="*/ 1500226 w 1500226"/>
                  <a:gd name="T1" fmla="*/ 499499 h 998998"/>
                  <a:gd name="T2" fmla="*/ 1280523 w 1500226"/>
                  <a:gd name="T3" fmla="*/ 852698 h 998998"/>
                  <a:gd name="T4" fmla="*/ 750113 w 1500226"/>
                  <a:gd name="T5" fmla="*/ 998998 h 998998"/>
                  <a:gd name="T6" fmla="*/ 219703 w 1500226"/>
                  <a:gd name="T7" fmla="*/ 852698 h 998998"/>
                  <a:gd name="T8" fmla="*/ 0 w 1500226"/>
                  <a:gd name="T9" fmla="*/ 499499 h 998998"/>
                  <a:gd name="T10" fmla="*/ 219703 w 1500226"/>
                  <a:gd name="T11" fmla="*/ 146300 h 998998"/>
                  <a:gd name="T12" fmla="*/ 750113 w 1500226"/>
                  <a:gd name="T13" fmla="*/ 0 h 998998"/>
                  <a:gd name="T14" fmla="*/ 1549545 w 1500226"/>
                  <a:gd name="T15" fmla="*/ -32842 h 998998"/>
                  <a:gd name="T16" fmla="*/ 0 60000 65536"/>
                  <a:gd name="T17" fmla="*/ 5898240 60000 65536"/>
                  <a:gd name="T18" fmla="*/ 5898240 60000 65536"/>
                  <a:gd name="T19" fmla="*/ 5898240 60000 65536"/>
                  <a:gd name="T20" fmla="*/ 11796480 60000 65536"/>
                  <a:gd name="T21" fmla="*/ 17694720 60000 65536"/>
                  <a:gd name="T22" fmla="*/ 17694720 60000 65536"/>
                  <a:gd name="T23" fmla="*/ 17694720 60000 65536"/>
                  <a:gd name="T24" fmla="*/ 219703 w 1500226"/>
                  <a:gd name="T25" fmla="*/ 146300 h 998998"/>
                  <a:gd name="T26" fmla="*/ 1280523 w 1500226"/>
                  <a:gd name="T27" fmla="*/ 852698 h 99899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00226" h="998998">
                    <a:moveTo>
                      <a:pt x="0" y="499499"/>
                    </a:moveTo>
                    <a:lnTo>
                      <a:pt x="0" y="499499"/>
                    </a:lnTo>
                    <a:cubicBezTo>
                      <a:pt x="0" y="223633"/>
                      <a:pt x="335837" y="0"/>
                      <a:pt x="750113" y="1"/>
                    </a:cubicBezTo>
                    <a:cubicBezTo>
                      <a:pt x="750113" y="1"/>
                      <a:pt x="750113" y="1"/>
                      <a:pt x="750113" y="1"/>
                    </a:cubicBezTo>
                    <a:cubicBezTo>
                      <a:pt x="1016590" y="0"/>
                      <a:pt x="1283068" y="-10947"/>
                      <a:pt x="1549545" y="-32842"/>
                    </a:cubicBezTo>
                    <a:lnTo>
                      <a:pt x="1549545" y="-32842"/>
                    </a:lnTo>
                    <a:cubicBezTo>
                      <a:pt x="1516666" y="144605"/>
                      <a:pt x="1500226" y="322052"/>
                      <a:pt x="1500226" y="499499"/>
                    </a:cubicBezTo>
                    <a:lnTo>
                      <a:pt x="1500226" y="499499"/>
                    </a:lnTo>
                    <a:cubicBezTo>
                      <a:pt x="1500226" y="775364"/>
                      <a:pt x="1164388" y="998997"/>
                      <a:pt x="750113" y="998998"/>
                    </a:cubicBezTo>
                    <a:cubicBezTo>
                      <a:pt x="335837" y="998998"/>
                      <a:pt x="0" y="775364"/>
                      <a:pt x="0" y="499499"/>
                    </a:cubicBezTo>
                    <a:cubicBezTo>
                      <a:pt x="-1" y="499498"/>
                      <a:pt x="0" y="499498"/>
                      <a:pt x="0" y="49949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BE86"/>
                  </a:gs>
                  <a:gs pos="35001">
                    <a:srgbClr val="FFD0AA"/>
                  </a:gs>
                  <a:gs pos="100000">
                    <a:srgbClr val="FFEBDB"/>
                  </a:gs>
                </a:gsLst>
                <a:lin ang="16200000" scaled="1"/>
              </a:gradFill>
              <a:ln w="9525" algn="ctr">
                <a:solidFill>
                  <a:srgbClr val="F69240"/>
                </a:solidFill>
                <a:miter lim="800000"/>
                <a:headEnd/>
                <a:tailEnd/>
              </a:ln>
              <a:effectLst>
                <a:outerShdw dist="20000" dir="5400000" rotWithShape="0">
                  <a:srgbClr val="000000">
                    <a:alpha val="37999"/>
                  </a:srgbClr>
                </a:outerShdw>
              </a:effectLst>
            </p:spPr>
            <p:txBody>
              <a:bodyPr rot="10800000" vert="eaVert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13" name="Капля 112"/>
              <p:cNvSpPr/>
              <p:nvPr/>
            </p:nvSpPr>
            <p:spPr>
              <a:xfrm rot="20554229">
                <a:off x="1798806" y="5642632"/>
                <a:ext cx="1050521" cy="693630"/>
              </a:xfrm>
              <a:prstGeom prst="teardrop">
                <a:avLst>
                  <a:gd name="adj" fmla="val 147476"/>
                </a:avLst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schemeClr val="tx1"/>
                  </a:solidFill>
                  <a:latin typeface="Arial" charset="0"/>
                </a:endParaRPr>
              </a:p>
            </p:txBody>
          </p:sp>
        </p:grpSp>
        <p:grpSp>
          <p:nvGrpSpPr>
            <p:cNvPr id="16440" name="Группа 87"/>
            <p:cNvGrpSpPr>
              <a:grpSpLocks/>
            </p:cNvGrpSpPr>
            <p:nvPr/>
          </p:nvGrpSpPr>
          <p:grpSpPr bwMode="auto">
            <a:xfrm flipH="1">
              <a:off x="3143240" y="4929198"/>
              <a:ext cx="1633647" cy="1468795"/>
              <a:chOff x="1359934" y="4930545"/>
              <a:chExt cx="1633647" cy="1468795"/>
            </a:xfrm>
          </p:grpSpPr>
          <p:sp>
            <p:nvSpPr>
              <p:cNvPr id="110" name="Капля 109"/>
              <p:cNvSpPr/>
              <p:nvPr/>
            </p:nvSpPr>
            <p:spPr>
              <a:xfrm rot="1628316">
                <a:off x="1450128" y="4906610"/>
                <a:ext cx="1459671" cy="1007725"/>
              </a:xfrm>
              <a:prstGeom prst="teardrop">
                <a:avLst>
                  <a:gd name="adj" fmla="val 106575"/>
                </a:avLst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111" name="Капля 110"/>
              <p:cNvSpPr/>
              <p:nvPr/>
            </p:nvSpPr>
            <p:spPr>
              <a:xfrm rot="20554229">
                <a:off x="1998187" y="5696973"/>
                <a:ext cx="1056051" cy="693627"/>
              </a:xfrm>
              <a:prstGeom prst="teardrop">
                <a:avLst>
                  <a:gd name="adj" fmla="val 147476"/>
                </a:avLst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schemeClr val="tx1"/>
                  </a:solidFill>
                  <a:latin typeface="Arial" charset="0"/>
                </a:endParaRPr>
              </a:p>
            </p:txBody>
          </p:sp>
        </p:grpSp>
        <p:grpSp>
          <p:nvGrpSpPr>
            <p:cNvPr id="16441" name="Овал 102"/>
            <p:cNvGrpSpPr>
              <a:grpSpLocks/>
            </p:cNvGrpSpPr>
            <p:nvPr/>
          </p:nvGrpSpPr>
          <p:grpSpPr bwMode="auto">
            <a:xfrm rot="-1200014">
              <a:off x="2652117" y="5000594"/>
              <a:ext cx="870494" cy="1139121"/>
              <a:chOff x="2938272" y="5187696"/>
              <a:chExt cx="249936" cy="414528"/>
            </a:xfrm>
          </p:grpSpPr>
          <p:pic>
            <p:nvPicPr>
              <p:cNvPr id="16448" name="Овал 102"/>
              <p:cNvPicPr>
                <a:picLocks noChangeArrowheads="1"/>
              </p:cNvPicPr>
              <p:nvPr/>
            </p:nvPicPr>
            <p:blipFill>
              <a:blip r:embed="rId18"/>
              <a:srcRect/>
              <a:stretch>
                <a:fillRect/>
              </a:stretch>
            </p:blipFill>
            <p:spPr bwMode="auto">
              <a:xfrm>
                <a:off x="2938272" y="5187696"/>
                <a:ext cx="249936" cy="4145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449" name="Text Box 141"/>
              <p:cNvSpPr txBox="1">
                <a:spLocks noChangeArrowheads="1"/>
              </p:cNvSpPr>
              <p:nvPr/>
            </p:nvSpPr>
            <p:spPr bwMode="auto">
              <a:xfrm rot="1200014">
                <a:off x="3038678" y="5259389"/>
                <a:ext cx="58015" cy="2205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4" name="Овал 103"/>
            <p:cNvSpPr/>
            <p:nvPr/>
          </p:nvSpPr>
          <p:spPr>
            <a:xfrm>
              <a:off x="1771879" y="5064330"/>
              <a:ext cx="287511" cy="283557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5" name="Овал 104"/>
            <p:cNvSpPr/>
            <p:nvPr/>
          </p:nvSpPr>
          <p:spPr>
            <a:xfrm>
              <a:off x="4040882" y="5072741"/>
              <a:ext cx="281983" cy="283557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6" name="Овал 105"/>
            <p:cNvSpPr/>
            <p:nvPr/>
          </p:nvSpPr>
          <p:spPr>
            <a:xfrm>
              <a:off x="2144464" y="5334567"/>
              <a:ext cx="215631" cy="14395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7" name="Овал 106"/>
            <p:cNvSpPr/>
            <p:nvPr/>
          </p:nvSpPr>
          <p:spPr>
            <a:xfrm>
              <a:off x="3675614" y="5350606"/>
              <a:ext cx="210104" cy="14395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8" name="Овал 107"/>
            <p:cNvSpPr/>
            <p:nvPr/>
          </p:nvSpPr>
          <p:spPr>
            <a:xfrm>
              <a:off x="2546209" y="5924843"/>
              <a:ext cx="215631" cy="143959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9" name="Овал 108"/>
            <p:cNvSpPr/>
            <p:nvPr/>
          </p:nvSpPr>
          <p:spPr>
            <a:xfrm>
              <a:off x="3228324" y="5923937"/>
              <a:ext cx="215631" cy="143959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chemeClr val="tx1"/>
                </a:solidFill>
                <a:latin typeface="Arial" charset="0"/>
              </a:endParaRPr>
            </a:p>
          </p:txBody>
        </p:sp>
      </p:grpSp>
      <p:grpSp>
        <p:nvGrpSpPr>
          <p:cNvPr id="16408" name="Группа 113"/>
          <p:cNvGrpSpPr>
            <a:grpSpLocks/>
          </p:cNvGrpSpPr>
          <p:nvPr/>
        </p:nvGrpSpPr>
        <p:grpSpPr bwMode="auto">
          <a:xfrm rot="8141153">
            <a:off x="179388" y="5229225"/>
            <a:ext cx="1008062" cy="247650"/>
            <a:chOff x="1359934" y="4929198"/>
            <a:chExt cx="3416953" cy="1470142"/>
          </a:xfrm>
        </p:grpSpPr>
        <p:grpSp>
          <p:nvGrpSpPr>
            <p:cNvPr id="16416" name="Группа 86"/>
            <p:cNvGrpSpPr>
              <a:grpSpLocks/>
            </p:cNvGrpSpPr>
            <p:nvPr/>
          </p:nvGrpSpPr>
          <p:grpSpPr bwMode="auto">
            <a:xfrm>
              <a:off x="1359934" y="4930545"/>
              <a:ext cx="1633647" cy="1468795"/>
              <a:chOff x="1359934" y="4930545"/>
              <a:chExt cx="1633647" cy="1468795"/>
            </a:xfrm>
          </p:grpSpPr>
          <p:grpSp>
            <p:nvGrpSpPr>
              <p:cNvPr id="16433" name="Капля 125"/>
              <p:cNvGrpSpPr>
                <a:grpSpLocks/>
              </p:cNvGrpSpPr>
              <p:nvPr/>
            </p:nvGrpSpPr>
            <p:grpSpPr bwMode="auto">
              <a:xfrm rot="-8141153">
                <a:off x="1356460" y="4513211"/>
                <a:ext cx="1739128" cy="1608171"/>
                <a:chOff x="-993648" y="512064"/>
                <a:chExt cx="682752" cy="585216"/>
              </a:xfrm>
            </p:grpSpPr>
            <p:pic>
              <p:nvPicPr>
                <p:cNvPr id="16437" name="Капля 125"/>
                <p:cNvPicPr>
                  <a:picLocks noChangeArrowheads="1"/>
                </p:cNvPicPr>
                <p:nvPr/>
              </p:nvPicPr>
              <p:blipFill>
                <a:blip r:embed="rId19" cstate="screen"/>
                <a:srcRect/>
                <a:stretch>
                  <a:fillRect/>
                </a:stretch>
              </p:blipFill>
              <p:spPr bwMode="auto">
                <a:xfrm>
                  <a:off x="-993648" y="512064"/>
                  <a:ext cx="682752" cy="5852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438" name="Text Box 161"/>
                <p:cNvSpPr txBox="1">
                  <a:spLocks noChangeArrowheads="1"/>
                </p:cNvSpPr>
                <p:nvPr/>
              </p:nvSpPr>
              <p:spPr bwMode="auto">
                <a:xfrm rot="9769469">
                  <a:off x="-856723" y="614680"/>
                  <a:ext cx="416452" cy="2573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6434" name="Капля 126"/>
              <p:cNvGrpSpPr>
                <a:grpSpLocks/>
              </p:cNvGrpSpPr>
              <p:nvPr/>
            </p:nvGrpSpPr>
            <p:grpSpPr bwMode="auto">
              <a:xfrm rot="-8141153">
                <a:off x="2134647" y="4958008"/>
                <a:ext cx="1040371" cy="1809192"/>
                <a:chOff x="-1115568" y="451104"/>
                <a:chExt cx="408432" cy="658368"/>
              </a:xfrm>
            </p:grpSpPr>
            <p:pic>
              <p:nvPicPr>
                <p:cNvPr id="16435" name="Капля 126"/>
                <p:cNvPicPr>
                  <a:picLocks noChangeArrowheads="1"/>
                </p:cNvPicPr>
                <p:nvPr/>
              </p:nvPicPr>
              <p:blipFill>
                <a:blip r:embed="rId20" cstate="screen"/>
                <a:srcRect/>
                <a:stretch>
                  <a:fillRect/>
                </a:stretch>
              </p:blipFill>
              <p:spPr bwMode="auto">
                <a:xfrm>
                  <a:off x="-1115568" y="451104"/>
                  <a:ext cx="408432" cy="6583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436" name="Text Box 164"/>
                <p:cNvSpPr txBox="1">
                  <a:spLocks noChangeArrowheads="1"/>
                </p:cNvSpPr>
                <p:nvPr/>
              </p:nvSpPr>
              <p:spPr bwMode="auto">
                <a:xfrm rot="7095382">
                  <a:off x="-1054207" y="589403"/>
                  <a:ext cx="293701" cy="1761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16417" name="Группа 87"/>
            <p:cNvGrpSpPr>
              <a:grpSpLocks/>
            </p:cNvGrpSpPr>
            <p:nvPr/>
          </p:nvGrpSpPr>
          <p:grpSpPr bwMode="auto">
            <a:xfrm flipH="1">
              <a:off x="3143240" y="4929198"/>
              <a:ext cx="1633647" cy="1468795"/>
              <a:chOff x="1359934" y="4930545"/>
              <a:chExt cx="1633647" cy="1468795"/>
            </a:xfrm>
          </p:grpSpPr>
          <p:grpSp>
            <p:nvGrpSpPr>
              <p:cNvPr id="16427" name="Капля 123"/>
              <p:cNvGrpSpPr>
                <a:grpSpLocks/>
              </p:cNvGrpSpPr>
              <p:nvPr/>
            </p:nvGrpSpPr>
            <p:grpSpPr bwMode="auto">
              <a:xfrm rot="8141153" flipH="1">
                <a:off x="1403111" y="4383930"/>
                <a:ext cx="1490681" cy="1859447"/>
                <a:chOff x="-1438656" y="950976"/>
                <a:chExt cx="585216" cy="676656"/>
              </a:xfrm>
            </p:grpSpPr>
            <p:pic>
              <p:nvPicPr>
                <p:cNvPr id="16431" name="Капля 123"/>
                <p:cNvPicPr>
                  <a:picLocks noChangeArrowheads="1"/>
                </p:cNvPicPr>
                <p:nvPr/>
              </p:nvPicPr>
              <p:blipFill>
                <a:blip r:embed="rId21" cstate="screen"/>
                <a:srcRect/>
                <a:stretch>
                  <a:fillRect/>
                </a:stretch>
              </p:blipFill>
              <p:spPr bwMode="auto">
                <a:xfrm>
                  <a:off x="-1438656" y="950976"/>
                  <a:ext cx="585216" cy="6766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432" name="Text Box 168"/>
                <p:cNvSpPr txBox="1">
                  <a:spLocks noChangeArrowheads="1"/>
                </p:cNvSpPr>
                <p:nvPr/>
              </p:nvSpPr>
              <p:spPr bwMode="auto">
                <a:xfrm rot="6512836">
                  <a:off x="-1394799" y="1140711"/>
                  <a:ext cx="416452" cy="2573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6428" name="Капля 124"/>
              <p:cNvGrpSpPr>
                <a:grpSpLocks/>
              </p:cNvGrpSpPr>
              <p:nvPr/>
            </p:nvGrpSpPr>
            <p:grpSpPr bwMode="auto">
              <a:xfrm rot="8141153" flipH="1">
                <a:off x="1724319" y="5311219"/>
                <a:ext cx="1692544" cy="1105617"/>
                <a:chOff x="-1499616" y="829056"/>
                <a:chExt cx="664464" cy="402336"/>
              </a:xfrm>
            </p:grpSpPr>
            <p:pic>
              <p:nvPicPr>
                <p:cNvPr id="16429" name="Капля 124"/>
                <p:cNvPicPr>
                  <a:picLocks noChangeArrowheads="1"/>
                </p:cNvPicPr>
                <p:nvPr/>
              </p:nvPicPr>
              <p:blipFill>
                <a:blip r:embed="rId22" cstate="screen"/>
                <a:srcRect/>
                <a:stretch>
                  <a:fillRect/>
                </a:stretch>
              </p:blipFill>
              <p:spPr bwMode="auto">
                <a:xfrm>
                  <a:off x="-1499616" y="829056"/>
                  <a:ext cx="664464" cy="4023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430" name="Text Box 171"/>
                <p:cNvSpPr txBox="1">
                  <a:spLocks noChangeArrowheads="1"/>
                </p:cNvSpPr>
                <p:nvPr/>
              </p:nvSpPr>
              <p:spPr bwMode="auto">
                <a:xfrm rot="9186923">
                  <a:off x="-1393099" y="920962"/>
                  <a:ext cx="293701" cy="1761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16418" name="Овал 116"/>
            <p:cNvGrpSpPr>
              <a:grpSpLocks/>
            </p:cNvGrpSpPr>
            <p:nvPr/>
          </p:nvGrpSpPr>
          <p:grpSpPr bwMode="auto">
            <a:xfrm rot="-8141153">
              <a:off x="2672154" y="4959618"/>
              <a:ext cx="900620" cy="988355"/>
              <a:chOff x="-1115568" y="835152"/>
              <a:chExt cx="353568" cy="359664"/>
            </a:xfrm>
          </p:grpSpPr>
          <p:pic>
            <p:nvPicPr>
              <p:cNvPr id="16425" name="Овал 116"/>
              <p:cNvPicPr>
                <a:picLocks noChangeArrowheads="1"/>
              </p:cNvPicPr>
              <p:nvPr/>
            </p:nvPicPr>
            <p:blipFill>
              <a:blip r:embed="rId23" cstate="screen"/>
              <a:srcRect/>
              <a:stretch>
                <a:fillRect/>
              </a:stretch>
            </p:blipFill>
            <p:spPr bwMode="auto">
              <a:xfrm>
                <a:off x="-1115568" y="835152"/>
                <a:ext cx="353568" cy="3596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426" name="Text Box 174"/>
              <p:cNvSpPr txBox="1">
                <a:spLocks noChangeArrowheads="1"/>
              </p:cNvSpPr>
              <p:nvPr/>
            </p:nvSpPr>
            <p:spPr bwMode="auto">
              <a:xfrm rot="8141153">
                <a:off x="-976139" y="878583"/>
                <a:ext cx="79323" cy="2205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18" name="Овал 117"/>
            <p:cNvSpPr>
              <a:spLocks noChangeArrowheads="1"/>
            </p:cNvSpPr>
            <p:nvPr/>
          </p:nvSpPr>
          <p:spPr bwMode="auto">
            <a:xfrm>
              <a:off x="1785161" y="5100318"/>
              <a:ext cx="285193" cy="282720"/>
            </a:xfrm>
            <a:prstGeom prst="ellipse">
              <a:avLst/>
            </a:prstGeom>
            <a:gradFill rotWithShape="1">
              <a:gsLst>
                <a:gs pos="0">
                  <a:srgbClr val="A3C4FF"/>
                </a:gs>
                <a:gs pos="35001">
                  <a:srgbClr val="BFD5FF"/>
                </a:gs>
                <a:gs pos="100000">
                  <a:srgbClr val="E5EEFF"/>
                </a:gs>
              </a:gsLst>
              <a:lin ang="16200000" scaled="1"/>
            </a:gradFill>
            <a:ln w="9525" algn="ctr">
              <a:solidFill>
                <a:srgbClr val="4A7EBB"/>
              </a:solidFill>
              <a:round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rot="1080000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9" name="Овал 118"/>
            <p:cNvSpPr>
              <a:spLocks noChangeArrowheads="1"/>
            </p:cNvSpPr>
            <p:nvPr/>
          </p:nvSpPr>
          <p:spPr bwMode="auto">
            <a:xfrm>
              <a:off x="4065162" y="5082564"/>
              <a:ext cx="279814" cy="282720"/>
            </a:xfrm>
            <a:prstGeom prst="ellipse">
              <a:avLst/>
            </a:prstGeom>
            <a:gradFill rotWithShape="1">
              <a:gsLst>
                <a:gs pos="0">
                  <a:srgbClr val="A3C4FF"/>
                </a:gs>
                <a:gs pos="35001">
                  <a:srgbClr val="BFD5FF"/>
                </a:gs>
                <a:gs pos="100000">
                  <a:srgbClr val="E5EEFF"/>
                </a:gs>
              </a:gsLst>
              <a:lin ang="16200000" scaled="1"/>
            </a:gradFill>
            <a:ln w="9525" algn="ctr">
              <a:solidFill>
                <a:srgbClr val="4A7EBB"/>
              </a:solidFill>
              <a:round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rot="1080000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0" name="Овал 119"/>
            <p:cNvSpPr>
              <a:spLocks noChangeArrowheads="1"/>
            </p:cNvSpPr>
            <p:nvPr/>
          </p:nvSpPr>
          <p:spPr bwMode="auto">
            <a:xfrm>
              <a:off x="2134353" y="5490961"/>
              <a:ext cx="215241" cy="141357"/>
            </a:xfrm>
            <a:prstGeom prst="ellipse">
              <a:avLst/>
            </a:prstGeom>
            <a:gradFill rotWithShape="1">
              <a:gsLst>
                <a:gs pos="0">
                  <a:srgbClr val="A3C4FF"/>
                </a:gs>
                <a:gs pos="35001">
                  <a:srgbClr val="BFD5FF"/>
                </a:gs>
                <a:gs pos="100000">
                  <a:srgbClr val="E5EEFF"/>
                </a:gs>
              </a:gsLst>
              <a:lin ang="16200000" scaled="1"/>
            </a:gradFill>
            <a:ln w="9525" algn="ctr">
              <a:solidFill>
                <a:srgbClr val="4A7EBB"/>
              </a:solidFill>
              <a:round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rot="1080000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1" name="Овал 120"/>
            <p:cNvSpPr>
              <a:spLocks noChangeArrowheads="1"/>
            </p:cNvSpPr>
            <p:nvPr/>
          </p:nvSpPr>
          <p:spPr bwMode="auto">
            <a:xfrm>
              <a:off x="3633582" y="5486180"/>
              <a:ext cx="215241" cy="141363"/>
            </a:xfrm>
            <a:prstGeom prst="ellipse">
              <a:avLst/>
            </a:prstGeom>
            <a:gradFill rotWithShape="1">
              <a:gsLst>
                <a:gs pos="0">
                  <a:srgbClr val="A3C4FF"/>
                </a:gs>
                <a:gs pos="35001">
                  <a:srgbClr val="BFD5FF"/>
                </a:gs>
                <a:gs pos="100000">
                  <a:srgbClr val="E5EEFF"/>
                </a:gs>
              </a:gsLst>
              <a:lin ang="16200000" scaled="1"/>
            </a:gradFill>
            <a:ln w="9525" algn="ctr">
              <a:solidFill>
                <a:srgbClr val="4A7EBB"/>
              </a:solidFill>
              <a:round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rot="1080000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2" name="Овал 121"/>
            <p:cNvSpPr>
              <a:spLocks noChangeArrowheads="1"/>
            </p:cNvSpPr>
            <p:nvPr/>
          </p:nvSpPr>
          <p:spPr bwMode="auto">
            <a:xfrm>
              <a:off x="2557938" y="5940531"/>
              <a:ext cx="215241" cy="150784"/>
            </a:xfrm>
            <a:prstGeom prst="ellipse">
              <a:avLst/>
            </a:prstGeom>
            <a:gradFill rotWithShape="1">
              <a:gsLst>
                <a:gs pos="0">
                  <a:srgbClr val="C9B5E8"/>
                </a:gs>
                <a:gs pos="35001">
                  <a:srgbClr val="D9CBEE"/>
                </a:gs>
                <a:gs pos="100000">
                  <a:srgbClr val="F0EAF9"/>
                </a:gs>
              </a:gsLst>
              <a:lin ang="16200000" scaled="1"/>
            </a:gradFill>
            <a:ln w="9525" algn="ctr">
              <a:solidFill>
                <a:srgbClr val="7D60A0"/>
              </a:solidFill>
              <a:round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rot="1080000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3" name="Овал 122"/>
            <p:cNvSpPr>
              <a:spLocks noChangeArrowheads="1"/>
            </p:cNvSpPr>
            <p:nvPr/>
          </p:nvSpPr>
          <p:spPr bwMode="auto">
            <a:xfrm>
              <a:off x="3211283" y="6054831"/>
              <a:ext cx="215241" cy="141363"/>
            </a:xfrm>
            <a:prstGeom prst="ellipse">
              <a:avLst/>
            </a:prstGeom>
            <a:gradFill rotWithShape="1">
              <a:gsLst>
                <a:gs pos="0">
                  <a:srgbClr val="C9B5E8"/>
                </a:gs>
                <a:gs pos="35001">
                  <a:srgbClr val="D9CBEE"/>
                </a:gs>
                <a:gs pos="100000">
                  <a:srgbClr val="F0EAF9"/>
                </a:gs>
              </a:gsLst>
              <a:lin ang="16200000" scaled="1"/>
            </a:gradFill>
            <a:ln w="9525" algn="ctr">
              <a:solidFill>
                <a:srgbClr val="7D60A0"/>
              </a:solidFill>
              <a:round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rot="10800000"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86199" name="AutoShape 183"/>
          <p:cNvSpPr>
            <a:spLocks noChangeArrowheads="1"/>
          </p:cNvSpPr>
          <p:nvPr/>
        </p:nvSpPr>
        <p:spPr bwMode="auto">
          <a:xfrm rot="470121">
            <a:off x="2987675" y="333375"/>
            <a:ext cx="1296988" cy="360363"/>
          </a:xfrm>
          <a:prstGeom prst="cloudCallout">
            <a:avLst>
              <a:gd name="adj1" fmla="val -14259"/>
              <a:gd name="adj2" fmla="val 9472"/>
            </a:avLst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86200" name="AutoShape 184"/>
          <p:cNvSpPr>
            <a:spLocks noChangeArrowheads="1"/>
          </p:cNvSpPr>
          <p:nvPr/>
        </p:nvSpPr>
        <p:spPr bwMode="auto">
          <a:xfrm>
            <a:off x="5076825" y="0"/>
            <a:ext cx="2089150" cy="720725"/>
          </a:xfrm>
          <a:prstGeom prst="cloudCallout">
            <a:avLst>
              <a:gd name="adj1" fmla="val -27810"/>
              <a:gd name="adj2" fmla="val 29736"/>
            </a:avLst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grpSp>
        <p:nvGrpSpPr>
          <p:cNvPr id="16411" name="Группа 8"/>
          <p:cNvGrpSpPr>
            <a:grpSpLocks/>
          </p:cNvGrpSpPr>
          <p:nvPr/>
        </p:nvGrpSpPr>
        <p:grpSpPr bwMode="auto">
          <a:xfrm>
            <a:off x="7812088" y="1125538"/>
            <a:ext cx="1500187" cy="3071812"/>
            <a:chOff x="714348" y="0"/>
            <a:chExt cx="2571768" cy="5786454"/>
          </a:xfrm>
        </p:grpSpPr>
        <p:pic>
          <p:nvPicPr>
            <p:cNvPr id="16414" name="Прямоугольник 7"/>
            <p:cNvPicPr>
              <a:picLocks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750815" y="2725703"/>
              <a:ext cx="2664842" cy="36057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Облако 6"/>
            <p:cNvSpPr/>
            <p:nvPr/>
          </p:nvSpPr>
          <p:spPr>
            <a:xfrm>
              <a:off x="714348" y="0"/>
              <a:ext cx="2571768" cy="3501776"/>
            </a:xfrm>
            <a:prstGeom prst="cloud">
              <a:avLst/>
            </a:pr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solidFill>
                <a:srgbClr val="0C6817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6412" name="Picture 2" descr="C:\Documents and Settings\Класс\Мои документы\2036.jpg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341438"/>
            <a:ext cx="2387600" cy="332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219200" y="6278563"/>
            <a:ext cx="88931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953735"/>
                </a:solidFill>
              </a:rPr>
              <a:t>Стеж очима за рухами героїв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48555E-6 C 0.01059 -0.00092 0.02205 0.00162 0.03177 -0.00416 C 0.03351 -0.00532 0.0349 -0.0074 0.03664 -0.00855 C 0.03976 -0.0104 0.04618 -0.01272 0.04618 -0.01272 C 0.05677 -0.02289 0.06702 -0.03214 0.07622 -0.04439 C 0.08039 -0.07792 0.07778 -0.10936 0.08108 -0.14381 C 0.08229 -0.15653 0.08716 -0.15491 0.09219 -0.16069 C 0.10122 -0.17133 0.10747 -0.18728 0.1191 -0.19237 C 0.12604 -0.20624 0.13941 -0.20208 0.15087 -0.20509 C 0.16945 -0.19907 0.13785 -0.20878 0.17466 -0.20092 C 0.179 -0.2 0.18299 -0.19722 0.18733 -0.19653 C 0.1915 -0.19584 0.19584 -0.19514 0.2 -0.19445 C 0.20625 -0.19167 0.2125 -0.18983 0.2191 -0.18821 C 0.22552 -0.18381 0.22986 -0.18011 0.23507 -0.17341 C 0.23733 -0.16416 0.23907 -0.15491 0.24132 -0.14589 C 0.24028 -0.13017 0.23959 -0.11815 0.23664 -0.10358 C 0.23525 -0.09711 0.23334 -0.09087 0.23177 -0.08462 C 0.23125 -0.08254 0.23021 -0.07815 0.23021 -0.07815 C 0.22934 -0.07029 0.22778 -0.06289 0.22709 -0.05503 C 0.225 -0.03352 0.2257 -0.02196 0.21441 -0.00624 C 0.21285 0.00463 0.21407 0.01919 0.20799 0.02752 C 0.20365 0.03353 0.20139 0.03145 0.19532 0.03376 C 0.18438 0.03769 0.175 0.04231 0.16354 0.04439 C 0.15018 0.05041 0.13542 0.05179 0.12223 0.05919 C 0.10886 0.06659 0.09514 0.07723 0.08108 0.08023 C 0.07587 0.08278 0.07049 0.08439 0.06511 0.08671 C 0.0592 0.09202 0.05278 0.09411 0.04618 0.09734 C 0.04098 0.10382 0.03386 0.10705 0.02708 0.10983 C 0.02379 0.11122 0.01754 0.11422 0.01754 0.11422 C -0.01059 0.11168 -0.03924 0.11445 -0.06666 0.10567 C -0.07343 0.10127 -0.07986 0.09965 -0.08732 0.09734 C -0.09375 0.09133 -0.09114 0.09295 -0.1 0.08879 C -0.10313 0.0874 -0.10626 0.08601 -0.10938 0.08463 C -0.11094 0.08393 -0.11424 0.08254 -0.11424 0.08254 C -0.11772 0.07931 -0.12188 0.07746 -0.12535 0.07399 C -0.13924 0.05965 -0.12761 0.0659 -0.13803 0.06127 C -0.14601 0.05064 -0.15695 0.04486 -0.16494 0.03376 C -0.16754 0.02428 -0.1698 0.01411 -0.17136 0.00416 C -0.17032 -0.01202 -0.1698 -0.02867 -0.16667 -0.04439 C -0.16528 -0.05133 -0.16199 -0.05665 -0.16025 -0.06335 C -0.16077 -0.07722 -0.15747 -0.11098 -0.16824 -0.12462 L -0.17605 -0.14798 C -0.17605 -0.14798 -0.17605 -0.14798 -0.17605 -0.14798 C -0.17726 -0.15144 -0.17778 -0.15676 -0.18091 -0.15861 C -0.18334 -0.16 -0.18629 -0.15977 -0.1889 -0.16069 C -0.19567 -0.163 -0.20278 -0.16601 -0.20938 -0.16902 C -0.2264 -0.16832 -0.24341 -0.16878 -0.26025 -0.16694 C -0.2606 -0.16694 -0.27188 -0.16185 -0.27449 -0.16069 C -0.27605 -0.16 -0.27935 -0.15861 -0.27935 -0.15861 C -0.28664 -0.15214 -0.29046 -0.1489 -0.29515 -0.13942 C -0.3014 -0.12647 -0.30313 -0.11052 -0.30938 -0.09734 C -0.3139 -0.08786 -0.32067 -0.08115 -0.32535 -0.07191 C -0.32778 -0.05896 -0.32935 -0.04694 -0.3349 -0.03584 C -0.33855 -0.0215 -0.33942 -0.00647 -0.34601 0.00624 C -0.3481 0.01734 -0.3507 0.02752 -0.35383 0.03815 C -0.35695 0.04902 -0.35782 0.06081 -0.36025 0.07191 C -0.36285 0.08393 -0.36598 0.09572 -0.36824 0.10775 C -0.37049 0.11977 -0.37119 0.13503 -0.37778 0.14382 C -0.38473 0.17133 -0.41459 0.1815 -0.43334 0.18382 C -0.44341 0.18497 -0.45331 0.18543 -0.46337 0.18613 C -0.48438 0.1822 -0.504 0.17734 -0.52535 0.17549 C -0.53803 0.17642 -0.55747 0.17965 -0.57136 0.17549 C -0.57692 0.17387 -0.57987 0.16532 -0.5856 0.16278 C -0.58959 0.15769 -0.59133 0.15445 -0.59671 0.15214 C -0.60383 0.14543 -0.61025 0.13757 -0.61737 0.1311 C -0.61876 0.12833 -0.62119 0.12208 -0.62379 0.12046 C -0.62674 0.11861 -0.63334 0.1163 -0.63334 0.1163 C -0.64497 0.1059 -0.63022 0.11815 -0.64445 0.10983 C -0.65035 0.10636 -0.65244 0.10012 -0.65869 0.09734 C -0.66945 0.08231 -0.65244 0.1052 -0.66667 0.08879 C -0.67067 0.08416 -0.67362 0.07815 -0.67778 0.07399 C -0.68074 0.07098 -0.68438 0.0689 -0.68716 0.06543 C -0.69133 0.06012 -0.69428 0.05411 -0.69827 0.04856 C -0.7007 0.03954 -0.704 0.0326 -0.70626 0.02335 C -0.70678 0.02127 -0.70782 0.01688 -0.70782 0.01688 C -0.7073 0.00624 -0.7073 -0.00439 -0.70626 -0.0148 C -0.70296 -0.04555 -0.68594 -0.07699 -0.66337 -0.0867 C -0.65001 -0.0985 -0.63265 -0.09988 -0.61737 -0.10566 C -0.61164 -0.10774 -0.60574 -0.10983 -0.60001 -0.11214 C -0.59844 -0.11283 -0.59515 -0.11422 -0.59515 -0.11422 " pathEditMode="relative" ptsTypes="ffffffffffffffffffffffffffffffffffffffffFffffffffffffffffffffffffffffffffffffffA">
                                      <p:cBhvr>
                                        <p:cTn id="13" dur="5000" fill="hold"/>
                                        <p:tgtEl>
                                          <p:spTgt spid="86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96532E-6 C 0.00382 -0.01526 0.01545 -0.0289 0.02396 -0.04023 C 0.02657 -0.05087 0.03125 -0.05988 0.03507 -0.06983 C 0.03872 -0.08925 0.04705 -0.10058 0.0573 -0.11422 C 0.05886 -0.1163 0.0592 -0.11977 0.06042 -0.12254 C 0.06459 -0.13225 0.06771 -0.13965 0.07466 -0.1459 C 0.07778 -0.14451 0.08195 -0.14497 0.0842 -0.14173 C 0.08525 -0.14035 0.08594 -0.13827 0.08733 -0.13734 C 0.09254 -0.13387 0.09914 -0.13249 0.10486 -0.12902 C 0.10955 -0.12231 0.11719 -0.11908 0.12396 -0.1163 C 0.13455 -0.10197 0.12917 -0.10543 0.1382 -0.1015 C 0.14306 -0.0911 0.15052 -0.08185 0.1573 -0.07399 C 0.16302 -0.06728 0.16424 -0.06035 0.17136 -0.05711 C 0.17726 -0.04509 0.18611 -0.03353 0.19532 -0.02543 C 0.19775 -0.0148 0.20278 -0.00809 0.20938 -0.00208 C 0.21563 0.02012 0.22778 0.02613 0.24115 0.03815 C 0.24861 0.04486 0.2533 0.05526 0.26198 0.05919 C 0.29393 0.0904 0.34584 0.07931 0.37952 0.08023 C 0.42049 0.08578 0.46441 0.08509 0.50469 0.07191 C 0.50955 0.06775 0.51424 0.06543 0.5191 0.06127 C 0.52014 0.05919 0.52084 0.05665 0.5224 0.05503 C 0.52361 0.05364 0.5257 0.05457 0.52691 0.05295 C 0.53091 0.04786 0.53299 0.04092 0.53646 0.03584 C 0.54011 0.0222 0.54063 0.00786 0.5382 -0.00624 C 0.53716 -0.01179 0.53351 -0.01572 0.53177 -0.02104 C 0.52657 -0.03676 0.52049 -0.05133 0.51598 -0.06775 C 0.51198 -0.08069 0.5066 -0.09249 0.5033 -0.10566 C 0.50226 -0.10983 0.50122 -0.11422 0.50018 -0.11838 C 0.49966 -0.12046 0.49827 -0.12462 0.49827 -0.12462 C 0.49896 -0.13249 0.49914 -0.14035 0.50018 -0.14798 C 0.50139 -0.15815 0.50521 -0.16624 0.50782 -0.17549 C 0.51111 -0.18636 0.51355 -0.19676 0.51736 -0.20717 C 0.51997 -0.21341 0.52414 -0.21827 0.52691 -0.22405 C 0.52986 -0.23514 0.5342 -0.24786 0.54271 -0.25156 C 0.5507 -0.26127 0.55365 -0.25873 0.56181 -0.26428 C 0.57275 -0.27145 0.55973 -0.26659 0.57448 -0.27052 C 0.58577 -0.26983 0.5967 -0.27006 0.60799 -0.26844 C 0.61129 -0.26798 0.61754 -0.26428 0.61754 -0.26428 C 0.63039 -0.26636 0.62934 -0.26474 0.63664 -0.27491 C 0.64045 -0.29017 0.63889 -0.28324 0.64115 -0.29595 C 0.6408 -0.3015 0.6408 -0.30728 0.63976 -0.31283 C 0.63733 -0.32509 0.62917 -0.3304 0.62396 -0.34035 C 0.62292 -0.34243 0.62188 -0.34497 0.62066 -0.34659 C 0.61667 -0.35098 0.6125 -0.35145 0.60799 -0.35306 C 0.5967 -0.36786 0.57535 -0.36717 0.56042 -0.36994 C 0.52674 -0.36879 0.50521 -0.36694 0.47466 -0.3637 C 0.4665 -0.36139 0.45868 -0.35977 0.4507 -0.35723 C 0.43664 -0.34798 0.44254 -0.35098 0.43351 -0.34659 C 0.42674 -0.33803 0.41528 -0.33827 0.40643 -0.33619 C 0.38716 -0.33156 0.36875 -0.32393 0.34914 -0.32139 C 0.32518 -0.31029 0.35868 -0.32462 0.31129 -0.31491 C 0.3066 -0.31399 0.30261 -0.31052 0.29827 -0.30867 C 0.29618 -0.30775 0.2941 -0.30728 0.29202 -0.30659 C 0.29063 -0.3059 0.28872 -0.3052 0.28733 -0.30451 C 0.2842 -0.30312 0.27778 -0.30012 0.27778 -0.30012 C 0.27032 -0.30543 0.26198 -0.30728 0.25382 -0.31075 C 0.25139 -0.31422 0.24931 -0.31931 0.24618 -0.32139 C 0.23907 -0.32601 0.23368 -0.32879 0.22848 -0.33619 C 0.22917 -0.34682 0.22813 -0.35746 0.23021 -0.36786 C 0.23108 -0.37295 0.24549 -0.39561 0.24757 -0.39954 C 0.25174 -0.40763 0.25348 -0.42335 0.25573 -0.4333 C 0.25243 -0.44116 0.24792 -0.45457 0.24115 -0.45873 C 0.23837 -0.46058 0.2316 -0.46289 0.2316 -0.46289 C 0.19931 -0.46035 0.21129 -0.46173 0.19045 -0.45249 C 0.18802 -0.44925 0.18664 -0.44509 0.18403 -0.44185 C 0.18264 -0.44 0.18073 -0.43931 0.17952 -0.43769 C 0.17657 -0.43445 0.17136 -0.42705 0.17136 -0.42705 C 0.16945 -0.41873 0.16528 -0.41295 0.16198 -0.40578 C 0.15677 -0.37919 0.1566 -0.35006 0.14132 -0.32971 C 0.13872 -0.31908 0.1415 -0.32717 0.13507 -0.31931 C 0.1323 -0.31607 0.12969 -0.31214 0.12709 -0.30867 C 0.11875 -0.29757 0.09792 -0.29896 0.08907 -0.29803 C 0.06268 -0.29942 0.05677 -0.30405 0.03664 -0.29595 C 0.03073 -0.29364 0.02066 -0.28324 0.02066 -0.28324 C 0.01545 -0.27283 0.01424 -0.26127 0.01111 -0.24948 C 0.01111 -0.24763 0.0092 -0.22497 0.00799 -0.21988 C 0.00712 -0.21757 0.00539 -0.21572 0.00486 -0.21341 C 0.00157 -0.20347 -0.00295 -0.19006 -0.00468 -0.17965 C -0.00694 -0.1674 -0.00885 -0.15422 -0.01423 -0.14382 C -0.01632 -0.13503 -0.01892 -0.12462 -0.02378 -0.11838 C -0.02691 -0.10983 -0.02951 -0.10335 -0.03316 -0.09503 C -0.03698 -0.08624 -0.03524 -0.08439 -0.04114 -0.07607 C -0.04392 -0.0615 -0.05225 -0.05457 -0.05711 -0.04231 C -0.06145 -0.03191 -0.06336 -0.02081 -0.06979 -0.01272 C -0.07291 -0.00069 -0.07899 0.00809 -0.08559 0.01688 C -0.08854 0.02844 -0.09583 0.03723 -0.10312 0.04439 C -0.10729 0.05272 -0.11354 0.05526 -0.12048 0.05919 C -0.13003 0.06474 -0.13975 0.07006 -0.14913 0.07607 C -0.22395 0.07353 -0.19218 0.08116 -0.22378 0.06775 C -0.23211 0.05595 -0.24409 0.04971 -0.25225 0.03815 C -0.25937 0.02821 -0.26562 0.01988 -0.27135 0.00855 C -0.27534 -0.00763 -0.2809 -0.0222 -0.28871 -0.03584 C -0.29132 -0.04624 -0.29357 -0.0548 -0.29514 -0.06543 C -0.29461 -0.08509 -0.29496 -0.10497 -0.29357 -0.12462 C -0.29323 -0.12994 -0.28993 -0.13434 -0.28871 -0.13942 C -0.2868 -0.14775 -0.28576 -0.15653 -0.28402 -0.16486 C -0.28159 -0.17642 -0.28125 -0.18659 -0.27604 -0.19653 C -0.27465 -0.20902 -0.27274 -0.22058 -0.26979 -0.2326 C -0.26701 -0.25896 -0.26736 -0.28486 -0.27604 -0.30867 C -0.2776 -0.31954 -0.27951 -0.32879 -0.28402 -0.33827 C -0.28576 -0.34798 -0.28993 -0.3526 -0.29357 -0.36139 C -0.29514 -0.36509 -0.29687 -0.36832 -0.29826 -0.37202 C -0.29895 -0.3741 -0.29982 -0.3785 -0.29982 -0.3785 " pathEditMode="relative" ptsTypes="ffffffffffffffffffffffffffffffffffffffffffffffffffffffffffffffffffffffffffffffffffffffffffffffffffffffA">
                                      <p:cBhvr>
                                        <p:cTn id="16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0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2 0.04416 C -0.03125 0.03445 -0.0507 0.00879 -0.06945 -0.00879 C -0.07344 -0.00301 -0.07327 0.00277 -0.07743 0.00832 C -0.08056 0.02058 -0.0783 0.01248 -0.08525 0.03144 C -0.09028 0.04485 -0.0915 0.06011 -0.09636 0.07376 C -0.09792 0.08324 -0.09896 0.08902 -0.10278 0.09711 C -0.11094 0.09318 -0.10625 0.09642 -0.11545 0.08439 C -0.11823 0.08092 -0.11875 0.07445 -0.12188 0.07168 C -0.12431 0.06959 -0.14584 0.05225 -0.14879 0.04624 C -0.15382 0.03653 -0.15608 0.02936 -0.16302 0.02312 C -0.16406 0.02035 -0.16528 0.01757 -0.16632 0.01457 C -0.16702 0.01248 -0.1665 0.00948 -0.16788 0.00832 C -0.16945 0.00694 -0.18629 0.00254 -0.18854 0.00185 C -0.19375 0.00254 -0.19983 0.00046 -0.20434 0.00393 C -0.20729 0.00624 -0.20643 0.01248 -0.20747 0.01665 C -0.20799 0.01873 -0.2092 0.02312 -0.2092 0.02335 C -0.20938 0.03907 -0.1915 0.11954 -0.22031 0.12879 C -0.22188 0.13017 -0.22309 0.13295 -0.225 0.13295 C -0.22778 0.13295 -0.23021 0.12994 -0.23299 0.12879 C -0.23559 0.12763 -0.24531 0.12509 -0.24722 0.12439 C -0.25486 0.11931 -0.26302 0.11746 -0.27101 0.11399 C -0.27674 0.1059 -0.27292 0.11075 -0.28368 0.10127 C -0.28768 0.0978 -0.29653 0.08116 -0.29965 0.07584 C -0.30209 0.0659 -0.30903 0.06173 -0.31233 0.05272 C -0.32031 0.03121 -0.31979 0.02127 -0.33611 0.00601 C -0.34913 0.00763 -0.35521 0.00879 -0.36632 0.01248 C -0.37188 0.03468 -0.37031 0.05803 -0.38368 0.07584 C -0.38854 0.09133 -0.3941 0.10821 -0.40122 0.12231 C -0.40174 0.12439 -0.40191 0.1267 -0.40278 0.12879 C -0.40469 0.13318 -0.4092 0.1415 -0.4092 0.14173 C -0.41893 0.13803 -0.42847 0.1311 -0.43611 0.12231 C -0.4415 0.1163 -0.44497 0.11052 -0.45191 0.10751 C -0.46632 0.08902 -0.44983 0.11214 -0.45834 0.0948 C -0.45955 0.09225 -0.46181 0.09087 -0.46302 0.08855 C -0.46441 0.08601 -0.46528 0.08277 -0.46632 0.08 C -0.46858 0.06474 -0.46927 0.0474 -0.47257 0.03353 C -0.47379 0.02127 -0.47309 0.00162 -0.48212 -0.00647 C -0.48802 -0.01179 -0.50278 -0.01295 -0.50278 -0.01272 C -0.51441 -0.00994 -0.5158 -0.00555 -0.52188 0.00601 C -0.52292 0.01017 -0.52396 0.01457 -0.525 0.01873 C -0.52552 0.02081 -0.52656 0.0252 -0.52656 0.02543 C -0.52865 0.04462 -0.53177 0.05526 -0.54254 0.06959 C -0.54705 0.09988 -0.54063 0.06173 -0.54722 0.08855 C -0.55122 0.10497 -0.54775 0.12832 -0.56302 0.13503 C -0.57118 0.13295 -0.57917 0.13017 -0.58698 0.1267 C -0.59167 0.12023 -0.59688 0.11653 -0.60278 0.11191 C -0.60625 0.10266 -0.60955 0.0911 -0.61389 0.08231 C -0.6165 0.06474 -0.61684 0.04717 -0.61858 0.02936 C -0.61893 0.02566 -0.61893 0.02173 -0.62031 0.01873 C -0.62275 0.01364 -0.62969 0.00601 -0.62969 0.00624 C -0.63177 -0.00162 -0.63525 -0.00301 -0.63924 -0.00879 C -0.64757 -0.00671 -0.65243 -0.00509 -0.6599 -0.00023 C -0.67084 0.02173 -0.65434 -0.00948 -0.66788 0.0104 C -0.67136 0.01572 -0.67743 0.02728 -0.67743 0.02751 C -0.6809 0.04578 -0.67604 0.02381 -0.68525 0.04832 C -0.69063 0.06243 -0.69097 0.07954 -0.69965 0.09064 C -0.70625 0.10867 -0.70938 0.12694 -0.71389 0.14566 C -0.72361 0.14127 -0.73056 0.13364 -0.73611 0.12231 C -0.7434 0.10751 -0.73525 0.11931 -0.74254 0.10959 C -0.74653 0.09364 -0.74931 0.07838 -0.75521 0.06312 C -0.75799 0.04879 -0.75486 0.03584 -0.76476 0.02728 C -0.7684 0.02011 -0.77587 0.00925 -0.78212 0.00601 C -0.78611 0.00393 -0.79063 0.0037 -0.79479 0.00185 C -0.80695 0.00254 -0.81927 0.00185 -0.83143 0.00393 C -0.83559 0.00462 -0.83698 0.01202 -0.83924 0.01665 C -0.8467 0.03237 -0.84931 0.04809 -0.86146 0.05896 C -0.86198 0.06104 -0.86146 0.06451 -0.86302 0.0652 C -0.86962 0.06821 -0.87674 0.0578 -0.88056 0.05272 C -0.88785 0.02335 -0.88785 -0.00809 -0.88056 -0.03838 C -0.88056 -0.03931 -0.87934 -0.06058 -0.87743 -0.06567 C -0.8757 -0.07029 -0.87101 -0.07838 -0.87101 -0.07815 C -0.8691 -0.08647 -0.86597 -0.09156 -0.86146 -0.09757 C -0.85886 -0.10775 -0.8533 -0.11931 -0.84566 -0.12278 C -0.8375 -0.1341 -0.82656 -0.12832 -0.81545 -0.12717 C -0.81389 -0.12509 -0.81268 -0.12231 -0.81077 -0.12069 C -0.80938 -0.11954 -0.80712 -0.12023 -0.8059 -0.11861 C -0.79705 -0.10682 -0.80313 -0.10474 -0.79167 -0.09965 C -0.78802 -0.09202 -0.79045 -0.09318 -0.78525 -0.09318 " pathEditMode="relative" rAng="0" ptsTypes="fffffffffffffffffffffffffffffffffffffffffffffffffffffffffffffffffffffffffffffA">
                                      <p:cBhvr>
                                        <p:cTn id="19" dur="50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9" y="-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00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42775E-6 C -0.00903 -0.00393 -0.00295 -0.00254 -0.01754 -2.42775E-6 C -0.03576 0.00277 -0.0533 0.00832 -0.07153 0.0104 C -0.09618 0.02266 -0.05573 0.00324 -0.1349 0.01896 C -0.14063 0.02011 -0.14549 0.0252 -0.15087 0.02728 C -0.1658 0.03422 -0.1816 0.03699 -0.19688 0.04231 C -0.2059 0.04162 -0.21476 0.04092 -0.22379 0.03977 C -0.23385 0.03838 -0.24444 0.02613 -0.25243 0.01896 C -0.25625 0.01549 -0.26563 0.0067 -0.26823 0.00208 C -0.27066 -0.00185 -0.27465 -0.01087 -0.27465 -0.01087 C -0.27656 -0.0259 -0.27795 -0.03098 -0.27465 -0.04879 C -0.27257 -0.05989 -0.25885 -0.06636 -0.25243 -0.06983 C -0.24028 -0.07653 -0.22708 -0.08 -0.21441 -0.08486 C -0.19931 -0.08994 -0.18403 -0.0985 -0.16823 -0.09942 C -0.13646 -0.10127 -0.10486 -0.10104 -0.07309 -0.10174 C -0.06754 -0.1052 -0.06302 -0.1096 -0.05712 -0.11214 C -0.04045 -0.12994 -0.01875 -0.13341 -0.0033 -0.15445 C 0.00208 -0.17411 0.00069 -0.18405 -0.00156 -0.20925 C -0.00208 -0.21434 -0.0033 -0.21942 -0.00486 -0.22405 C -0.01302 -0.24763 -0.02153 -0.24208 -0.03819 -0.24948 C -0.06007 -0.25896 -0.05885 -0.25619 -0.09219 -0.25804 C -0.10538 -0.25734 -0.11858 -0.25711 -0.13177 -0.25596 C -0.14514 -0.2548 -0.15816 -0.24925 -0.17153 -0.2474 C -0.19531 -0.23954 -0.21997 -0.23376 -0.24444 -0.23052 C -0.26337 -0.22428 -0.27622 -0.22543 -0.29844 -0.22405 C -0.30642 -0.22474 -0.31441 -0.22451 -0.32222 -0.22636 C -0.32778 -0.22775 -0.32934 -0.2578 -0.33021 -0.26428 C -0.32517 -0.28532 -0.32014 -0.30312 -0.30799 -0.31931 C -0.3066 -0.32116 -0.30642 -0.32393 -0.30486 -0.32555 C -0.30122 -0.32925 -0.29635 -0.32994 -0.29219 -0.33202 C -0.27951 -0.3385 -0.27691 -0.34058 -0.26198 -0.34243 C -0.21962 -0.36254 -0.26319 -0.34266 -0.13819 -0.34682 C -0.13212 -0.34705 -0.12135 -0.35306 -0.11597 -0.35515 C -0.10677 -0.36254 -0.09826 -0.37064 -0.09045 -0.38058 C -0.08785 -0.39445 -0.08542 -0.4 -0.08889 -0.41642 C -0.0901 -0.42174 -0.09688 -0.43122 -0.10017 -0.43561 C -0.10313 -0.44809 -0.09931 -0.4363 -0.10486 -0.44601 C -0.10712 -0.45017 -0.10816 -0.45572 -0.11111 -0.45873 C -0.1184 -0.46613 -0.12639 -0.46937 -0.1349 -0.47353 C -0.15764 -0.48486 -0.17882 -0.48994 -0.2033 -0.49272 C -0.20903 -0.50035 -0.21181 -0.50844 -0.21754 -0.51584 C -0.22101 -0.53503 -0.21927 -0.52717 -0.22222 -0.53919 C -0.22049 -0.56231 -0.22049 -0.56162 -0.21111 -0.57919 C -0.20833 -0.58428 -0.19844 -0.58775 -0.19844 -0.58775 C -0.19514 -0.58728 -0.18004 -0.5859 -0.17465 -0.58359 C -0.1651 -0.57919 -0.15677 -0.57226 -0.14774 -0.56671 C -0.13767 -0.56069 -0.12639 -0.55653 -0.11597 -0.55191 C -0.10833 -0.54844 -0.10122 -0.54312 -0.09375 -0.53919 C -0.08941 -0.53341 -0.08507 -0.53341 -0.07934 -0.53064 C -0.06563 -0.52393 -0.05104 -0.51977 -0.03663 -0.51584 C -0.01632 -0.49619 0.01007 -0.49364 0.03333 -0.48208 C 0.03976 -0.47885 0.04601 -0.47491 0.05226 -0.47145 C 0.06007 -0.46705 0.06667 -0.46775 0.07448 -0.4652 C 0.08698 -0.46127 0.09826 -0.45526 0.11111 -0.45249 C 0.14496 -0.43283 0.16337 -0.4474 0.20955 -0.45249 C 0.21615 -0.45827 0.22083 -0.46497 0.22535 -0.47353 C 0.22865 -0.48717 0.23385 -0.49965 0.23646 -0.51376 C 0.23507 -0.55491 0.24184 -0.57364 0.21267 -0.57919 C 0.20903 -0.58058 0.20538 -0.58243 0.20156 -0.58359 C 0.19531 -0.58543 0.18246 -0.58775 0.18246 -0.58775 C 0.13958 -0.58428 0.14375 -0.58567 0.11736 -0.57711 C 0.10278 -0.5674 0.0875 -0.5563 0.07448 -0.54335 C 0.0717 -0.54058 0.0691 -0.5378 0.06667 -0.5348 C 0.06389 -0.53156 0.05868 -0.52439 0.05868 -0.52439 C 0.05694 -0.517 0.05486 -0.51283 0.05069 -0.50752 C 0.04965 -0.50474 0.04878 -0.50174 0.04757 -0.49896 C 0.04514 -0.49387 0.03958 -0.48416 0.03958 -0.48416 C 0.03854 -0.48 0.0375 -0.47561 0.03646 -0.47145 C 0.03594 -0.46937 0.0349 -0.4652 0.0349 -0.4652 C 0.03038 -0.4289 0.0342 -0.41249 0.04913 -0.38682 C 0.05434 -0.3778 0.05573 -0.36694 0.0651 -0.36162 C 0.07812 -0.35422 0.09167 -0.3496 0.10469 -0.34243 C 0.10799 -0.34058 0.11076 -0.33757 0.11424 -0.33619 C 0.1309 -0.32948 0.15121 -0.32694 0.16823 -0.32347 C 0.17569 -0.32208 0.19045 -0.31931 0.19045 -0.31931 C 0.23229 -0.32 0.27413 -0.31908 0.3158 -0.32139 C 0.33594 -0.32254 0.35816 -0.33804 0.37778 -0.34474 C 0.38246 -0.34821 0.38767 -0.35098 0.39201 -0.35515 C 0.41128 -0.37387 0.40556 -0.40116 0.41736 -0.42497 C 0.41684 -0.43561 0.41806 -0.44648 0.4158 -0.45665 C 0.4151 -0.45965 0.41146 -0.45919 0.40955 -0.46081 C 0.40625 -0.46335 0.40347 -0.46705 0.4 -0.46937 C 0.37552 -0.48601 0.35035 -0.48601 0.32378 -0.4948 C 0.25851 -0.49179 0.29323 -0.50035 0.26181 -0.48 C 0.25191 -0.46659 0.25746 -0.47122 0.24601 -0.4652 C 0.24184 -0.45665 0.23611 -0.45064 0.23177 -0.44185 C 0.2283 -0.43491 0.22552 -0.42752 0.22205 -0.42081 C 0.22118 -0.41873 0.21996 -0.41642 0.21892 -0.41434 C 0.21684 -0.40601 0.21354 -0.40046 0.20955 -0.3933 C 0.20712 -0.37549 0.20347 -0.35838 0.20156 -0.34035 C 0.20208 -0.32347 0.20226 -0.30659 0.20312 -0.28971 C 0.20312 -0.28624 0.20642 -0.26821 0.20781 -0.26636 C 0.21962 -0.25087 0.22969 -0.22867 0.24601 -0.21989 C 0.26615 -0.20902 0.26476 -0.21017 0.2809 -0.20717 C 0.32361 -0.18497 0.35052 -0.20185 0.41111 -0.20301 C 0.41823 -0.20486 0.42187 -0.20902 0.42847 -0.21156 C 0.4342 -0.21387 0.43837 -0.21434 0.44444 -0.21572 C 0.45399 -0.21989 0.46354 -0.22382 0.47292 -0.22844 C 0.47604 -0.23006 0.48246 -0.2326 0.48246 -0.2326 C 0.48576 -0.24578 0.48177 -0.25665 0.47778 -0.26844 C 0.47274 -0.28324 0.46996 -0.29804 0.45712 -0.30243 C 0.4375 -0.30174 0.41788 -0.30335 0.39844 -0.30035 C 0.39149 -0.29919 0.38542 -0.28486 0.37934 -0.28116 C 0.37587 -0.27908 0.37187 -0.27838 0.36823 -0.277 C 0.36181 -0.27122 0.35625 -0.26382 0.34913 -0.26012 C 0.34201 -0.25642 0.33472 -0.25156 0.32847 -0.24532 C 0.32465 -0.24139 0.32066 -0.23746 0.31736 -0.2326 C 0.31371 -0.22752 0.30781 -0.21572 0.30781 -0.21572 C 0.30469 -0.20254 0.30295 -0.19006 0.29844 -0.17757 C 0.29566 -0.16139 0.29392 -0.14543 0.29201 -0.12902 C 0.29097 -0.12046 0.28889 -0.10359 0.28889 -0.10359 C 0.28993 -0.08347 0.28871 -0.0689 0.2967 -0.05295 C 0.30087 -0.03283 0.31042 -0.01665 0.31736 0.00208 C 0.32326 0.01757 0.31736 0.00832 0.32535 0.01896 C 0.3309 0.03422 0.33663 0.05133 0.34757 0.06104 C 0.35017 0.06358 0.37847 0.08578 0.38559 0.0948 C 0.39167 0.10266 0.39653 0.1163 0.40469 0.12023 C 0.40885 0.12208 0.41736 0.12462 0.41736 0.12462 C 0.42691 0.12393 0.43663 0.12485 0.44601 0.12254 C 0.45017 0.12139 0.45434 0.10566 0.45556 0.10127 C 0.45677 0.09734 0.45868 0.08878 0.45868 0.08878 C 0.46267 0.05595 0.46996 0.01572 0.45556 -0.01272 C 0.45365 -0.02058 0.44983 -0.02983 0.44601 -0.03607 C 0.44323 -0.04069 0.43646 -0.04879 0.43646 -0.04879 C 0.43455 -0.05619 0.4316 -0.05942 0.42847 -0.06567 C 0.42726 -0.06821 0.42674 -0.07191 0.42535 -0.07399 C 0.42413 -0.07607 0.42205 -0.07676 0.42066 -0.07838 C 0.41771 -0.08185 0.41128 -0.09226 0.40625 -0.09526 C 0.39358 -0.10289 0.37865 -0.10428 0.3651 -0.10567 C 0.34809 -0.10428 0.32899 -0.11075 0.31424 -0.09942 C 0.31233 -0.09804 0.31146 -0.0948 0.30955 -0.09318 C 0.3033 -0.08809 0.29531 -0.08509 0.28889 -0.08046 C 0.28559 -0.07792 0.28264 -0.07445 0.27934 -0.07191 C 0.26562 -0.0622 0.25156 -0.05434 0.23802 -0.04463 C 0.23437 -0.04162 0.22986 -0.04 0.22674 -0.03607 C 0.21094 -0.0148 0.19601 0.0104 0.19045 0.03977 C 0.19097 0.04485 0.19201 0.05457 0.19201 0.05457 " pathEditMode="relative" ptsTypes="ffffffffffffffffffffffffffffffffffffffffffffffffffffffffffffffffffffffffffffffffffffffffffffffffffffffffffffffffffffffffffffffffffffffffA">
                                      <p:cBhvr>
                                        <p:cTn id="22" dur="5000" fill="hold"/>
                                        <p:tgtEl>
                                          <p:spTgt spid="86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000"/>
                            </p:stCondLst>
                            <p:childTnLst>
                              <p:par>
                                <p:cTn id="2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-1.6763E-6 C 0.01407 -0.00462 0.01685 -0.00601 0.00799 -0.00208 C 0.00018 -0.00347 -0.00676 -0.00485 -0.01423 -0.00855 C -0.01839 -0.0104 -0.02794 -0.01595 -0.03176 -0.01688 C -0.03905 -0.0185 -0.04548 -0.02035 -0.05242 -0.02335 C -0.06614 -0.03537 -0.08402 -0.03676 -0.09999 -0.04023 C -0.1026 -0.03954 -0.10537 -0.03838 -0.10798 -0.03815 C -0.11822 -0.03699 -0.12812 -0.03769 -0.13801 -0.03607 C -0.14131 -0.03561 -0.14426 -0.03191 -0.14756 -0.03168 C -0.15451 -0.03098 -0.16128 -0.03029 -0.16822 -0.02959 C -0.17412 -0.02774 -0.17933 -0.02636 -0.18419 -0.02127 C -0.19305 -0.01179 -0.19652 0.00139 -0.20798 0.00624 C -0.21839 0.02012 -0.21961 0.01503 -0.21579 0.03376 C -0.2151 0.03676 -0.21371 0.03954 -0.21267 0.04231 C -0.21145 0.05156 -0.21128 0.06012 -0.20642 0.06752 C -0.20399 0.07122 -0.19843 0.07815 -0.19843 0.07815 C -0.19235 0.10359 -0.17586 0.10451 -0.15867 0.10775 C -0.14617 0.11006 -0.13419 0.11306 -0.12221 0.11838 C -0.1118 0.12301 -0.09964 0.12185 -0.08888 0.12671 C -0.08402 0.13341 -0.07794 0.13734 -0.07308 0.14382 C -0.07048 0.14728 -0.0651 0.15422 -0.0651 0.15422 C -0.06145 0.16948 -0.06475 0.16463 -0.05711 0.1711 C -0.05537 0.1785 -0.05312 0.18289 -0.04912 0.18821 C -0.04565 0.20231 -0.05051 0.18705 -0.04287 0.19861 C -0.04027 0.20254 -0.03853 0.20717 -0.03645 0.21133 C -0.03211 0.22012 -0.03124 0.23168 -0.02534 0.23885 C -0.02117 0.25017 -0.01961 0.26243 -0.01423 0.2726 C -0.00902 0.29503 0.00522 0.30728 0.01893 0.31908 C 0.02761 0.32648 0.03195 0.33179 0.04115 0.33619 C 0.05001 0.33457 0.05661 0.33249 0.06494 0.32971 C 0.07935 0.31723 0.09463 0.30728 0.10157 0.28532 C 0.10556 0.2726 0.09914 0.28439 0.11112 0.26844 C 0.11268 0.26636 0.11581 0.2622 0.11581 0.2622 C 0.12188 0.23931 0.13004 0.23214 0.14445 0.21989 C 0.15157 0.21387 0.14914 0.21411 0.15556 0.20925 C 0.16372 0.20324 0.17084 0.20139 0.17779 0.19237 C 0.18091 0.17965 0.18317 0.16971 0.1889 0.15861 C 0.19081 0.14543 0.19341 0.13179 0.19515 0.11838 C 0.19758 0.10081 0.19827 0.08278 0.20157 0.06543 C 0.20261 0.04994 0.2014 0.03584 0.20799 0.02312 C 0.21025 0.01341 0.21511 -0.00832 0.22049 -0.0148 C 0.22657 -0.02173 0.23386 -0.02636 0.24133 -0.02959 C 0.25383 -0.04069 0.26737 -0.04971 0.2823 -0.05295 C 0.28733 -0.05133 0.29237 -0.05133 0.29671 -0.04855 C 0.30018 -0.04647 0.30331 -0.043 0.30626 -0.04023 C 0.30782 -0.03884 0.31095 -0.03607 0.31095 -0.03607 C 0.31286 -0.03214 0.31598 -0.02959 0.31754 -0.02543 C 0.31911 -0.0215 0.32067 -0.01272 0.32067 -0.01272 C 0.3198 0.0074 0.32171 0.05919 0.3047 0.07399 C 0.29966 0.09434 0.2889 0.11168 0.27779 0.12671 C 0.27275 0.13318 0.26911 0.14058 0.26338 0.1459 C 0.26025 0.15376 0.25869 0.16023 0.25713 0.16902 C 0.25765 0.20578 0.24758 0.24763 0.26338 0.27908 C 0.26563 0.29041 0.26841 0.30174 0.27119 0.31283 C 0.27275 0.31931 0.28351 0.33249 0.28577 0.33619 C 0.29202 0.34659 0.28768 0.34335 0.29515 0.34659 C 0.30209 0.3563 0.31407 0.35885 0.32362 0.36139 C 0.33369 0.37017 0.34567 0.36694 0.35695 0.36994 C 0.37553 0.36809 0.39167 0.36509 0.40956 0.35931 C 0.41251 0.35653 0.41598 0.35376 0.41911 0.35098 C 0.42067 0.3496 0.42379 0.34659 0.42379 0.34659 C 0.42483 0.34451 0.42536 0.3422 0.42692 0.34035 C 0.42813 0.3385 0.43039 0.33827 0.43161 0.33619 C 0.4323 0.33503 0.4349 0.32185 0.4349 0.32139 C 0.43438 0.31075 0.43456 0.30012 0.43334 0.28948 C 0.43195 0.27792 0.42258 0.26081 0.41754 0.25156 C 0.41685 0.24879 0.4165 0.24578 0.41563 0.24301 C 0.41494 0.24069 0.41338 0.23908 0.41251 0.23676 C 0.41181 0.2333 0.41181 0.2296 0.41095 0.22613 C 0.40799 0.21133 0.40452 0.19653 0.4014 0.18174 C 0.39983 0.17434 0.39706 0.16786 0.39515 0.16069 C 0.3948 0.14775 0.38942 0.10775 0.39671 0.09295 C 0.40174 0.08324 0.41216 0.08023 0.41911 0.07399 C 0.43907 0.05642 0.42414 0.0652 0.43976 0.05711 C 0.44376 0.05156 0.44688 0.04879 0.45244 0.04648 C 0.4764 0.05295 0.44862 0.04601 0.5047 0.05064 C 0.51494 0.05156 0.52292 0.06174 0.53178 0.06752 C 0.54324 0.0837 0.55869 0.0874 0.5731 0.09711 C 0.58699 0.10659 0.57483 0.10174 0.58733 0.10567 C 0.59619 0.11769 0.58699 0.10775 0.60313 0.11422 C 0.60504 0.11491 0.60626 0.11746 0.60782 0.11838 C 0.61112 0.12023 0.61754 0.12254 0.61754 0.12254 C 0.63282 0.12162 0.64983 0.12763 0.66355 0.11838 C 0.68612 0.10312 0.65348 0.11815 0.6731 0.10983 C 0.68195 0.09804 0.69081 0.08925 0.69671 0.07399 C 0.69601 0.0548 0.69463 0.03399 0.69202 0.0148 C 0.69046 0.00439 0.68595 -0.00555 0.68247 -0.0148 C 0.67917 -0.02358 0.67692 -0.03399 0.6731 -0.04231 C 0.66806 -0.05318 0.65713 -0.05318 0.64914 -0.05503 C 0.64376 -0.05618 0.63334 -0.05919 0.63334 -0.05919 C 0.6349 -0.05988 0.63803 -0.06127 0.63803 -0.06127 " pathEditMode="relative" ptsTypes="ffffffffffffffffffffffffffffffffffffffffffffffffffffffffffffffffffffffffffffffffffffffffffA">
                                      <p:cBhvr>
                                        <p:cTn id="25" dur="5000" fill="hold"/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000"/>
                            </p:stCondLst>
                            <p:childTnLst>
                              <p:par>
                                <p:cTn id="2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E-6 -5.78035E-6 C -0.00086 0.04855 -0.00225 0.08439 -0.00642 0.12901 C -0.00763 0.18913 -0.01076 0.2245 -0.01597 0.28115 C -0.01649 0.29387 -0.01701 0.30658 -0.01753 0.3193 C -0.01805 0.32855 -0.01493 0.33941 -0.01909 0.34681 C -0.0217 0.35144 -0.0276 0.34543 -0.03177 0.34473 C -0.03472 0.34496 -0.07326 0.34612 -0.0842 0.34889 C -0.08749 0.34959 -0.09062 0.35167 -0.09374 0.35306 C -0.09531 0.35375 -0.09843 0.35514 -0.09843 0.35514 C -0.1026 0.36115 -0.10798 0.363 -0.11267 0.36785 C -0.12256 0.37803 -0.13281 0.38335 -0.14444 0.38913 C -0.15121 0.39745 -0.16006 0.40277 -0.16822 0.40808 C -0.16996 0.40924 -0.17152 0.41086 -0.17309 0.41225 C -0.17517 0.41433 -0.1769 0.4171 -0.17934 0.41872 C -0.17986 0.41918 -0.19114 0.42381 -0.19374 0.42496 C -0.19531 0.42566 -0.19843 0.42704 -0.19843 0.42704 C -0.20659 0.43791 -0.20729 0.43491 -0.21753 0.44184 C -0.22725 0.44832 -0.22187 0.44439 -0.23333 0.45456 C -0.23802 0.45872 -0.24409 0.45849 -0.2493 0.4608 C -0.25451 0.46566 -0.2592 0.46681 -0.2651 0.46936 C -0.27552 0.48277 -0.2927 0.48716 -0.30642 0.49271 C -0.30868 0.49363 -0.31041 0.49595 -0.31267 0.49687 C -0.33142 0.50496 -0.31232 0.49433 -0.32552 0.50103 C -0.34184 0.50936 -0.35729 0.51629 -0.37465 0.51999 C -0.43576 0.51676 -0.4934 0.51282 -0.55555 0.51167 C -0.57274 0.50728 -0.58802 0.49641 -0.60486 0.4904 C -0.61111 0.48508 -0.62239 0.47491 -0.62708 0.46728 C -0.62829 0.46519 -0.62881 0.46265 -0.6302 0.4608 C -0.63263 0.45756 -0.63576 0.45548 -0.63819 0.45248 C -0.64131 0.44392 -0.64531 0.43884 -0.6493 0.43121 C -0.65034 0.42704 -0.65069 0.42242 -0.65243 0.41872 C -0.65347 0.41664 -0.65468 0.41456 -0.65555 0.41225 C -0.65763 0.40624 -0.65763 0.39884 -0.66041 0.39329 C -0.66319 0.38751 -0.66614 0.38057 -0.66822 0.37433 C -0.66961 0.37017 -0.67048 0.36577 -0.67152 0.36161 C -0.67256 0.35745 -0.67465 0.34889 -0.67465 0.34889 C -0.67586 0.32647 -0.67847 0.30543 -0.68107 0.28323 C -0.68055 0.27259 -0.68055 0.26196 -0.67934 0.25155 C -0.6776 0.23652 -0.67118 0.22381 -0.6651 0.21155 C -0.66302 0.20716 -0.65763 0.20924 -0.65399 0.20716 C -0.64201 0.20045 -0.63263 0.20022 -0.61909 0.19884 C -0.60798 0.19999 -0.59687 0.20415 -0.58576 0.203 C -0.58246 0.20277 -0.57621 0.19884 -0.57621 0.19884 C -0.57291 0.1919 -0.57256 0.18543 -0.56822 0.17965 C -0.56701 0.14982 -0.5651 0.12045 -0.56197 0.09086 C -0.56302 0.07074 -0.56267 0.05618 -0.56822 0.03814 C -0.57118 0.02889 -0.57604 0.02034 -0.57777 0.01063 C -0.57986 -0.00047 -0.57812 0.00439 -0.58263 -0.00417 C -0.58749 -0.02359 -0.61128 -0.03192 -0.62222 -0.04648 " pathEditMode="relative" ptsTypes="ffffffffffffffffffffffffffffffffffffffffffffffffA">
                                      <p:cBhvr>
                                        <p:cTn id="28" dur="5000" fill="hold"/>
                                        <p:tgtEl>
                                          <p:spTgt spid="86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000"/>
                            </p:stCondLst>
                            <p:childTnLst>
                              <p:par>
                                <p:cTn id="30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45087E-6 L 1.11805 -0.03168 " pathEditMode="relative" rAng="0" ptsTypes="AA">
                                      <p:cBhvr>
                                        <p:cTn id="31" dur="5000" fill="hold"/>
                                        <p:tgtEl>
                                          <p:spTgt spid="86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9" y="-16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08092E-6 L 0.84271 0.02613 " pathEditMode="relative" rAng="0" ptsTypes="AA">
                                      <p:cBhvr>
                                        <p:cTn id="33" dur="5000" fill="hold"/>
                                        <p:tgtEl>
                                          <p:spTgt spid="861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1" y="13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45087E-6 L 0.59445 -0.01457 " pathEditMode="relative" rAng="0" ptsTypes="AA">
                                      <p:cBhvr>
                                        <p:cTn id="35" dur="5000" fill="hold"/>
                                        <p:tgtEl>
                                          <p:spTgt spid="86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7" y="-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000"/>
                            </p:stCondLst>
                            <p:childTnLst>
                              <p:par>
                                <p:cTn id="3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4.91329E-6 C -0.00659 -0.00278 -0.00902 -0.00601 -0.0111 -0.0148 C -0.00346 -0.01827 0.00365 -0.01827 0.00956 -0.01041 C 0.00904 -0.00624 0.00869 -0.00185 0.00782 0.00231 C 0.00417 0.02104 0.00296 0.01896 -0.01267 0.02127 C -0.03593 0.03121 -0.03558 -0.00023 -0.02378 -0.02104 C -0.02204 -0.02405 -0.01579 -0.03191 -0.01267 -0.03584 C -0.0019 -0.03306 0.00643 -0.03145 0.01581 -0.02312 C 0.0231 -0.00856 0.02101 -0.01526 0.02379 -0.00416 C 0.02327 0.00509 0.02362 0.01433 0.02223 0.02335 C 0.02188 0.02543 0.0198 0.0259 0.01893 0.02751 C 0.01476 0.03445 0.01199 0.03931 0.00626 0.04439 C -0.0007 0.0437 -0.00781 0.04462 -0.0144 0.04231 C -0.01805 0.04116 -0.02378 0.03399 -0.02378 0.03399 C -0.02569 0.02705 -0.03176 0.0148 -0.03176 0.0148 C -0.0309 -0.01179 -0.03159 -0.05202 -0.01596 -0.07399 C -0.00694 -0.07191 0.00244 -0.07121 0.01112 -0.06751 C 0.01754 -0.06173 0.02518 -0.06173 0.03178 -0.05688 C 0.03803 -0.05225 0.04428 -0.04694 0.04914 -0.04 C 0.05869 -0.00185 0.04723 0.01665 0.03334 0.04231 C 0.02969 0.04902 0.0264 0.05526 0.02067 0.05919 C 0.01581 0.06243 0.0099 0.06335 0.00469 0.06566 C -0.01284 0.06428 -0.02135 0.06659 -0.03489 0.05711 C -0.04392 0.04162 -0.04791 0.02358 -0.05086 0.00439 C -0.04826 -0.02682 -0.04444 -0.0363 -0.02864 -0.05688 C -0.02031 -0.06775 -0.01475 -0.08301 -0.00329 -0.08879 C 0.00469 -0.0874 0.01285 -0.08694 0.02067 -0.08439 C 0.02622 -0.08254 0.03647 -0.07607 0.03647 -0.07607 C 0.04567 -0.06382 0.04081 -0.06705 0.04914 -0.06335 C 0.05487 -0.05572 0.05747 -0.04694 0.06181 -0.03792 C 0.06233 -0.03306 0.06338 -0.02821 0.06338 -0.02312 C 0.06338 0.00092 0.06494 0.0252 0.06181 0.04879 C 0.06112 0.0548 0.05539 0.05734 0.05226 0.0615 C 0.04654 0.06913 0.03994 0.06751 0.03334 0.07191 C 0.02535 0.07722 0.01754 0.08139 0.00956 0.0867 C -0.01006 0.08601 -0.02985 0.08763 -0.0493 0.08462 C -0.05312 0.08416 -0.05885 0.0763 -0.05885 0.0763 C -0.06041 0.05988 -0.06371 0.04855 -0.0651 0.03191 C -0.0651 0.02936 -0.06787 -0.03538 -0.06041 -0.0548 C -0.05659 -0.06497 -0.03801 -0.08763 -0.0302 -0.09295 C -0.0269 -0.09503 -0.02065 -0.09642 -0.01753 -0.09711 C -0.01544 -0.09642 -0.01319 -0.09619 -0.0111 -0.09503 C -0.00937 -0.0941 -0.00815 -0.09179 -0.00642 -0.09087 C -0.00103 -0.08832 0.00556 -0.08671 0.01112 -0.08439 C 0.01858 -0.07769 0.0264 -0.07769 0.0349 -0.07399 C 0.04654 -0.05757 0.0257 -0.08578 0.04445 -0.06543 C 0.04688 -0.06289 0.05522 -0.04809 0.05713 -0.04439 C 0.05904 -0.03653 0.06164 -0.03006 0.06511 -0.02312 C 0.06598 -0.01827 0.06893 -0.01341 0.06824 -0.00832 C 0.06754 -0.00278 0.06355 0.00116 0.06181 0.00647 C 0.06094 0.00902 0.06025 0.01642 0.05713 0.01711 C 0.04983 0.01896 0.04237 0.0185 0.0349 0.01919 C 0.02952 0.0185 0.02414 0.01827 0.01893 0.01711 C 0.01372 0.01595 0.00973 0.01064 0.00469 0.00855 C 0.00365 0.00647 0.00296 0.00416 0.00157 0.00231 C 0.00018 0.00046 -0.00277 0.00046 -0.00329 -0.00208 C -0.00364 -0.00393 -0.00138 -0.00717 5.55556E-6 -0.00624 C 0.0014 -0.00532 5.55556E-6 -0.00208 5.55556E-6 4.91329E-6 Z " pathEditMode="relative" ptsTypes="ffffffffffffffffffffffffffffffffffffffffffffffffffffffffff">
                                      <p:cBhvr>
                                        <p:cTn id="3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84" showWhenStopped="0">
                <p:cTn id="3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</p:childTnLst>
        </p:cTn>
      </p:par>
    </p:tnLst>
    <p:bldLst>
      <p:bldP spid="86198" grpId="0" animBg="1"/>
      <p:bldP spid="86199" grpId="0" animBg="1"/>
      <p:bldP spid="8620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Администратор\Рабочий стол\Душка 2 клас\skazka-lisa-povituha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68" y="0"/>
            <a:ext cx="912866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 descr="C:\Documents and Settings\Администратор\Рабочий стол\Душка 2 клас\11035_html_78389e2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38" y="2000250"/>
            <a:ext cx="3773487" cy="440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Прямоугольник 4"/>
          <p:cNvSpPr>
            <a:spLocks noChangeArrowheads="1"/>
          </p:cNvSpPr>
          <p:nvPr/>
        </p:nvSpPr>
        <p:spPr bwMode="auto">
          <a:xfrm>
            <a:off x="714375" y="2571750"/>
            <a:ext cx="44323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6600" b="1" dirty="0">
                <a:solidFill>
                  <a:srgbClr val="CC3300"/>
                </a:solidFill>
              </a:rPr>
              <a:t>Ведмідь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Прямоугольник 4"/>
          <p:cNvSpPr>
            <a:spLocks noChangeArrowheads="1"/>
          </p:cNvSpPr>
          <p:nvPr/>
        </p:nvSpPr>
        <p:spPr bwMode="auto">
          <a:xfrm>
            <a:off x="785786" y="428604"/>
            <a:ext cx="44323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sz="6600" b="1" dirty="0" smtClean="0">
                <a:solidFill>
                  <a:srgbClr val="CC3300"/>
                </a:solidFill>
              </a:rPr>
              <a:t>Ведмідь:</a:t>
            </a:r>
            <a:endParaRPr lang="ru-RU" sz="66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6248" y="1785926"/>
            <a:ext cx="2428892" cy="4500594"/>
          </a:xfrm>
        </p:spPr>
        <p:txBody>
          <a:bodyPr/>
          <a:lstStyle/>
          <a:p>
            <a:pPr algn="ctr">
              <a:buNone/>
            </a:pPr>
            <a:r>
              <a:rPr lang="uk-UA" sz="48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мідь</a:t>
            </a:r>
          </a:p>
          <a:p>
            <a:pPr algn="ctr">
              <a:buNone/>
            </a:pPr>
            <a:r>
              <a:rPr lang="uk-UA" sz="48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мед</a:t>
            </a:r>
          </a:p>
          <a:p>
            <a:pPr algn="ctr">
              <a:buNone/>
            </a:pPr>
            <a:r>
              <a:rPr lang="uk-UA" sz="48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міль</a:t>
            </a:r>
          </a:p>
          <a:p>
            <a:pPr algn="ctr">
              <a:buNone/>
            </a:pPr>
            <a:r>
              <a:rPr lang="uk-UA" sz="48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дім</a:t>
            </a:r>
          </a:p>
          <a:p>
            <a:pPr algn="ctr">
              <a:buNone/>
            </a:pPr>
            <a:r>
              <a:rPr lang="uk-UA" sz="48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дід</a:t>
            </a:r>
            <a:endParaRPr lang="ru-RU" sz="4800" b="1" dirty="0">
              <a:solidFill>
                <a:srgbClr val="6600C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Documents and Settings\Администратор\Рабочий стол\Душка 2 клас\1142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020546"/>
            <a:ext cx="3286116" cy="383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15175" cy="939784"/>
          </a:xfrm>
        </p:spPr>
        <p:txBody>
          <a:bodyPr/>
          <a:lstStyle/>
          <a:p>
            <a:r>
              <a:rPr lang="uk-UA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Логікомудрія</a:t>
            </a:r>
            <a:endParaRPr lang="ru-RU" sz="54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Содержимое 6"/>
          <p:cNvSpPr>
            <a:spLocks noGrp="1"/>
          </p:cNvSpPr>
          <p:nvPr>
            <p:ph idx="1"/>
          </p:nvPr>
        </p:nvSpPr>
        <p:spPr>
          <a:xfrm>
            <a:off x="785813" y="1600201"/>
            <a:ext cx="7429525" cy="3757626"/>
          </a:xfrm>
        </p:spPr>
        <p:txBody>
          <a:bodyPr/>
          <a:lstStyle/>
          <a:p>
            <a:pPr>
              <a:buFontTx/>
              <a:buNone/>
            </a:pPr>
            <a:r>
              <a:rPr lang="uk-UA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Дужий, як 		</a:t>
            </a:r>
            <a:r>
              <a:rPr lang="uk-UA" sz="48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лисиця</a:t>
            </a:r>
          </a:p>
          <a:p>
            <a:pPr>
              <a:buFontTx/>
              <a:buNone/>
            </a:pPr>
            <a:r>
              <a:rPr lang="uk-UA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Швидкий, як  	</a:t>
            </a:r>
            <a:r>
              <a:rPr lang="uk-UA" sz="48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ведмідь</a:t>
            </a:r>
          </a:p>
          <a:p>
            <a:pPr>
              <a:buFontTx/>
              <a:buNone/>
            </a:pPr>
            <a:r>
              <a:rPr lang="uk-UA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Хитрий, як 		</a:t>
            </a:r>
            <a:r>
              <a:rPr lang="uk-UA" sz="48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вовк</a:t>
            </a:r>
          </a:p>
          <a:p>
            <a:pPr>
              <a:buFontTx/>
              <a:buNone/>
            </a:pPr>
            <a:r>
              <a:rPr lang="uk-UA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Голодний, як  	</a:t>
            </a:r>
            <a:r>
              <a:rPr lang="uk-UA" sz="48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заєць</a:t>
            </a:r>
          </a:p>
          <a:p>
            <a:pPr>
              <a:buFontTx/>
              <a:buNone/>
            </a:pPr>
            <a:endParaRPr lang="ru-RU" sz="4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Documents and Settings\Администратор\Рабочий стол\Душка 2 клас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5072051"/>
            <a:ext cx="1785950" cy="1785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785813" y="428625"/>
            <a:ext cx="6870700" cy="823913"/>
          </a:xfrm>
        </p:spPr>
        <p:txBody>
          <a:bodyPr/>
          <a:lstStyle/>
          <a:p>
            <a:pPr eaLnBrk="1" hangingPunct="1"/>
            <a:r>
              <a:rPr lang="uk-UA" b="1" smtClean="0">
                <a:solidFill>
                  <a:srgbClr val="006600"/>
                </a:solidFill>
                <a:latin typeface="Arial" charset="0"/>
                <a:cs typeface="Arial" charset="0"/>
              </a:rPr>
              <a:t>Девіз уроку:</a:t>
            </a:r>
          </a:p>
        </p:txBody>
      </p:sp>
      <p:sp>
        <p:nvSpPr>
          <p:cNvPr id="4099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uk-UA" sz="4400" b="1" smtClean="0">
                <a:solidFill>
                  <a:srgbClr val="FF0000"/>
                </a:solidFill>
                <a:latin typeface="Bookman Old Style" pitchFamily="18" charset="0"/>
              </a:rPr>
              <a:t>Виразно читаємо,</a:t>
            </a:r>
          </a:p>
          <a:p>
            <a:pPr eaLnBrk="1" hangingPunct="1">
              <a:buFontTx/>
              <a:buNone/>
            </a:pPr>
            <a:r>
              <a:rPr lang="uk-UA" sz="4400" b="1" smtClean="0">
                <a:solidFill>
                  <a:srgbClr val="FF0000"/>
                </a:solidFill>
                <a:latin typeface="Bookman Old Style" pitchFamily="18" charset="0"/>
              </a:rPr>
              <a:t>Гарно розповідаємо,</a:t>
            </a:r>
          </a:p>
          <a:p>
            <a:pPr eaLnBrk="1" hangingPunct="1">
              <a:buFontTx/>
              <a:buNone/>
            </a:pPr>
            <a:r>
              <a:rPr lang="uk-UA" sz="4400" b="1" smtClean="0">
                <a:solidFill>
                  <a:srgbClr val="FF0000"/>
                </a:solidFill>
                <a:latin typeface="Bookman Old Style" pitchFamily="18" charset="0"/>
              </a:rPr>
              <a:t>Мову свою розвиваємо.</a:t>
            </a:r>
            <a:endParaRPr lang="ru-RU" sz="4400" b="1" smtClean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Администратор\Рабочий стол\Душка 2 клас\953185_html_m15deee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2928934"/>
            <a:ext cx="3929090" cy="3929090"/>
          </a:xfrm>
          <a:prstGeom prst="rect">
            <a:avLst/>
          </a:prstGeom>
          <a:noFill/>
        </p:spPr>
      </p:pic>
      <p:pic>
        <p:nvPicPr>
          <p:cNvPr id="6" name="Picture 2" descr="C:\Documents and Settings\Администратор\Рабочий стол\Душка 2 клас\25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421" y="3282271"/>
            <a:ext cx="2884505" cy="3504315"/>
          </a:xfrm>
          <a:prstGeom prst="rect">
            <a:avLst/>
          </a:prstGeom>
          <a:noFill/>
        </p:spPr>
      </p:pic>
      <p:pic>
        <p:nvPicPr>
          <p:cNvPr id="5" name="Picture 2" descr="C:\Documents and Settings\Администратор\Рабочий стол\Душка 2 клас\f_4e26462fb12e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82375" y="-24"/>
            <a:ext cx="2546749" cy="3801117"/>
          </a:xfrm>
          <a:prstGeom prst="rect">
            <a:avLst/>
          </a:prstGeom>
          <a:noFill/>
        </p:spPr>
      </p:pic>
      <p:pic>
        <p:nvPicPr>
          <p:cNvPr id="7" name="Picture 3" descr="C:\Documents and Settings\Администратор\Рабочий стол\Душка 2 клас\11035_html_78389e25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-44444"/>
            <a:ext cx="3773487" cy="440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C:\Documents and Settings\Администратор\Рабочий стол\Душка 2 клас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664075"/>
            <a:ext cx="2928938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06" y="2143117"/>
            <a:ext cx="8982329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3"/>
          <p:cNvSpPr>
            <a:spLocks noChangeArrowheads="1"/>
          </p:cNvSpPr>
          <p:nvPr/>
        </p:nvSpPr>
        <p:spPr bwMode="auto">
          <a:xfrm>
            <a:off x="714375" y="1143000"/>
            <a:ext cx="807243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uk-UA" sz="3600" b="1">
                <a:solidFill>
                  <a:srgbClr val="0000FF"/>
                </a:solidFill>
              </a:rPr>
              <a:t>На уроці я вчився…</a:t>
            </a:r>
          </a:p>
          <a:p>
            <a:pPr>
              <a:lnSpc>
                <a:spcPct val="150000"/>
              </a:lnSpc>
            </a:pPr>
            <a:r>
              <a:rPr lang="uk-UA" sz="3600" b="1">
                <a:solidFill>
                  <a:srgbClr val="0000FF"/>
                </a:solidFill>
              </a:rPr>
              <a:t>Найбільше мені сподобалось…</a:t>
            </a:r>
          </a:p>
          <a:p>
            <a:pPr>
              <a:lnSpc>
                <a:spcPct val="150000"/>
              </a:lnSpc>
            </a:pPr>
            <a:r>
              <a:rPr lang="uk-UA" sz="3600" b="1">
                <a:solidFill>
                  <a:srgbClr val="0000FF"/>
                </a:solidFill>
              </a:rPr>
              <a:t>Я хотів би ще краще навчитися…</a:t>
            </a:r>
          </a:p>
          <a:p>
            <a:pPr>
              <a:lnSpc>
                <a:spcPct val="150000"/>
              </a:lnSpc>
            </a:pPr>
            <a:r>
              <a:rPr lang="uk-UA" sz="3600" b="1">
                <a:solidFill>
                  <a:srgbClr val="0000FF"/>
                </a:solidFill>
              </a:rPr>
              <a:t>Мамі я розкажу…</a:t>
            </a:r>
            <a:endParaRPr lang="ru-RU" sz="3600" b="1">
              <a:solidFill>
                <a:srgbClr val="0000FF"/>
              </a:solidFill>
            </a:endParaRPr>
          </a:p>
        </p:txBody>
      </p:sp>
      <p:pic>
        <p:nvPicPr>
          <p:cNvPr id="3" name="Picture 2" descr="C:\Documents and Settings\Администратор\Рабочий стол\Душка 2 клас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645"/>
            <a:ext cx="1857356" cy="1857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2500313" y="428625"/>
            <a:ext cx="4786312" cy="1643063"/>
          </a:xfrm>
        </p:spPr>
        <p:txBody>
          <a:bodyPr/>
          <a:lstStyle/>
          <a:p>
            <a:pPr eaLnBrk="1" hangingPunct="1">
              <a:defRPr/>
            </a:pPr>
            <a:r>
              <a:rPr lang="uk-UA" altLang="uk-UA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Домашнє завдання</a:t>
            </a:r>
            <a:endParaRPr lang="ru-RU" altLang="uk-UA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>
          <a:xfrm>
            <a:off x="500063" y="3000371"/>
            <a:ext cx="7929589" cy="2857503"/>
          </a:xfrm>
        </p:spPr>
        <p:txBody>
          <a:bodyPr/>
          <a:lstStyle/>
          <a:p>
            <a:pPr eaLnBrk="1" hangingPunct="1">
              <a:defRPr/>
            </a:pPr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Навчитися в</a:t>
            </a:r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иразно читати </a:t>
            </a:r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казку</a:t>
            </a:r>
          </a:p>
          <a:p>
            <a:pPr eaLnBrk="1" hangingPunct="1">
              <a:defRPr/>
            </a:pPr>
            <a:r>
              <a:rPr lang="uk-UA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Зобразити </a:t>
            </a:r>
            <a:r>
              <a:rPr lang="uk-UA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малюнок</a:t>
            </a:r>
            <a:r>
              <a:rPr lang="uk-UA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uk-UA" b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казки</a:t>
            </a:r>
            <a:endParaRPr lang="uk-UA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4" name="Picture 5" descr="C:\Documents and Settings\Администратор\Рабочий стол\Душка 2 клас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071813" cy="230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Documents and Settings\Администратор\Рабочий стол\Душка 2 клас\47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29" y="4429132"/>
            <a:ext cx="3305175" cy="23669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одержимое 6"/>
          <p:cNvSpPr>
            <a:spLocks noGrp="1"/>
          </p:cNvSpPr>
          <p:nvPr>
            <p:ph sz="half" idx="2"/>
          </p:nvPr>
        </p:nvSpPr>
        <p:spPr>
          <a:xfrm>
            <a:off x="5857875" y="2214563"/>
            <a:ext cx="2928938" cy="36972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uk-UA" sz="36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Енергійна</a:t>
            </a:r>
          </a:p>
          <a:p>
            <a:pPr eaLnBrk="1" hangingPunct="1">
              <a:buFontTx/>
              <a:buNone/>
            </a:pPr>
            <a:r>
              <a:rPr lang="uk-UA" sz="3600" b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Розумна</a:t>
            </a:r>
          </a:p>
          <a:p>
            <a:pPr eaLnBrk="1" hangingPunct="1">
              <a:buFontTx/>
              <a:buNone/>
            </a:pPr>
            <a:r>
              <a:rPr lang="uk-UA" sz="3600" b="1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Жвава</a:t>
            </a:r>
          </a:p>
          <a:p>
            <a:pPr eaLnBrk="1" hangingPunct="1">
              <a:buFontTx/>
              <a:buNone/>
            </a:pPr>
            <a:r>
              <a:rPr lang="uk-UA" sz="3600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Дотепна</a:t>
            </a:r>
          </a:p>
          <a:p>
            <a:pPr eaLnBrk="1" hangingPunct="1">
              <a:buFontTx/>
              <a:buNone/>
            </a:pPr>
            <a:r>
              <a:rPr lang="uk-UA" sz="3600" b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Наполеглива</a:t>
            </a:r>
            <a:endParaRPr lang="ru-RU" sz="360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2" descr="C:\Documents and Settings\Администратор\Рабочий стол\masha-and-the-bear-1920x1080-wallpaper-1224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14625" y="1714500"/>
            <a:ext cx="30718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457200" y="2286000"/>
            <a:ext cx="2614613" cy="3840163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uk-UA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Весела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uk-UA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Красива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uk-UA" sz="3600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Кмітлива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uk-UA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Смішна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uk-UA" sz="3600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Хитра</a:t>
            </a:r>
            <a:endParaRPr lang="ru-RU" sz="3600" b="1" dirty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5" name="Picture 3" descr="C:\Documents and Settings\Администратор\Рабочий стол\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25" y="444500"/>
            <a:ext cx="3071813" cy="291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Администратор\Рабочий стол\masha-and-the-bear-1920x1080-wallpaper-122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286125" y="0"/>
            <a:ext cx="1857375" cy="2422525"/>
          </a:xfrm>
          <a:noFill/>
        </p:spPr>
      </p:pic>
      <p:sp>
        <p:nvSpPr>
          <p:cNvPr id="6147" name="Содержимое 2"/>
          <p:cNvSpPr txBox="1">
            <a:spLocks/>
          </p:cNvSpPr>
          <p:nvPr/>
        </p:nvSpPr>
        <p:spPr bwMode="auto">
          <a:xfrm>
            <a:off x="142875" y="1857364"/>
            <a:ext cx="214312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абе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деся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мі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ті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сі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" name="Содержимое 2"/>
          <p:cNvSpPr txBox="1">
            <a:spLocks/>
          </p:cNvSpPr>
          <p:nvPr/>
        </p:nvSpPr>
        <p:spPr bwMode="auto">
          <a:xfrm>
            <a:off x="3286125" y="2814638"/>
            <a:ext cx="2143125" cy="318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чис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світ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теп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са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9" name="Содержимое 2"/>
          <p:cNvSpPr txBox="1">
            <a:spLocks/>
          </p:cNvSpPr>
          <p:nvPr/>
        </p:nvSpPr>
        <p:spPr bwMode="auto">
          <a:xfrm>
            <a:off x="6286500" y="2143116"/>
            <a:ext cx="2143125" cy="318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чита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варе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бажа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віта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навча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единительная линия 14"/>
          <p:cNvCxnSpPr>
            <a:endCxn id="6147" idx="3"/>
          </p:cNvCxnSpPr>
          <p:nvPr/>
        </p:nvCxnSpPr>
        <p:spPr>
          <a:xfrm>
            <a:off x="1000125" y="2257414"/>
            <a:ext cx="1285875" cy="1184275"/>
          </a:xfrm>
          <a:prstGeom prst="line">
            <a:avLst/>
          </a:prstGeom>
          <a:ln w="952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endCxn id="6147" idx="3"/>
          </p:cNvCxnSpPr>
          <p:nvPr/>
        </p:nvCxnSpPr>
        <p:spPr>
          <a:xfrm>
            <a:off x="1214438" y="2900352"/>
            <a:ext cx="1071562" cy="54133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endCxn id="6147" idx="3"/>
          </p:cNvCxnSpPr>
          <p:nvPr/>
        </p:nvCxnSpPr>
        <p:spPr>
          <a:xfrm flipV="1">
            <a:off x="785813" y="3441689"/>
            <a:ext cx="1500187" cy="1016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endCxn id="6147" idx="3"/>
          </p:cNvCxnSpPr>
          <p:nvPr/>
        </p:nvCxnSpPr>
        <p:spPr>
          <a:xfrm flipV="1">
            <a:off x="642938" y="3441689"/>
            <a:ext cx="1643062" cy="74453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endCxn id="6147" idx="3"/>
          </p:cNvCxnSpPr>
          <p:nvPr/>
        </p:nvCxnSpPr>
        <p:spPr>
          <a:xfrm flipV="1">
            <a:off x="571500" y="3441689"/>
            <a:ext cx="1714500" cy="1387475"/>
          </a:xfrm>
          <a:prstGeom prst="line">
            <a:avLst/>
          </a:prstGeom>
          <a:ln w="952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endCxn id="6148" idx="3"/>
          </p:cNvCxnSpPr>
          <p:nvPr/>
        </p:nvCxnSpPr>
        <p:spPr>
          <a:xfrm>
            <a:off x="4143375" y="3214688"/>
            <a:ext cx="1285875" cy="11938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endCxn id="6148" idx="3"/>
          </p:cNvCxnSpPr>
          <p:nvPr/>
        </p:nvCxnSpPr>
        <p:spPr>
          <a:xfrm>
            <a:off x="4143375" y="3929063"/>
            <a:ext cx="1285875" cy="4794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endCxn id="6148" idx="3"/>
          </p:cNvCxnSpPr>
          <p:nvPr/>
        </p:nvCxnSpPr>
        <p:spPr>
          <a:xfrm flipV="1">
            <a:off x="3929063" y="4408488"/>
            <a:ext cx="1500187" cy="9207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endCxn id="6148" idx="3"/>
          </p:cNvCxnSpPr>
          <p:nvPr/>
        </p:nvCxnSpPr>
        <p:spPr>
          <a:xfrm flipV="1">
            <a:off x="4071938" y="4408488"/>
            <a:ext cx="1357312" cy="7350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endCxn id="6148" idx="3"/>
          </p:cNvCxnSpPr>
          <p:nvPr/>
        </p:nvCxnSpPr>
        <p:spPr>
          <a:xfrm flipV="1">
            <a:off x="3929063" y="4408488"/>
            <a:ext cx="1500187" cy="144938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endCxn id="6149" idx="3"/>
          </p:cNvCxnSpPr>
          <p:nvPr/>
        </p:nvCxnSpPr>
        <p:spPr>
          <a:xfrm rot="16200000" flipH="1">
            <a:off x="7296944" y="2604285"/>
            <a:ext cx="1193800" cy="107156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endCxn id="6149" idx="3"/>
          </p:cNvCxnSpPr>
          <p:nvPr/>
        </p:nvCxnSpPr>
        <p:spPr>
          <a:xfrm>
            <a:off x="7358063" y="3186104"/>
            <a:ext cx="1071562" cy="55086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endCxn id="6149" idx="3"/>
          </p:cNvCxnSpPr>
          <p:nvPr/>
        </p:nvCxnSpPr>
        <p:spPr>
          <a:xfrm flipV="1">
            <a:off x="7500938" y="3736966"/>
            <a:ext cx="928687" cy="9207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>
            <a:endCxn id="6149" idx="3"/>
          </p:cNvCxnSpPr>
          <p:nvPr/>
        </p:nvCxnSpPr>
        <p:spPr>
          <a:xfrm flipV="1">
            <a:off x="7215188" y="3736966"/>
            <a:ext cx="1214437" cy="73501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endCxn id="6149" idx="3"/>
          </p:cNvCxnSpPr>
          <p:nvPr/>
        </p:nvCxnSpPr>
        <p:spPr>
          <a:xfrm rot="5400000" flipH="1" flipV="1">
            <a:off x="7312025" y="3997316"/>
            <a:ext cx="1377950" cy="85725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2" name="Picture 2" descr="C:\Documents and Settings\Администратор\Рабочий стол\Душка 2 клас\images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72083"/>
            <a:ext cx="1785917" cy="1785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Администратор\Рабочий стол\masha-and-the-bear-1920x1080-wallpaper-122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286125" y="0"/>
            <a:ext cx="1857375" cy="2422525"/>
          </a:xfrm>
          <a:noFill/>
        </p:spPr>
      </p:pic>
      <p:sp>
        <p:nvSpPr>
          <p:cNvPr id="6147" name="Содержимое 2"/>
          <p:cNvSpPr txBox="1">
            <a:spLocks/>
          </p:cNvSpPr>
          <p:nvPr/>
        </p:nvSpPr>
        <p:spPr bwMode="auto">
          <a:xfrm>
            <a:off x="-32" y="1831986"/>
            <a:ext cx="214312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абе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деся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мі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ті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сі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" name="Содержимое 2"/>
          <p:cNvSpPr txBox="1">
            <a:spLocks/>
          </p:cNvSpPr>
          <p:nvPr/>
        </p:nvSpPr>
        <p:spPr bwMode="auto">
          <a:xfrm>
            <a:off x="3071802" y="3028970"/>
            <a:ext cx="2143125" cy="318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чис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світ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теп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са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9" name="Содержимое 2"/>
          <p:cNvSpPr txBox="1">
            <a:spLocks/>
          </p:cNvSpPr>
          <p:nvPr/>
        </p:nvSpPr>
        <p:spPr bwMode="auto">
          <a:xfrm>
            <a:off x="6072213" y="2600341"/>
            <a:ext cx="2143125" cy="318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чита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варе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бажа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віта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навча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единительная линия 14"/>
          <p:cNvCxnSpPr>
            <a:endCxn id="6147" idx="3"/>
          </p:cNvCxnSpPr>
          <p:nvPr/>
        </p:nvCxnSpPr>
        <p:spPr>
          <a:xfrm>
            <a:off x="857218" y="2232036"/>
            <a:ext cx="1285875" cy="1184275"/>
          </a:xfrm>
          <a:prstGeom prst="line">
            <a:avLst/>
          </a:prstGeom>
          <a:ln w="952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endCxn id="6147" idx="3"/>
          </p:cNvCxnSpPr>
          <p:nvPr/>
        </p:nvCxnSpPr>
        <p:spPr>
          <a:xfrm>
            <a:off x="1071531" y="2874974"/>
            <a:ext cx="1071562" cy="54133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endCxn id="6147" idx="3"/>
          </p:cNvCxnSpPr>
          <p:nvPr/>
        </p:nvCxnSpPr>
        <p:spPr>
          <a:xfrm flipV="1">
            <a:off x="642906" y="3416311"/>
            <a:ext cx="1500187" cy="1016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endCxn id="6147" idx="3"/>
          </p:cNvCxnSpPr>
          <p:nvPr/>
        </p:nvCxnSpPr>
        <p:spPr>
          <a:xfrm flipV="1">
            <a:off x="500031" y="3416311"/>
            <a:ext cx="1643062" cy="74453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endCxn id="6147" idx="3"/>
          </p:cNvCxnSpPr>
          <p:nvPr/>
        </p:nvCxnSpPr>
        <p:spPr>
          <a:xfrm flipV="1">
            <a:off x="428593" y="3416311"/>
            <a:ext cx="1714500" cy="1387475"/>
          </a:xfrm>
          <a:prstGeom prst="line">
            <a:avLst/>
          </a:prstGeom>
          <a:ln w="952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endCxn id="6148" idx="3"/>
          </p:cNvCxnSpPr>
          <p:nvPr/>
        </p:nvCxnSpPr>
        <p:spPr>
          <a:xfrm>
            <a:off x="3929052" y="3429020"/>
            <a:ext cx="1285875" cy="11938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endCxn id="6148" idx="3"/>
          </p:cNvCxnSpPr>
          <p:nvPr/>
        </p:nvCxnSpPr>
        <p:spPr>
          <a:xfrm>
            <a:off x="3929052" y="4143395"/>
            <a:ext cx="1285875" cy="4794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endCxn id="6148" idx="3"/>
          </p:cNvCxnSpPr>
          <p:nvPr/>
        </p:nvCxnSpPr>
        <p:spPr>
          <a:xfrm flipV="1">
            <a:off x="3714740" y="4622820"/>
            <a:ext cx="1500187" cy="9207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endCxn id="6148" idx="3"/>
          </p:cNvCxnSpPr>
          <p:nvPr/>
        </p:nvCxnSpPr>
        <p:spPr>
          <a:xfrm flipV="1">
            <a:off x="3857615" y="4622820"/>
            <a:ext cx="1357312" cy="7350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endCxn id="6148" idx="3"/>
          </p:cNvCxnSpPr>
          <p:nvPr/>
        </p:nvCxnSpPr>
        <p:spPr>
          <a:xfrm flipV="1">
            <a:off x="3714740" y="4622820"/>
            <a:ext cx="1500187" cy="144938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endCxn id="6149" idx="3"/>
          </p:cNvCxnSpPr>
          <p:nvPr/>
        </p:nvCxnSpPr>
        <p:spPr>
          <a:xfrm rot="16200000" flipH="1">
            <a:off x="7082657" y="3061510"/>
            <a:ext cx="1193800" cy="107156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endCxn id="6149" idx="3"/>
          </p:cNvCxnSpPr>
          <p:nvPr/>
        </p:nvCxnSpPr>
        <p:spPr>
          <a:xfrm>
            <a:off x="7143776" y="3643329"/>
            <a:ext cx="1071562" cy="55086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endCxn id="6149" idx="3"/>
          </p:cNvCxnSpPr>
          <p:nvPr/>
        </p:nvCxnSpPr>
        <p:spPr>
          <a:xfrm flipV="1">
            <a:off x="7286651" y="4194191"/>
            <a:ext cx="928687" cy="9207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>
            <a:endCxn id="6149" idx="3"/>
          </p:cNvCxnSpPr>
          <p:nvPr/>
        </p:nvCxnSpPr>
        <p:spPr>
          <a:xfrm flipV="1">
            <a:off x="7000901" y="4194191"/>
            <a:ext cx="1214437" cy="73501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endCxn id="6149" idx="3"/>
          </p:cNvCxnSpPr>
          <p:nvPr/>
        </p:nvCxnSpPr>
        <p:spPr>
          <a:xfrm rot="5400000" flipH="1" flipV="1">
            <a:off x="7097738" y="4454541"/>
            <a:ext cx="1377950" cy="85725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2071670" y="3071810"/>
            <a:ext cx="9286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тка</a:t>
            </a:r>
            <a:endParaRPr lang="uk-UA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143504" y="4286256"/>
            <a:ext cx="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</a:t>
            </a:r>
            <a:endParaRPr lang="uk-UA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081986" y="3854239"/>
            <a:ext cx="9906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uk-UA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ння</a:t>
            </a:r>
            <a:endParaRPr lang="uk-UA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Текст 4"/>
          <p:cNvSpPr>
            <a:spLocks noGrp="1"/>
          </p:cNvSpPr>
          <p:nvPr>
            <p:ph type="body" idx="1"/>
          </p:nvPr>
        </p:nvSpPr>
        <p:spPr>
          <a:xfrm>
            <a:off x="722313" y="1428750"/>
            <a:ext cx="7772400" cy="2978150"/>
          </a:xfrm>
        </p:spPr>
        <p:txBody>
          <a:bodyPr/>
          <a:lstStyle/>
          <a:p>
            <a:r>
              <a:rPr lang="uk-UA" sz="6600" b="1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словечко Гостре</a:t>
            </a:r>
          </a:p>
          <a:p>
            <a:r>
              <a:rPr lang="uk-UA" sz="6600" b="1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сердечко коле</a:t>
            </a:r>
          </a:p>
          <a:p>
            <a:endParaRPr lang="ru-RU" smtClean="0"/>
          </a:p>
        </p:txBody>
      </p:sp>
      <p:pic>
        <p:nvPicPr>
          <p:cNvPr id="7171" name="Picture 2" descr="C:\Documents and Settings\Администратор\Рабочий стол\Душка 2 клас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14875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z="7200" b="1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Гостре словечко </a:t>
            </a:r>
          </a:p>
          <a:p>
            <a:r>
              <a:rPr lang="uk-UA" sz="7200" b="1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коле сердечко. 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3"/>
          <p:cNvSpPr>
            <a:spLocks noChangeArrowheads="1"/>
          </p:cNvSpPr>
          <p:nvPr/>
        </p:nvSpPr>
        <p:spPr bwMode="auto">
          <a:xfrm>
            <a:off x="1071538" y="1214422"/>
            <a:ext cx="685804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uk-UA" sz="5400" b="1" dirty="0" smtClean="0">
                <a:solidFill>
                  <a:srgbClr val="0000FF"/>
                </a:solidFill>
              </a:rPr>
              <a:t>Маша митися</a:t>
            </a:r>
          </a:p>
          <a:p>
            <a:pPr>
              <a:buFont typeface="Arial" charset="0"/>
              <a:buNone/>
            </a:pPr>
            <a:r>
              <a:rPr lang="uk-UA" sz="5400" b="1" dirty="0" smtClean="0">
                <a:solidFill>
                  <a:srgbClr val="0000FF"/>
                </a:solidFill>
              </a:rPr>
              <a:t>не вміла,</a:t>
            </a:r>
            <a:endParaRPr lang="uk-UA" sz="5400" b="1" dirty="0">
              <a:solidFill>
                <a:srgbClr val="0000FF"/>
              </a:solidFill>
            </a:endParaRPr>
          </a:p>
          <a:p>
            <a:pPr>
              <a:buFont typeface="Arial" charset="0"/>
              <a:buNone/>
            </a:pPr>
            <a:r>
              <a:rPr lang="uk-UA" sz="5400" b="1" dirty="0" smtClean="0">
                <a:solidFill>
                  <a:srgbClr val="0000FF"/>
                </a:solidFill>
              </a:rPr>
              <a:t>Маша мило</a:t>
            </a:r>
          </a:p>
          <a:p>
            <a:pPr>
              <a:buFont typeface="Arial" charset="0"/>
              <a:buNone/>
            </a:pPr>
            <a:r>
              <a:rPr lang="uk-UA" sz="5400" b="1" dirty="0" smtClean="0">
                <a:solidFill>
                  <a:srgbClr val="0000FF"/>
                </a:solidFill>
              </a:rPr>
              <a:t>з рук не змила.</a:t>
            </a:r>
            <a:endParaRPr lang="ru-RU" sz="5400" dirty="0">
              <a:solidFill>
                <a:srgbClr val="0000FF"/>
              </a:solidFill>
            </a:endParaRPr>
          </a:p>
        </p:txBody>
      </p:sp>
      <p:pic>
        <p:nvPicPr>
          <p:cNvPr id="3" name="Picture 2" descr="C:\Documents and Settings\Администратор\Рабочий стол\Душка 2 клас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14875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Администратор\Рабочий стол\Душка 2 клас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86313"/>
            <a:ext cx="207168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Прямоугольник 4"/>
          <p:cNvSpPr>
            <a:spLocks noChangeArrowheads="1"/>
          </p:cNvSpPr>
          <p:nvPr/>
        </p:nvSpPr>
        <p:spPr bwMode="auto">
          <a:xfrm>
            <a:off x="785813" y="1357313"/>
            <a:ext cx="778668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uk-UA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Шу-шу-шу чистомовки я пишу.</a:t>
            </a:r>
          </a:p>
          <a:p>
            <a:pPr>
              <a:buFont typeface="Arial" charset="0"/>
              <a:buNone/>
            </a:pPr>
            <a:r>
              <a:rPr lang="uk-UA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Ят-ят-ят – їх пишу для всіх малят.</a:t>
            </a:r>
          </a:p>
          <a:p>
            <a:pPr>
              <a:buFont typeface="Arial" charset="0"/>
              <a:buNone/>
            </a:pPr>
            <a:r>
              <a:rPr lang="uk-UA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Ки-ки-ки і говорять залюбки</a:t>
            </a:r>
          </a:p>
          <a:p>
            <a:pPr>
              <a:buFont typeface="Arial" charset="0"/>
              <a:buNone/>
            </a:pPr>
            <a:r>
              <a:rPr lang="uk-UA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Ло-ло-ло щоб чисте мовлення було.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Echo</Template>
  <TotalTime>783</TotalTime>
  <Words>209</Words>
  <Application>Microsoft Office PowerPoint</Application>
  <PresentationFormat>Экран (4:3)</PresentationFormat>
  <Paragraphs>134</Paragraphs>
  <Slides>23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Пастель</vt:lpstr>
      <vt:lpstr>Читання</vt:lpstr>
      <vt:lpstr>Девіз уроку: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</vt:lpstr>
      <vt:lpstr>Слайд 15</vt:lpstr>
      <vt:lpstr>Слайд 16</vt:lpstr>
      <vt:lpstr>Слайд 17</vt:lpstr>
      <vt:lpstr>Слайд 18</vt:lpstr>
      <vt:lpstr>Логікомудрія</vt:lpstr>
      <vt:lpstr>Слайд 20</vt:lpstr>
      <vt:lpstr>Слайд 21</vt:lpstr>
      <vt:lpstr>Слайд 22</vt:lpstr>
      <vt:lpstr>Домашнє завдання</vt:lpstr>
    </vt:vector>
  </TitlesOfParts>
  <Company>Laboratoria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Dovkillya</dc:creator>
  <cp:lastModifiedBy>comp109</cp:lastModifiedBy>
  <cp:revision>85</cp:revision>
  <dcterms:created xsi:type="dcterms:W3CDTF">2011-12-28T09:23:17Z</dcterms:created>
  <dcterms:modified xsi:type="dcterms:W3CDTF">2013-11-27T12:11:40Z</dcterms:modified>
</cp:coreProperties>
</file>