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3" r:id="rId3"/>
    <p:sldId id="268" r:id="rId4"/>
    <p:sldId id="271" r:id="rId5"/>
    <p:sldId id="275" r:id="rId6"/>
    <p:sldId id="260" r:id="rId7"/>
    <p:sldId id="259" r:id="rId8"/>
    <p:sldId id="281" r:id="rId9"/>
    <p:sldId id="258" r:id="rId10"/>
    <p:sldId id="284" r:id="rId11"/>
    <p:sldId id="272" r:id="rId12"/>
    <p:sldId id="273" r:id="rId13"/>
    <p:sldId id="264" r:id="rId14"/>
    <p:sldId id="274" r:id="rId15"/>
    <p:sldId id="270" r:id="rId16"/>
    <p:sldId id="279" r:id="rId17"/>
    <p:sldId id="278" r:id="rId18"/>
    <p:sldId id="277" r:id="rId19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33FF"/>
    <a:srgbClr val="FF33CC"/>
    <a:srgbClr val="FF0066"/>
    <a:srgbClr val="FFCCCC"/>
    <a:srgbClr val="FF6699"/>
    <a:srgbClr val="FF9999"/>
    <a:srgbClr val="FF99FF"/>
    <a:srgbClr val="0000FF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D02C4-130B-424B-8571-59F9212B47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1B38DA-5DE3-4AAA-9B30-29B851E7D313}">
      <dgm:prSet phldrT="[Текст]" custT="1"/>
      <dgm:spPr/>
      <dgm:t>
        <a:bodyPr/>
        <a:lstStyle/>
        <a:p>
          <a:r>
            <a:rPr lang="en-US" sz="4600" dirty="0" smtClean="0"/>
            <a:t>   </a:t>
          </a:r>
          <a:r>
            <a:rPr lang="uk-UA" sz="5400" dirty="0" smtClean="0">
              <a:solidFill>
                <a:srgbClr val="FF0066"/>
              </a:solidFill>
            </a:rPr>
            <a:t>Х</a:t>
          </a:r>
          <a:r>
            <a:rPr lang="en-US" sz="5400" dirty="0" smtClean="0">
              <a:solidFill>
                <a:srgbClr val="FF0066"/>
              </a:solidFill>
            </a:rPr>
            <a:t>YII    </a:t>
          </a:r>
          <a:r>
            <a:rPr lang="uk-UA" sz="5400" dirty="0" smtClean="0">
              <a:solidFill>
                <a:srgbClr val="FF0066"/>
              </a:solidFill>
            </a:rPr>
            <a:t>                Х</a:t>
          </a:r>
          <a:r>
            <a:rPr lang="en-US" sz="5400" dirty="0" smtClean="0">
              <a:solidFill>
                <a:srgbClr val="FF0066"/>
              </a:solidFill>
            </a:rPr>
            <a:t>I</a:t>
          </a:r>
          <a:r>
            <a:rPr lang="uk-UA" sz="5400" dirty="0" smtClean="0">
              <a:solidFill>
                <a:srgbClr val="FF0066"/>
              </a:solidFill>
            </a:rPr>
            <a:t>Х</a:t>
          </a:r>
          <a:endParaRPr lang="ru-RU" sz="5400" dirty="0">
            <a:solidFill>
              <a:srgbClr val="FF0066"/>
            </a:solidFill>
          </a:endParaRPr>
        </a:p>
      </dgm:t>
    </dgm:pt>
    <dgm:pt modelId="{CF9D9D42-ABE1-489C-AEB2-6F41378A7C1B}" type="parTrans" cxnId="{D789709F-B8F3-4269-A46C-A898A8D2A17F}">
      <dgm:prSet/>
      <dgm:spPr/>
      <dgm:t>
        <a:bodyPr/>
        <a:lstStyle/>
        <a:p>
          <a:endParaRPr lang="ru-RU"/>
        </a:p>
      </dgm:t>
    </dgm:pt>
    <dgm:pt modelId="{368A9BF8-C93D-44A1-84A4-BF260C4FD152}" type="sibTrans" cxnId="{D789709F-B8F3-4269-A46C-A898A8D2A17F}">
      <dgm:prSet/>
      <dgm:spPr/>
      <dgm:t>
        <a:bodyPr/>
        <a:lstStyle/>
        <a:p>
          <a:endParaRPr lang="ru-RU"/>
        </a:p>
      </dgm:t>
    </dgm:pt>
    <dgm:pt modelId="{C3A44240-3904-418E-B271-BA181F6A874E}">
      <dgm:prSet phldrT="[Текст]" phldr="1"/>
      <dgm:spPr/>
      <dgm:t>
        <a:bodyPr/>
        <a:lstStyle/>
        <a:p>
          <a:endParaRPr lang="ru-RU" dirty="0"/>
        </a:p>
      </dgm:t>
    </dgm:pt>
    <dgm:pt modelId="{4639021A-08F6-4C0A-B29F-F5F5EB1A27F1}" type="parTrans" cxnId="{A7B7CBF0-2ABE-4B40-91AF-B0537C8AA00F}">
      <dgm:prSet/>
      <dgm:spPr/>
      <dgm:t>
        <a:bodyPr/>
        <a:lstStyle/>
        <a:p>
          <a:endParaRPr lang="ru-RU"/>
        </a:p>
      </dgm:t>
    </dgm:pt>
    <dgm:pt modelId="{E155400E-1128-458E-8B7B-60DD086A0080}" type="sibTrans" cxnId="{A7B7CBF0-2ABE-4B40-91AF-B0537C8AA00F}">
      <dgm:prSet/>
      <dgm:spPr/>
      <dgm:t>
        <a:bodyPr/>
        <a:lstStyle/>
        <a:p>
          <a:endParaRPr lang="ru-RU"/>
        </a:p>
      </dgm:t>
    </dgm:pt>
    <dgm:pt modelId="{1A85B532-894F-446B-BC3B-CBC7FBB37A50}">
      <dgm:prSet phldrT="[Текст]" custT="1"/>
      <dgm:spPr/>
      <dgm:t>
        <a:bodyPr/>
        <a:lstStyle/>
        <a:p>
          <a:r>
            <a:rPr lang="en-US" sz="3600" dirty="0" smtClean="0"/>
            <a:t>    </a:t>
          </a:r>
          <a:r>
            <a:rPr lang="uk-UA" sz="3600" dirty="0" smtClean="0"/>
            <a:t> </a:t>
          </a:r>
          <a:r>
            <a:rPr lang="uk-UA" sz="5400" dirty="0" smtClean="0">
              <a:solidFill>
                <a:srgbClr val="FF0066"/>
              </a:solidFill>
            </a:rPr>
            <a:t>Х</a:t>
          </a:r>
          <a:r>
            <a:rPr lang="en-US" sz="5400" dirty="0" smtClean="0">
              <a:solidFill>
                <a:srgbClr val="FF0066"/>
              </a:solidFill>
            </a:rPr>
            <a:t>IY                     YI</a:t>
          </a:r>
          <a:endParaRPr lang="ru-RU" sz="5400" dirty="0">
            <a:solidFill>
              <a:srgbClr val="FF0066"/>
            </a:solidFill>
          </a:endParaRPr>
        </a:p>
      </dgm:t>
    </dgm:pt>
    <dgm:pt modelId="{31BB50D3-7D99-4372-B799-D5402D48B802}" type="parTrans" cxnId="{A303524B-7219-41B4-8F2E-A11CC6A74B68}">
      <dgm:prSet/>
      <dgm:spPr/>
      <dgm:t>
        <a:bodyPr/>
        <a:lstStyle/>
        <a:p>
          <a:endParaRPr lang="ru-RU"/>
        </a:p>
      </dgm:t>
    </dgm:pt>
    <dgm:pt modelId="{053126CE-F1EA-4E78-8555-1066555FA05C}" type="sibTrans" cxnId="{A303524B-7219-41B4-8F2E-A11CC6A74B68}">
      <dgm:prSet/>
      <dgm:spPr/>
      <dgm:t>
        <a:bodyPr/>
        <a:lstStyle/>
        <a:p>
          <a:endParaRPr lang="ru-RU"/>
        </a:p>
      </dgm:t>
    </dgm:pt>
    <dgm:pt modelId="{F97ACBB5-1DB9-44C8-AF29-FE672528CA6C}">
      <dgm:prSet phldrT="[Текст]" phldr="1"/>
      <dgm:spPr/>
      <dgm:t>
        <a:bodyPr/>
        <a:lstStyle/>
        <a:p>
          <a:endParaRPr lang="ru-RU"/>
        </a:p>
      </dgm:t>
    </dgm:pt>
    <dgm:pt modelId="{D48F693A-61DD-4EBC-824D-0D1F2EBCB4DF}" type="parTrans" cxnId="{60A44A29-DF56-482C-B272-EAB8AFF6BCE1}">
      <dgm:prSet/>
      <dgm:spPr/>
      <dgm:t>
        <a:bodyPr/>
        <a:lstStyle/>
        <a:p>
          <a:endParaRPr lang="ru-RU"/>
        </a:p>
      </dgm:t>
    </dgm:pt>
    <dgm:pt modelId="{F20D36B4-8B3B-4947-AF4D-21D69FF4BB50}" type="sibTrans" cxnId="{60A44A29-DF56-482C-B272-EAB8AFF6BCE1}">
      <dgm:prSet/>
      <dgm:spPr/>
      <dgm:t>
        <a:bodyPr/>
        <a:lstStyle/>
        <a:p>
          <a:endParaRPr lang="ru-RU"/>
        </a:p>
      </dgm:t>
    </dgm:pt>
    <dgm:pt modelId="{7DEF8256-3165-4E36-9AED-4C228B6CE827}" type="pres">
      <dgm:prSet presAssocID="{B24D02C4-130B-424B-8571-59F9212B47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728EE-8CAD-4DF2-981F-F223D83DA5E1}" type="pres">
      <dgm:prSet presAssocID="{3B1B38DA-5DE3-4AAA-9B30-29B851E7D313}" presName="parentText" presStyleLbl="node1" presStyleIdx="0" presStyleCnt="2" custScaleY="1118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2E9A6-6C24-4968-AE0D-24F2AA17CE06}" type="pres">
      <dgm:prSet presAssocID="{3B1B38DA-5DE3-4AAA-9B30-29B851E7D31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9EC47-6A54-4B71-88B3-A57F7F13557D}" type="pres">
      <dgm:prSet presAssocID="{1A85B532-894F-446B-BC3B-CBC7FBB37A50}" presName="parentText" presStyleLbl="node1" presStyleIdx="1" presStyleCnt="2" custScaleY="124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06ED7-1C27-488B-B272-E592DD800A3C}" type="pres">
      <dgm:prSet presAssocID="{1A85B532-894F-446B-BC3B-CBC7FBB37A5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91E71A-E90A-476B-AC15-3315C685195B}" type="presOf" srcId="{F97ACBB5-1DB9-44C8-AF29-FE672528CA6C}" destId="{E6F06ED7-1C27-488B-B272-E592DD800A3C}" srcOrd="0" destOrd="0" presId="urn:microsoft.com/office/officeart/2005/8/layout/vList2"/>
    <dgm:cxn modelId="{0ED06EE9-48C4-4A2B-B746-E33B5BE1BB1E}" type="presOf" srcId="{C3A44240-3904-418E-B271-BA181F6A874E}" destId="{69D2E9A6-6C24-4968-AE0D-24F2AA17CE06}" srcOrd="0" destOrd="0" presId="urn:microsoft.com/office/officeart/2005/8/layout/vList2"/>
    <dgm:cxn modelId="{60A44A29-DF56-482C-B272-EAB8AFF6BCE1}" srcId="{1A85B532-894F-446B-BC3B-CBC7FBB37A50}" destId="{F97ACBB5-1DB9-44C8-AF29-FE672528CA6C}" srcOrd="0" destOrd="0" parTransId="{D48F693A-61DD-4EBC-824D-0D1F2EBCB4DF}" sibTransId="{F20D36B4-8B3B-4947-AF4D-21D69FF4BB50}"/>
    <dgm:cxn modelId="{A303524B-7219-41B4-8F2E-A11CC6A74B68}" srcId="{B24D02C4-130B-424B-8571-59F9212B47B3}" destId="{1A85B532-894F-446B-BC3B-CBC7FBB37A50}" srcOrd="1" destOrd="0" parTransId="{31BB50D3-7D99-4372-B799-D5402D48B802}" sibTransId="{053126CE-F1EA-4E78-8555-1066555FA05C}"/>
    <dgm:cxn modelId="{D789709F-B8F3-4269-A46C-A898A8D2A17F}" srcId="{B24D02C4-130B-424B-8571-59F9212B47B3}" destId="{3B1B38DA-5DE3-4AAA-9B30-29B851E7D313}" srcOrd="0" destOrd="0" parTransId="{CF9D9D42-ABE1-489C-AEB2-6F41378A7C1B}" sibTransId="{368A9BF8-C93D-44A1-84A4-BF260C4FD152}"/>
    <dgm:cxn modelId="{A7B7CBF0-2ABE-4B40-91AF-B0537C8AA00F}" srcId="{3B1B38DA-5DE3-4AAA-9B30-29B851E7D313}" destId="{C3A44240-3904-418E-B271-BA181F6A874E}" srcOrd="0" destOrd="0" parTransId="{4639021A-08F6-4C0A-B29F-F5F5EB1A27F1}" sibTransId="{E155400E-1128-458E-8B7B-60DD086A0080}"/>
    <dgm:cxn modelId="{7359A0E5-20D5-4B10-BBC0-0F89B07C4E48}" type="presOf" srcId="{3B1B38DA-5DE3-4AAA-9B30-29B851E7D313}" destId="{A1B728EE-8CAD-4DF2-981F-F223D83DA5E1}" srcOrd="0" destOrd="0" presId="urn:microsoft.com/office/officeart/2005/8/layout/vList2"/>
    <dgm:cxn modelId="{A2CCD31A-AA15-44E0-B513-1802E4044ECA}" type="presOf" srcId="{1A85B532-894F-446B-BC3B-CBC7FBB37A50}" destId="{0569EC47-6A54-4B71-88B3-A57F7F13557D}" srcOrd="0" destOrd="0" presId="urn:microsoft.com/office/officeart/2005/8/layout/vList2"/>
    <dgm:cxn modelId="{0F504881-7EED-46C4-8262-F2C330A39085}" type="presOf" srcId="{B24D02C4-130B-424B-8571-59F9212B47B3}" destId="{7DEF8256-3165-4E36-9AED-4C228B6CE827}" srcOrd="0" destOrd="0" presId="urn:microsoft.com/office/officeart/2005/8/layout/vList2"/>
    <dgm:cxn modelId="{FB669974-6141-4441-82C4-51CD134CFA33}" type="presParOf" srcId="{7DEF8256-3165-4E36-9AED-4C228B6CE827}" destId="{A1B728EE-8CAD-4DF2-981F-F223D83DA5E1}" srcOrd="0" destOrd="0" presId="urn:microsoft.com/office/officeart/2005/8/layout/vList2"/>
    <dgm:cxn modelId="{936060DE-89D7-47CE-9AE6-43B3B8EEAFDF}" type="presParOf" srcId="{7DEF8256-3165-4E36-9AED-4C228B6CE827}" destId="{69D2E9A6-6C24-4968-AE0D-24F2AA17CE06}" srcOrd="1" destOrd="0" presId="urn:microsoft.com/office/officeart/2005/8/layout/vList2"/>
    <dgm:cxn modelId="{8CBF5F61-BB51-4B93-9361-88103BA370B9}" type="presParOf" srcId="{7DEF8256-3165-4E36-9AED-4C228B6CE827}" destId="{0569EC47-6A54-4B71-88B3-A57F7F13557D}" srcOrd="2" destOrd="0" presId="urn:microsoft.com/office/officeart/2005/8/layout/vList2"/>
    <dgm:cxn modelId="{CE2D7C20-F99C-431D-B287-7E8915144827}" type="presParOf" srcId="{7DEF8256-3165-4E36-9AED-4C228B6CE827}" destId="{E6F06ED7-1C27-488B-B272-E592DD800A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B728EE-8CAD-4DF2-981F-F223D83DA5E1}">
      <dsp:nvSpPr>
        <dsp:cNvPr id="0" name=""/>
        <dsp:cNvSpPr/>
      </dsp:nvSpPr>
      <dsp:spPr>
        <a:xfrm>
          <a:off x="0" y="3988"/>
          <a:ext cx="6096000" cy="139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   </a:t>
          </a:r>
          <a:r>
            <a:rPr lang="uk-UA" sz="5400" kern="1200" dirty="0" smtClean="0">
              <a:solidFill>
                <a:srgbClr val="FF0066"/>
              </a:solidFill>
            </a:rPr>
            <a:t>Х</a:t>
          </a:r>
          <a:r>
            <a:rPr lang="en-US" sz="5400" kern="1200" dirty="0" smtClean="0">
              <a:solidFill>
                <a:srgbClr val="FF0066"/>
              </a:solidFill>
            </a:rPr>
            <a:t>YII    </a:t>
          </a:r>
          <a:r>
            <a:rPr lang="uk-UA" sz="5400" kern="1200" dirty="0" smtClean="0">
              <a:solidFill>
                <a:srgbClr val="FF0066"/>
              </a:solidFill>
            </a:rPr>
            <a:t>                Х</a:t>
          </a:r>
          <a:r>
            <a:rPr lang="en-US" sz="5400" kern="1200" dirty="0" smtClean="0">
              <a:solidFill>
                <a:srgbClr val="FF0066"/>
              </a:solidFill>
            </a:rPr>
            <a:t>I</a:t>
          </a:r>
          <a:r>
            <a:rPr lang="uk-UA" sz="5400" kern="1200" dirty="0" smtClean="0">
              <a:solidFill>
                <a:srgbClr val="FF0066"/>
              </a:solidFill>
            </a:rPr>
            <a:t>Х</a:t>
          </a:r>
          <a:endParaRPr lang="ru-RU" sz="5400" kern="1200" dirty="0">
            <a:solidFill>
              <a:srgbClr val="FF0066"/>
            </a:solidFill>
          </a:endParaRPr>
        </a:p>
      </dsp:txBody>
      <dsp:txXfrm>
        <a:off x="0" y="3988"/>
        <a:ext cx="6096000" cy="1390240"/>
      </dsp:txXfrm>
    </dsp:sp>
    <dsp:sp modelId="{69D2E9A6-6C24-4968-AE0D-24F2AA17CE06}">
      <dsp:nvSpPr>
        <dsp:cNvPr id="0" name=""/>
        <dsp:cNvSpPr/>
      </dsp:nvSpPr>
      <dsp:spPr>
        <a:xfrm>
          <a:off x="0" y="1394228"/>
          <a:ext cx="6096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800" kern="1200" dirty="0"/>
        </a:p>
      </dsp:txBody>
      <dsp:txXfrm>
        <a:off x="0" y="1394228"/>
        <a:ext cx="6096000" cy="596160"/>
      </dsp:txXfrm>
    </dsp:sp>
    <dsp:sp modelId="{0569EC47-6A54-4B71-88B3-A57F7F13557D}">
      <dsp:nvSpPr>
        <dsp:cNvPr id="0" name=""/>
        <dsp:cNvSpPr/>
      </dsp:nvSpPr>
      <dsp:spPr>
        <a:xfrm>
          <a:off x="0" y="1990388"/>
          <a:ext cx="6096000" cy="1545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   </a:t>
          </a:r>
          <a:r>
            <a:rPr lang="uk-UA" sz="3600" kern="1200" dirty="0" smtClean="0"/>
            <a:t> </a:t>
          </a:r>
          <a:r>
            <a:rPr lang="uk-UA" sz="5400" kern="1200" dirty="0" smtClean="0">
              <a:solidFill>
                <a:srgbClr val="FF0066"/>
              </a:solidFill>
            </a:rPr>
            <a:t>Х</a:t>
          </a:r>
          <a:r>
            <a:rPr lang="en-US" sz="5400" kern="1200" dirty="0" smtClean="0">
              <a:solidFill>
                <a:srgbClr val="FF0066"/>
              </a:solidFill>
            </a:rPr>
            <a:t>IY                     YI</a:t>
          </a:r>
          <a:endParaRPr lang="ru-RU" sz="5400" kern="1200" dirty="0">
            <a:solidFill>
              <a:srgbClr val="FF0066"/>
            </a:solidFill>
          </a:endParaRPr>
        </a:p>
      </dsp:txBody>
      <dsp:txXfrm>
        <a:off x="0" y="1990388"/>
        <a:ext cx="6096000" cy="1545471"/>
      </dsp:txXfrm>
    </dsp:sp>
    <dsp:sp modelId="{E6F06ED7-1C27-488B-B272-E592DD800A3C}">
      <dsp:nvSpPr>
        <dsp:cNvPr id="0" name=""/>
        <dsp:cNvSpPr/>
      </dsp:nvSpPr>
      <dsp:spPr>
        <a:xfrm>
          <a:off x="0" y="3535859"/>
          <a:ext cx="6096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800" kern="1200"/>
        </a:p>
      </dsp:txBody>
      <dsp:txXfrm>
        <a:off x="0" y="3535859"/>
        <a:ext cx="6096000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78A6-5AB2-4221-AD0E-D34AC8D16B92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EED05-AF11-41F7-9B8E-129C79645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85b90c3e99e9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tretch>
            <a:fillRect/>
          </a:stretch>
        </p:blipFill>
        <p:spPr>
          <a:xfrm>
            <a:off x="0" y="1"/>
            <a:ext cx="9124841" cy="6858000"/>
          </a:xfrm>
          <a:prstGeom prst="rect">
            <a:avLst/>
          </a:prstGeom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131840" y="620688"/>
            <a:ext cx="5544616" cy="20882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Математика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</a:rPr>
              <a:t>-</a:t>
            </a:r>
          </a:p>
          <a:p>
            <a:pPr algn="ctr" rtl="0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гімнастика</a:t>
            </a:r>
            <a:r>
              <a:rPr lang="ru-RU" sz="36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</a:rPr>
              <a:t> </a:t>
            </a:r>
            <a:endParaRPr lang="ru-RU" sz="36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275856" y="2996952"/>
            <a:ext cx="5184576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для  </a:t>
            </a:r>
            <a:r>
              <a:rPr lang="ru-RU" sz="3600" b="1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розуму</a:t>
            </a:r>
            <a:endParaRPr lang="ru-RU" sz="36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692696"/>
            <a:ext cx="80261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Вставте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пропущене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число.</a:t>
            </a:r>
            <a:endParaRPr kumimoji="0" lang="ru-RU" sz="20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763688" y="1844824"/>
          <a:ext cx="6096000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Овал 8"/>
          <p:cNvSpPr/>
          <p:nvPr/>
        </p:nvSpPr>
        <p:spPr>
          <a:xfrm>
            <a:off x="3923928" y="1844824"/>
            <a:ext cx="1440160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FF0066"/>
                </a:solidFill>
                <a:latin typeface="Bookman Old Style" pitchFamily="18" charset="0"/>
              </a:rPr>
              <a:t>36</a:t>
            </a:r>
            <a:endParaRPr lang="ru-RU" sz="4400" b="1" dirty="0">
              <a:solidFill>
                <a:srgbClr val="FF0066"/>
              </a:solidFill>
              <a:latin typeface="Bookman Old Style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95936" y="3861048"/>
            <a:ext cx="1512168" cy="1440160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rgbClr val="FF0066"/>
                </a:solidFill>
                <a:latin typeface="Bookman Old Style" pitchFamily="18" charset="0"/>
              </a:rPr>
              <a:t>?</a:t>
            </a:r>
            <a:endParaRPr lang="ru-RU" sz="6000" b="1" dirty="0">
              <a:solidFill>
                <a:srgbClr val="FF0066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07420" y="188640"/>
            <a:ext cx="79223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Знайдіть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число, </a:t>
            </a:r>
            <a:endParaRPr kumimoji="0" lang="ru-RU" sz="9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якого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бракує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картинці</a:t>
            </a:r>
            <a:r>
              <a:rPr lang="uk-UA" sz="40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1331640" y="1988840"/>
            <a:ext cx="7488832" cy="4536504"/>
          </a:xfrm>
          <a:prstGeom prst="wedgeRectCallout">
            <a:avLst>
              <a:gd name="adj1" fmla="val -21596"/>
              <a:gd name="adj2" fmla="val 49289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2204864"/>
          <a:ext cx="6912768" cy="417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6"/>
                <a:gridCol w="2304256"/>
                <a:gridCol w="2304256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2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8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9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3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2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4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3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0" b="1" dirty="0" smtClean="0"/>
                        <a:t>6</a:t>
                      </a:r>
                      <a:endParaRPr lang="ru-RU" sz="8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600" b="1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ru-RU" sz="9600" b="1" dirty="0">
                        <a:solidFill>
                          <a:srgbClr val="FF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03648" y="164541"/>
            <a:ext cx="71384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Знайдіть</a:t>
            </a:r>
            <a:r>
              <a:rPr kumimoji="0" lang="ru-RU" sz="36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число, </a:t>
            </a:r>
            <a:endParaRPr kumimoji="0" lang="ru-RU" sz="8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якого</a:t>
            </a:r>
            <a:r>
              <a:rPr kumimoji="0" lang="ru-RU" sz="36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бракує</a:t>
            </a:r>
            <a:r>
              <a:rPr kumimoji="0" lang="ru-RU" sz="36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36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картинці</a:t>
            </a:r>
            <a:r>
              <a:rPr kumimoji="0" lang="ru-RU" sz="36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259632" y="1412776"/>
            <a:ext cx="7560840" cy="5184576"/>
          </a:xfrm>
          <a:prstGeom prst="wedgeRectCallout">
            <a:avLst>
              <a:gd name="adj1" fmla="val -19851"/>
              <a:gd name="adj2" fmla="val 49059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03647" y="1556792"/>
          <a:ext cx="7200801" cy="48988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0267"/>
                <a:gridCol w="2400267"/>
                <a:gridCol w="2400267"/>
              </a:tblGrid>
              <a:tr h="1224724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6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5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12</a:t>
                      </a:r>
                      <a:endParaRPr lang="ru-RU" sz="7200" b="1" dirty="0"/>
                    </a:p>
                  </a:txBody>
                  <a:tcPr anchor="ctr"/>
                </a:tc>
              </a:tr>
              <a:tr h="1224724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12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15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36</a:t>
                      </a:r>
                      <a:endParaRPr lang="ru-RU" sz="7200" b="1" dirty="0"/>
                    </a:p>
                  </a:txBody>
                  <a:tcPr anchor="ctr"/>
                </a:tc>
              </a:tr>
              <a:tr h="1224724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36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60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144</a:t>
                      </a:r>
                      <a:endParaRPr lang="ru-RU" sz="7200" b="1" dirty="0"/>
                    </a:p>
                  </a:txBody>
                  <a:tcPr anchor="ctr"/>
                </a:tc>
              </a:tr>
              <a:tr h="1224724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144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300</a:t>
                      </a:r>
                      <a:endParaRPr lang="ru-RU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ru-RU" sz="7200" b="1" dirty="0">
                        <a:solidFill>
                          <a:srgbClr val="FF0066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pic>
        <p:nvPicPr>
          <p:cNvPr id="3" name="Рисунок 2" descr="http://cs623231.vk.me/v623231253/597d/MJnhGA5LXnk.jpg"/>
          <p:cNvPicPr/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1979712" y="980728"/>
            <a:ext cx="5467350" cy="546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1600" y="260648"/>
            <a:ext cx="7601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Скільки</a:t>
            </a:r>
            <a:r>
              <a:rPr kumimoji="0" lang="en-US" sz="32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32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квадратів</a:t>
            </a:r>
            <a:r>
              <a:rPr kumimoji="0" lang="ru-RU" sz="32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32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картинці</a:t>
            </a:r>
            <a:r>
              <a:rPr kumimoji="0" lang="ru-RU" sz="32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?</a:t>
            </a:r>
            <a:endParaRPr kumimoji="0" lang="ru-RU" sz="28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3568" y="188640"/>
            <a:ext cx="821090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ahoma" pitchFamily="34" charset="0"/>
              </a:rPr>
              <a:t>Прямокутник 4×9 кліток розріжте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ea typeface="Calibri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ahoma" pitchFamily="34" charset="0"/>
              </a:rPr>
              <a:t> по сторонах кліток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ea typeface="Calibri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ahoma" pitchFamily="34" charset="0"/>
              </a:rPr>
              <a:t> на дві рівні частини так,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ea typeface="Calibri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Calibri" pitchFamily="34" charset="0"/>
                <a:cs typeface="Tahoma" pitchFamily="34" charset="0"/>
              </a:rPr>
              <a:t> щоб з них можна було скласти квадрат.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115616" y="2132856"/>
            <a:ext cx="7704856" cy="4032448"/>
          </a:xfrm>
          <a:prstGeom prst="wedgeRectCallout">
            <a:avLst>
              <a:gd name="adj1" fmla="val -20833"/>
              <a:gd name="adj2" fmla="val 50352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1680" y="2886824"/>
          <a:ext cx="6912765" cy="31344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  <a:gridCol w="768085"/>
              </a:tblGrid>
              <a:tr h="78630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09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09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53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198884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b="1" dirty="0" smtClean="0"/>
              <a:t>9</a:t>
            </a:r>
            <a:endParaRPr lang="ru-RU" sz="6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386104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b="1" dirty="0" smtClean="0"/>
              <a:t>4</a:t>
            </a:r>
            <a:endParaRPr lang="ru-RU" sz="66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59832" y="404664"/>
            <a:ext cx="2880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Біля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річки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094547"/>
            <a:ext cx="9001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чоловіки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підійшли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річки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Біля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пустинного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берега стояв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човен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міг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поміститись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один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чоловік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Все ж таки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обидва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туристи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без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будь-якої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допомоги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переправились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цьому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човні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річку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продовжили</a:t>
            </a:r>
            <a:r>
              <a:rPr lang="ru-RU" sz="3200" b="1" dirty="0" smtClean="0">
                <a:solidFill>
                  <a:srgbClr val="0000FF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свій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шлях.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 вони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зробили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pic>
        <p:nvPicPr>
          <p:cNvPr id="1026" name="Picture 2" descr="https://i.mycdn.me/image?id=852572263486&amp;t=3&amp;plc=WEB&amp;tkn=*GNXZVMMLdVrKl2ces5C3PBnqo48"/>
          <p:cNvPicPr>
            <a:picLocks noChangeAspect="1" noChangeArrowheads="1"/>
          </p:cNvPicPr>
          <p:nvPr/>
        </p:nvPicPr>
        <p:blipFill>
          <a:blip r:embed="rId3" cstate="print">
            <a:lum bright="20000" contrast="30000"/>
          </a:blip>
          <a:srcRect l="3635" t="30392" r="3684" b="35418"/>
          <a:stretch>
            <a:fillRect/>
          </a:stretch>
        </p:blipFill>
        <p:spPr bwMode="auto">
          <a:xfrm>
            <a:off x="899592" y="1916832"/>
            <a:ext cx="8024892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6152" y="476672"/>
            <a:ext cx="83643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Що тут зашифровано?</a:t>
            </a:r>
            <a:endParaRPr lang="ru-RU" sz="4800" b="1" i="1" dirty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pic>
        <p:nvPicPr>
          <p:cNvPr id="5" name="Рисунок 4" descr="http://www.psp1.edu.pl/e107_images/newspost_images/2014_urodziny_kwiaty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36912"/>
            <a:ext cx="468052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1520" y="620688"/>
            <a:ext cx="8640960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13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Молодці!</a:t>
            </a:r>
            <a:endParaRPr lang="ru-RU" sz="13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412776"/>
            <a:ext cx="8460432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 презентації використано </a:t>
            </a:r>
            <a:r>
              <a:rPr lang="uk-UA" sz="32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інтернетресурси</a:t>
            </a:r>
            <a:r>
              <a:rPr lang="uk-UA" sz="32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:</a:t>
            </a:r>
          </a:p>
          <a:p>
            <a:pPr algn="ctr"/>
            <a:endParaRPr lang="uk-UA" sz="3200" b="1" i="1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2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завдання та логічні вправи;</a:t>
            </a:r>
          </a:p>
          <a:p>
            <a:pPr>
              <a:buFont typeface="Wingdings" pitchFamily="2" charset="2"/>
              <a:buChar char="v"/>
            </a:pPr>
            <a:r>
              <a:rPr lang="uk-UA" sz="32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малюнки до завдань.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096" y="364502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Дані</a:t>
            </a:r>
            <a:r>
              <a:rPr lang="ru-RU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завдання</a:t>
            </a:r>
            <a:r>
              <a:rPr lang="ru-RU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допоможуть</a:t>
            </a:r>
            <a:r>
              <a:rPr lang="ru-RU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ru-RU" sz="36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зробити</a:t>
            </a:r>
            <a:r>
              <a:rPr lang="ru-RU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урок  математики </a:t>
            </a:r>
          </a:p>
          <a:p>
            <a:pPr algn="ctr"/>
            <a:r>
              <a:rPr lang="uk-UA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чи позакласний захід </a:t>
            </a:r>
            <a:r>
              <a:rPr lang="ru-RU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ru-RU" sz="36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цікавим</a:t>
            </a:r>
            <a:r>
              <a:rPr lang="ru-RU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та </a:t>
            </a:r>
            <a:r>
              <a:rPr lang="ru-RU" sz="3600" b="1" i="1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змістовним</a:t>
            </a:r>
            <a:r>
              <a:rPr lang="uk-UA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.</a:t>
            </a:r>
            <a:endParaRPr lang="ru-RU" sz="3600" b="1" dirty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16" descr="post-47238-126883786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411760" y="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3568" y="332656"/>
            <a:ext cx="846043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Завдання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визначити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номер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місця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паркування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яке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зайняла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машина.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завдання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пропонується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першокласникам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китайській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початковій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школі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Відповісти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потрібно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за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 секунд.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Тестова задача, яку задають в початковій школі Гонконгу"/>
          <p:cNvPicPr/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23528" y="3789040"/>
            <a:ext cx="856895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1619672" y="1916832"/>
            <a:ext cx="6912768" cy="4248472"/>
          </a:xfrm>
          <a:prstGeom prst="wedgeRectCallout">
            <a:avLst>
              <a:gd name="adj1" fmla="val -20833"/>
              <a:gd name="adj2" fmla="val 49587"/>
            </a:avLst>
          </a:prstGeom>
          <a:solidFill>
            <a:schemeClr val="bg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/>
              <a:t>10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060848"/>
            <a:ext cx="936104" cy="864096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03848" y="5013176"/>
            <a:ext cx="914400" cy="9144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60232" y="2060848"/>
            <a:ext cx="914400" cy="9144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516216" y="3429000"/>
            <a:ext cx="1060704" cy="914400"/>
          </a:xfrm>
          <a:prstGeom prst="triangl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32240" y="5085184"/>
            <a:ext cx="864096" cy="864096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131840" y="3429000"/>
            <a:ext cx="1060704" cy="914400"/>
          </a:xfrm>
          <a:prstGeom prst="triangl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91680" y="3429000"/>
            <a:ext cx="1060704" cy="914400"/>
          </a:xfrm>
          <a:prstGeom prst="triangl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691680" y="4941168"/>
            <a:ext cx="1060704" cy="914400"/>
          </a:xfrm>
          <a:prstGeom prst="triangl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03848" y="2060848"/>
            <a:ext cx="914400" cy="9144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644008" y="479715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b="1" dirty="0" smtClean="0"/>
              <a:t>5</a:t>
            </a:r>
            <a:endParaRPr lang="ru-RU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184482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b="1" dirty="0" smtClean="0"/>
              <a:t>10</a:t>
            </a:r>
            <a:endParaRPr lang="ru-RU" sz="6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16016" y="328498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b="1" dirty="0" smtClean="0"/>
              <a:t>6</a:t>
            </a:r>
            <a:endParaRPr lang="ru-RU" sz="6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27784" y="4725144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/>
              <a:t>+</a:t>
            </a:r>
            <a:endParaRPr lang="ru-RU" sz="7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627784" y="3212976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/>
              <a:t>+</a:t>
            </a:r>
            <a:endParaRPr lang="ru-RU" sz="7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27784" y="1916832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/>
              <a:t>+</a:t>
            </a:r>
            <a:endParaRPr lang="ru-RU" sz="7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39952" y="465313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39952" y="3140968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067944" y="1700808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452320" y="1700808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80312" y="3140968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24328" y="4797152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100392" y="4869160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28384" y="3284984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28384" y="1844824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6563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Спробуйте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знайти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фігур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36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використовуючи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підказки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Спробуйте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знайти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фігур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36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використовуючи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підказки</a:t>
            </a:r>
            <a:r>
              <a:rPr kumimoji="0" lang="ru-RU" sz="36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115616" y="1556792"/>
            <a:ext cx="7704856" cy="4968552"/>
          </a:xfrm>
          <a:prstGeom prst="wedgeRectCallout">
            <a:avLst>
              <a:gd name="adj1" fmla="val -21400"/>
              <a:gd name="adj2" fmla="val 49789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259632" y="1700808"/>
            <a:ext cx="1296144" cy="122413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259632" y="3429000"/>
            <a:ext cx="1296144" cy="122413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588224" y="5157192"/>
            <a:ext cx="1296144" cy="122413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83768" y="1772816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/>
              <a:t>+</a:t>
            </a:r>
            <a:endParaRPr lang="ru-RU" sz="7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5229200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/>
              <a:t>+</a:t>
            </a:r>
            <a:endParaRPr lang="ru-RU" sz="7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3356992"/>
            <a:ext cx="466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/>
              <a:t>-</a:t>
            </a:r>
            <a:endParaRPr lang="ru-RU" sz="7200" b="1" dirty="0"/>
          </a:p>
        </p:txBody>
      </p:sp>
      <p:sp>
        <p:nvSpPr>
          <p:cNvPr id="14" name="Овал 13"/>
          <p:cNvSpPr/>
          <p:nvPr/>
        </p:nvSpPr>
        <p:spPr>
          <a:xfrm>
            <a:off x="3131840" y="1844824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31840" y="537321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131840" y="357301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660232" y="191683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067944" y="1700808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68344" y="5157192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68344" y="3429000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39952" y="5085184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3284984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24328" y="1628800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b="1" dirty="0" smtClean="0"/>
              <a:t>=</a:t>
            </a:r>
            <a:endParaRPr lang="ru-RU" sz="8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028384" y="1700808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72400" y="3501008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72400" y="5301208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1259632" y="5301208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660232" y="3573016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644008" y="162880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dirty="0" smtClean="0"/>
              <a:t>12</a:t>
            </a:r>
            <a:endParaRPr lang="ru-RU" sz="8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44008" y="3284984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dirty="0" smtClean="0"/>
              <a:t>0</a:t>
            </a:r>
            <a:endParaRPr lang="ru-RU" sz="8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716016" y="5085184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dirty="0" smtClean="0"/>
              <a:t>7</a:t>
            </a:r>
            <a:endParaRPr lang="ru-RU" sz="8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pic>
        <p:nvPicPr>
          <p:cNvPr id="3" name="Рисунок 2" descr="Скільки разів можна від 100 відняти 10?"/>
          <p:cNvPicPr/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827584" y="2636912"/>
            <a:ext cx="7920880" cy="36724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76672"/>
            <a:ext cx="7992888" cy="2077138"/>
          </a:xfrm>
          <a:prstGeom prst="round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76176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Скільки</a:t>
            </a:r>
            <a:r>
              <a:rPr kumimoji="0" lang="ru-RU" sz="48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разів</a:t>
            </a:r>
            <a:r>
              <a:rPr kumimoji="0" lang="ru-RU" sz="48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48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48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100</a:t>
            </a:r>
            <a:r>
              <a:rPr lang="ru-RU" sz="3600" b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4800" b="1" i="0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відняти</a:t>
            </a:r>
            <a:r>
              <a:rPr kumimoji="0" lang="ru-RU" sz="4800" b="1" i="0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10?</a:t>
            </a:r>
            <a:endParaRPr kumimoji="0" lang="ru-RU" sz="36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pic>
        <p:nvPicPr>
          <p:cNvPr id="3" name="Рисунок 2" descr="Як виглядатиме піраміда згори?"/>
          <p:cNvPicPr/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1259632" y="2348880"/>
            <a:ext cx="7560840" cy="42498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229871"/>
            <a:ext cx="804557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Перевірте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свій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інтелект</a:t>
            </a:r>
            <a:r>
              <a:rPr kumimoji="0" lang="ru-RU" sz="40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4000" b="1" i="1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 </a:t>
            </a:r>
            <a:r>
              <a:rPr kumimoji="0" lang="ru-RU" sz="36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виглядатиме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піраміда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n-US" sz="3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36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неї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дивитись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згори</a:t>
            </a: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sp>
        <p:nvSpPr>
          <p:cNvPr id="1026" name="AutoShape 2" descr="https://i.mycdn.me/image?id=856121152689&amp;t=3&amp;plc=WEB&amp;tkn=*7g-N7As8gM4hlCJGw7EbFUjr6S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i.mycdn.me/image?id=856121152689&amp;t=3&amp;plc=WEB&amp;tkn=*7g-N7As8gM4hlCJGw7EbFUjr6SI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683568" y="980728"/>
            <a:ext cx="8151848" cy="5499992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260648"/>
            <a:ext cx="81014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i="1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Скільки сірників на малюнку?</a:t>
            </a:r>
            <a:endParaRPr lang="ru-RU" sz="3600" b="1" i="1" dirty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гарні фони для презентв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286"/>
          </a:xfrm>
          <a:prstGeom prst="rect">
            <a:avLst/>
          </a:prstGeom>
          <a:noFill/>
        </p:spPr>
      </p:pic>
      <p:pic>
        <p:nvPicPr>
          <p:cNvPr id="3" name="Рисунок 2" descr="А вам під силу розв’язати?"/>
          <p:cNvPicPr/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1187624" y="1124744"/>
            <a:ext cx="7301201" cy="5197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15616" y="260648"/>
            <a:ext cx="6850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 вам </a:t>
            </a:r>
            <a:r>
              <a:rPr kumimoji="0" lang="ru-RU" sz="32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32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силу </a:t>
            </a:r>
            <a:r>
              <a:rPr kumimoji="0" lang="ru-RU" sz="32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розв</a:t>
            </a:r>
            <a:r>
              <a:rPr kumimoji="0" lang="ru-RU" sz="32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3200" b="1" i="1" u="none" strike="noStrike" normalizeH="0" baseline="0" dirty="0" err="1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язати</a:t>
            </a:r>
            <a:r>
              <a:rPr kumimoji="0" lang="ru-RU" sz="3200" b="1" i="1" u="none" strike="noStrike" normalizeH="0" baseline="0" dirty="0" smtClean="0">
                <a:ln w="11430">
                  <a:solidFill>
                    <a:srgbClr val="6600CC"/>
                  </a:solidFill>
                </a:ln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b="1" i="0" u="none" strike="noStrike" normalizeH="0" baseline="0" dirty="0" smtClean="0">
              <a:ln w="11430">
                <a:solidFill>
                  <a:srgbClr val="6600CC"/>
                </a:solidFill>
              </a:ln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277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ViP</dc:creator>
  <cp:lastModifiedBy>ViP</cp:lastModifiedBy>
  <cp:revision>53</cp:revision>
  <dcterms:created xsi:type="dcterms:W3CDTF">2017-01-23T17:20:30Z</dcterms:created>
  <dcterms:modified xsi:type="dcterms:W3CDTF">2017-10-13T19:58:28Z</dcterms:modified>
</cp:coreProperties>
</file>