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</p:sldMasterIdLst>
  <p:notesMasterIdLst>
    <p:notesMasterId r:id="rId17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4" r:id="rId14"/>
    <p:sldId id="263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66277-3DCA-4365-9ED2-A43A32E4FD4E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7A77B-7A0D-4803-AD6A-46A510EBBF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970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5266" y="764704"/>
            <a:ext cx="40334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55000" endA="50" endPos="85000" dist="60007" dir="5400000" sy="-100000" algn="bl" rotWithShape="0"/>
                </a:effectLst>
              </a:rPr>
              <a:t>Презентац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55000" endA="50" endPos="85000" dist="60007" dir="5400000" sy="-100000" algn="bl" rotWithShape="0"/>
                </a:effectLst>
              </a:rPr>
              <a:t>ія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55000" endA="50" endPos="85000" dist="60007" dir="5400000" sy="-100000" algn="bl" rotWithShape="0"/>
                </a:effectLst>
              </a:rPr>
              <a:t> 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032613"/>
            <a:ext cx="26772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н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а тему: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284984"/>
            <a:ext cx="91440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«Тіла обертання </a:t>
            </a:r>
            <a:r>
              <a:rPr lang="uk-UA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 </a:t>
            </a:r>
            <a:r>
              <a:rPr lang="uk-UA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обладнанні </a:t>
            </a:r>
            <a:r>
              <a:rPr lang="uk-UA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автомобіля»</a:t>
            </a:r>
            <a:endParaRPr lang="ru-RU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7" name="Форсаж 4 - D. ramirez - track 3 (CJ Dani mix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6336" y="459904"/>
            <a:ext cx="609600" cy="60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068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4464496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548680"/>
            <a:ext cx="3816424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49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515" y="1196752"/>
            <a:ext cx="915851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Тіла обертання широко застосовуються в техніці, особливо  в автомобілебудуванні.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290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96752"/>
            <a:ext cx="913302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Найпростіша деталь автомобіля – підшипник – має в своєму складі тіло обертання – кулю.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1574891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75" y="510208"/>
            <a:ext cx="7920880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463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35814" y="0"/>
            <a:ext cx="9179814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Важливу роль в автомобілі відіграють циліндри. Циліндричні підшипники в автомобілях використовують там, де потрібні підшипники з великою бічною поверхнею і невеликою товщиною. (наприклад, у механізмі зчеплення)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167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4664"/>
            <a:ext cx="7704856" cy="6046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5982795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61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Головні робочі частини двигуна – поршні – теж мають форму циліндрів і знаходяться в своєрідних циліндрах.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829722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126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3342" y="1484784"/>
            <a:ext cx="928903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 багатоциліндрових двигунах повний об'єм </a:t>
            </a:r>
            <a:r>
              <a:rPr lang="uk-UA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</a:t>
            </a:r>
            <a:r>
              <a:rPr lang="uk-UA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сіх циліндрів виражається в літрах і називається літражем.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96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52</TotalTime>
  <Words>101</Words>
  <Application>Microsoft Office PowerPoint</Application>
  <PresentationFormat>Экран (4:3)</PresentationFormat>
  <Paragraphs>8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Яркая</vt:lpstr>
      <vt:lpstr>Горизонт</vt:lpstr>
      <vt:lpstr>BlackTie</vt:lpstr>
      <vt:lpstr>Открытая</vt:lpstr>
      <vt:lpstr>Паркет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Валюша</dc:creator>
  <cp:lastModifiedBy>Admin</cp:lastModifiedBy>
  <cp:revision>7</cp:revision>
  <dcterms:created xsi:type="dcterms:W3CDTF">2011-12-07T17:58:34Z</dcterms:created>
  <dcterms:modified xsi:type="dcterms:W3CDTF">2011-12-08T08:51:15Z</dcterms:modified>
</cp:coreProperties>
</file>