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0" r:id="rId2"/>
    <p:sldId id="256" r:id="rId3"/>
    <p:sldId id="276" r:id="rId4"/>
    <p:sldId id="275" r:id="rId5"/>
    <p:sldId id="270" r:id="rId6"/>
    <p:sldId id="278" r:id="rId7"/>
    <p:sldId id="279" r:id="rId8"/>
    <p:sldId id="277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0066"/>
    <a:srgbClr val="000099"/>
    <a:srgbClr val="9900FF"/>
    <a:srgbClr val="66FFFF"/>
    <a:srgbClr val="9999FF"/>
    <a:srgbClr val="CC99FF"/>
    <a:srgbClr val="FF99CC"/>
    <a:srgbClr val="00FFCC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4CCAE3-B4FB-4D3D-AD9F-1093063AAD5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674F0F-583C-45E4-B13E-EC171CC3D7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1235418298_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08912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260648"/>
            <a:ext cx="698477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FOOD and DRINKS</a:t>
            </a:r>
            <a:endParaRPr lang="ru-RU" sz="48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772400" cy="1714512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latin typeface="Monotype Corsiva" pitchFamily="66" charset="0"/>
              </a:rPr>
              <a:t>Ukrainian food</a:t>
            </a:r>
            <a:endParaRPr lang="ru-RU" sz="9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68960"/>
            <a:ext cx="4669562" cy="350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1937"/>
            <a:ext cx="3168352" cy="196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krainian 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9384"/>
            <a:ext cx="3275856" cy="3308616"/>
          </a:xfrm>
          <a:prstGeom prst="rect">
            <a:avLst/>
          </a:prstGeom>
          <a:noFill/>
        </p:spPr>
      </p:pic>
      <p:pic>
        <p:nvPicPr>
          <p:cNvPr id="1028" name="Picture 4" descr="Ukrianina food: Vareni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900" y="0"/>
            <a:ext cx="3162100" cy="29249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332656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Ukrainian food</a:t>
            </a:r>
            <a:r>
              <a:rPr lang="en-US" sz="3200" dirty="0" smtClean="0">
                <a:solidFill>
                  <a:schemeClr val="bg1"/>
                </a:solidFill>
              </a:rPr>
              <a:t> is one of the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 richest national cuisines.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Its dishes are well known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 far away from Ukraine.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And the Ukrainian recipes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</a:rPr>
              <a:t>            of the foods are very 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</a:rPr>
              <a:t>popular nowadays.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</a:rPr>
              <a:t> Is anyone, who doesn’t know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</a:rPr>
              <a:t> the Ukrainian Borsch?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Ukrainian dishes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 vert="horz">
            <a:normAutofit/>
          </a:bodyPr>
          <a:lstStyle/>
          <a:p>
            <a:pPr marL="273050" indent="1588" algn="just">
              <a:buFont typeface="Wingdings 2"/>
              <a:buNone/>
            </a:pPr>
            <a:r>
              <a:rPr lang="en-US" sz="3300" dirty="0" smtClean="0"/>
              <a:t>Borsch, </a:t>
            </a:r>
            <a:r>
              <a:rPr lang="en-US" sz="3300" dirty="0" err="1" smtClean="0"/>
              <a:t>kapustniak</a:t>
            </a:r>
            <a:r>
              <a:rPr lang="en-US" sz="3300" dirty="0" smtClean="0"/>
              <a:t>, </a:t>
            </a:r>
            <a:r>
              <a:rPr lang="en-US" sz="3300" dirty="0" err="1" smtClean="0"/>
              <a:t>rozsolnyk</a:t>
            </a:r>
            <a:r>
              <a:rPr lang="en-US" sz="3300" dirty="0" smtClean="0"/>
              <a:t>, </a:t>
            </a:r>
            <a:r>
              <a:rPr lang="en-US" sz="3300" dirty="0" err="1" smtClean="0"/>
              <a:t>solyanka</a:t>
            </a:r>
            <a:r>
              <a:rPr lang="en-US" sz="3300" dirty="0" smtClean="0"/>
              <a:t>, kulich, </a:t>
            </a:r>
            <a:r>
              <a:rPr lang="en-US" sz="3300" dirty="0" err="1" smtClean="0"/>
              <a:t>lemishka</a:t>
            </a:r>
            <a:r>
              <a:rPr lang="en-US" sz="3300" dirty="0" smtClean="0"/>
              <a:t>, </a:t>
            </a:r>
            <a:r>
              <a:rPr lang="en-US" sz="3300" dirty="0" err="1" smtClean="0"/>
              <a:t>shpundra</a:t>
            </a:r>
            <a:r>
              <a:rPr lang="en-US" sz="3300" dirty="0" smtClean="0"/>
              <a:t>, </a:t>
            </a:r>
            <a:r>
              <a:rPr lang="en-US" sz="3300" dirty="0" err="1" smtClean="0"/>
              <a:t>banosh</a:t>
            </a:r>
            <a:r>
              <a:rPr lang="en-US" sz="3300" dirty="0" smtClean="0"/>
              <a:t>, </a:t>
            </a:r>
            <a:r>
              <a:rPr lang="en-US" sz="3300" dirty="0" err="1" smtClean="0"/>
              <a:t>mamalyha</a:t>
            </a:r>
            <a:r>
              <a:rPr lang="en-US" sz="3300" dirty="0" smtClean="0"/>
              <a:t>, </a:t>
            </a:r>
            <a:r>
              <a:rPr lang="en-US" sz="3300" dirty="0" err="1" smtClean="0"/>
              <a:t>pampushky</a:t>
            </a:r>
            <a:r>
              <a:rPr lang="en-US" sz="3300" dirty="0" smtClean="0"/>
              <a:t>, </a:t>
            </a:r>
            <a:r>
              <a:rPr lang="en-US" sz="3300" dirty="0" err="1" smtClean="0"/>
              <a:t>palianytsia</a:t>
            </a:r>
            <a:r>
              <a:rPr lang="en-US" sz="3300" dirty="0" smtClean="0"/>
              <a:t>, </a:t>
            </a:r>
            <a:r>
              <a:rPr lang="en-US" sz="3300" dirty="0" err="1" smtClean="0"/>
              <a:t>halushky</a:t>
            </a:r>
            <a:r>
              <a:rPr lang="en-US" sz="3300" dirty="0" smtClean="0"/>
              <a:t>, </a:t>
            </a:r>
            <a:r>
              <a:rPr lang="en-US" sz="3300" dirty="0" err="1" smtClean="0"/>
              <a:t>varenyky</a:t>
            </a:r>
            <a:r>
              <a:rPr lang="en-US" sz="3300" dirty="0" smtClean="0"/>
              <a:t>, </a:t>
            </a:r>
            <a:r>
              <a:rPr lang="en-US" sz="3300" dirty="0" err="1" smtClean="0"/>
              <a:t>mlyntsi</a:t>
            </a:r>
            <a:r>
              <a:rPr lang="en-US" sz="3300" dirty="0" smtClean="0"/>
              <a:t>, </a:t>
            </a:r>
            <a:r>
              <a:rPr lang="en-US" sz="3300" dirty="0" err="1" smtClean="0"/>
              <a:t>nalysnyky</a:t>
            </a:r>
            <a:r>
              <a:rPr lang="en-US" sz="3300" dirty="0" smtClean="0"/>
              <a:t>, </a:t>
            </a:r>
            <a:r>
              <a:rPr lang="en-US" sz="3300" dirty="0" err="1" smtClean="0"/>
              <a:t>babky</a:t>
            </a:r>
            <a:r>
              <a:rPr lang="en-US" sz="3300" dirty="0" smtClean="0"/>
              <a:t>, </a:t>
            </a:r>
            <a:r>
              <a:rPr lang="en-US" sz="3300" dirty="0" err="1" smtClean="0"/>
              <a:t>kliotsky</a:t>
            </a:r>
            <a:r>
              <a:rPr lang="en-US" sz="3300" dirty="0" smtClean="0"/>
              <a:t>, </a:t>
            </a:r>
            <a:r>
              <a:rPr lang="en-US" sz="3300" dirty="0" err="1" smtClean="0"/>
              <a:t>deruny</a:t>
            </a:r>
            <a:r>
              <a:rPr lang="en-US" sz="3300" dirty="0" smtClean="0"/>
              <a:t>, </a:t>
            </a:r>
            <a:r>
              <a:rPr lang="en-US" sz="3300" dirty="0" err="1" smtClean="0"/>
              <a:t>zrazy</a:t>
            </a:r>
            <a:r>
              <a:rPr lang="en-US" sz="3300" dirty="0" smtClean="0"/>
              <a:t>, </a:t>
            </a:r>
            <a:r>
              <a:rPr lang="en-US" sz="3300" dirty="0" err="1" smtClean="0"/>
              <a:t>galushky</a:t>
            </a:r>
            <a:r>
              <a:rPr lang="en-US" sz="3300" dirty="0" smtClean="0"/>
              <a:t>, </a:t>
            </a:r>
            <a:r>
              <a:rPr lang="en-US" sz="3300" dirty="0" err="1" smtClean="0"/>
              <a:t>pasky</a:t>
            </a:r>
            <a:r>
              <a:rPr lang="en-US" sz="3300" dirty="0" smtClean="0"/>
              <a:t>, </a:t>
            </a:r>
            <a:r>
              <a:rPr lang="en-US" sz="3300" dirty="0" err="1" smtClean="0"/>
              <a:t>golubtsi</a:t>
            </a:r>
            <a:r>
              <a:rPr lang="en-US" sz="3300" dirty="0" smtClean="0"/>
              <a:t>, </a:t>
            </a:r>
            <a:r>
              <a:rPr lang="en-US" sz="3300" dirty="0" err="1" smtClean="0"/>
              <a:t>bytky</a:t>
            </a:r>
            <a:r>
              <a:rPr lang="en-US" sz="3300" dirty="0" smtClean="0"/>
              <a:t>, </a:t>
            </a:r>
            <a:r>
              <a:rPr lang="en-US" sz="3300" dirty="0" err="1" smtClean="0"/>
              <a:t>kruchenyky</a:t>
            </a:r>
            <a:r>
              <a:rPr lang="en-US" sz="3300" dirty="0" smtClean="0"/>
              <a:t>, </a:t>
            </a:r>
            <a:r>
              <a:rPr lang="en-US" sz="3300" dirty="0" err="1" smtClean="0"/>
              <a:t>zavyvantsi</a:t>
            </a:r>
            <a:r>
              <a:rPr lang="en-US" sz="3300" dirty="0" smtClean="0"/>
              <a:t>, </a:t>
            </a:r>
            <a:r>
              <a:rPr lang="en-US" sz="3300" dirty="0" err="1" smtClean="0"/>
              <a:t>salo</a:t>
            </a:r>
            <a:r>
              <a:rPr lang="en-US" sz="3300" dirty="0" smtClean="0"/>
              <a:t>, </a:t>
            </a:r>
            <a:r>
              <a:rPr lang="en-US" sz="3300" dirty="0" err="1" smtClean="0"/>
              <a:t>uzvar</a:t>
            </a:r>
            <a:r>
              <a:rPr lang="en-US" sz="3300" dirty="0" smtClean="0"/>
              <a:t>.</a:t>
            </a:r>
            <a:endParaRPr lang="ru-RU" sz="3300" dirty="0" smtClean="0"/>
          </a:p>
          <a:p>
            <a:endParaRPr lang="ru-RU" sz="3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True or false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 lvl="0">
              <a:buNone/>
            </a:pPr>
            <a:r>
              <a:rPr lang="en-GB" sz="3200" dirty="0" smtClean="0"/>
              <a:t>1.Borshch is a national dish of Ukraine which has the only version and  it is served all over the country.</a:t>
            </a:r>
            <a:endParaRPr lang="ru-RU" sz="3200" dirty="0" smtClean="0"/>
          </a:p>
          <a:p>
            <a:pPr lvl="0">
              <a:buNone/>
            </a:pPr>
            <a:r>
              <a:rPr lang="en-GB" sz="3200" dirty="0" smtClean="0"/>
              <a:t>2.It can contain at least 12 different ingredients.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356992"/>
            <a:ext cx="4824536" cy="311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200" dirty="0" err="1" smtClean="0"/>
              <a:t>Varenyky</a:t>
            </a:r>
            <a:r>
              <a:rPr lang="en-GB" sz="3200" dirty="0" smtClean="0"/>
              <a:t> are never made by frying filled dough.</a:t>
            </a:r>
          </a:p>
          <a:p>
            <a:pPr lvl="0">
              <a:buFont typeface="Wingdings" pitchFamily="2" charset="2"/>
              <a:buChar char="v"/>
            </a:pPr>
            <a:r>
              <a:rPr lang="en-GB" sz="3200" dirty="0" smtClean="0"/>
              <a:t>They can be served as a dessert.</a:t>
            </a:r>
            <a:endParaRPr lang="ru-RU" sz="3200" dirty="0"/>
          </a:p>
        </p:txBody>
      </p:sp>
      <p:pic>
        <p:nvPicPr>
          <p:cNvPr id="1026" name="Picture 2" descr="http://im0-tub-ua.yandex.net/i?id=307062169-2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3552395" cy="2880320"/>
          </a:xfrm>
          <a:prstGeom prst="rect">
            <a:avLst/>
          </a:prstGeom>
          <a:noFill/>
        </p:spPr>
      </p:pic>
      <p:pic>
        <p:nvPicPr>
          <p:cNvPr id="1028" name="Picture 4" descr="http://im8-tub-ua.yandex.net/i?id=76870439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36912"/>
            <a:ext cx="378042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55983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200" dirty="0" err="1" smtClean="0"/>
              <a:t>Golubtsi</a:t>
            </a:r>
            <a:r>
              <a:rPr lang="en-GB" sz="3200" dirty="0" smtClean="0"/>
              <a:t> are cabbage rolls stuffed with meat and rice and covered with thick tomato sauce. </a:t>
            </a:r>
            <a:endParaRPr lang="ru-RU" sz="3200" dirty="0" smtClean="0"/>
          </a:p>
        </p:txBody>
      </p:sp>
      <p:pic>
        <p:nvPicPr>
          <p:cNvPr id="34818" name="Picture 2" descr="http://im0-tub-ua.yandex.net/i?id=273488441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3601840" cy="2952328"/>
          </a:xfrm>
          <a:prstGeom prst="rect">
            <a:avLst/>
          </a:prstGeom>
          <a:noFill/>
        </p:spPr>
      </p:pic>
      <p:pic>
        <p:nvPicPr>
          <p:cNvPr id="34820" name="Picture 4" descr="http://im8-tub-ua.yandex.net/i?id=482024523-6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600400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908720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200" dirty="0" smtClean="0"/>
              <a:t>Olivier salad is usually prepared with oil.</a:t>
            </a:r>
            <a:endParaRPr lang="ru-RU" sz="3200" dirty="0" smtClean="0"/>
          </a:p>
          <a:p>
            <a:pPr lvl="0">
              <a:buFont typeface="Wingdings" pitchFamily="2" charset="2"/>
              <a:buChar char="v"/>
            </a:pPr>
            <a:r>
              <a:rPr lang="en-GB" sz="3200" dirty="0" smtClean="0"/>
              <a:t>It is made of fried vegetables, eggs and cold meat.</a:t>
            </a:r>
            <a:endParaRPr lang="ru-RU" sz="3200" dirty="0" smtClean="0"/>
          </a:p>
        </p:txBody>
      </p:sp>
      <p:pic>
        <p:nvPicPr>
          <p:cNvPr id="2050" name="Picture 2" descr="http://im5-tub-ua.yandex.net/i?id=276985868-6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3797223" cy="2664296"/>
          </a:xfrm>
          <a:prstGeom prst="rect">
            <a:avLst/>
          </a:prstGeom>
          <a:noFill/>
        </p:spPr>
      </p:pic>
      <p:pic>
        <p:nvPicPr>
          <p:cNvPr id="2052" name="Picture 4" descr="http://im5-tub-ua.yandex.net/i?id=253426434-4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6"/>
            <a:ext cx="3528392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>Food Quotes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9900FF"/>
                </a:solidFill>
              </a:rPr>
              <a:t>Hunger is a good kitchen. Hunger is the best sauce. Hunger makes hard beans sweet. Hunger never saw bad bread. Enough is a feast to a hungry man.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way to a man’s heart is through his stomach.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A smiling face is half the meal. 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Eat to live, not live to eat.</a:t>
            </a:r>
            <a:endParaRPr lang="uk-UA" dirty="0" smtClean="0">
              <a:solidFill>
                <a:srgbClr val="006666"/>
              </a:solidFill>
            </a:endParaRPr>
          </a:p>
          <a:p>
            <a:pPr lvl="0"/>
            <a:r>
              <a:rPr lang="en-GB" dirty="0" smtClean="0">
                <a:solidFill>
                  <a:srgbClr val="FF0066"/>
                </a:solidFill>
              </a:rPr>
              <a:t>Who does not work will not eat.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643313"/>
            <a:ext cx="2524132" cy="277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351</TotalTime>
  <Words>266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Ukrainian food</vt:lpstr>
      <vt:lpstr>Слайд 3</vt:lpstr>
      <vt:lpstr>Ukrainian dishes</vt:lpstr>
      <vt:lpstr>True or false</vt:lpstr>
      <vt:lpstr>Слайд 6</vt:lpstr>
      <vt:lpstr>Слайд 7</vt:lpstr>
      <vt:lpstr>Слайд 8</vt:lpstr>
      <vt:lpstr>Food Quotes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Ukrainian food</dc:title>
  <dc:creator>Admin</dc:creator>
  <cp:lastModifiedBy>ффф</cp:lastModifiedBy>
  <cp:revision>44</cp:revision>
  <dcterms:created xsi:type="dcterms:W3CDTF">2011-11-15T15:57:51Z</dcterms:created>
  <dcterms:modified xsi:type="dcterms:W3CDTF">2013-01-23T20:07:51Z</dcterms:modified>
</cp:coreProperties>
</file>