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47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0E4B7A-D21F-4D8C-B40D-A5F3AC594B35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7AFD9B-68DD-4F06-A33C-B48081FBD5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heel spokes="2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428601"/>
          <a:ext cx="7836792" cy="6117534"/>
        </p:xfrm>
        <a:graphic>
          <a:graphicData uri="http://schemas.openxmlformats.org/drawingml/2006/table">
            <a:tbl>
              <a:tblPr/>
              <a:tblGrid>
                <a:gridCol w="393227"/>
                <a:gridCol w="2440941"/>
                <a:gridCol w="5002624"/>
              </a:tblGrid>
              <a:tr h="27016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Картка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опису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цифрового ресурсу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Назва ресурсу  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Фото експедиції Скотта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1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Анотація 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Рекомендується для використання під час вивчення розділу «Полярний материк», 7 клас.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Тип ресурсу(ів)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презентація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5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Автор(и) 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«Укладач: </a:t>
                      </a: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 Малюта Валентина Афанасіївна, учитель географії Мар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янівського навчально-виховного комплексу «Дошкільний навчальний заклад-загальноосвітня школа І-ІІІ ступенів» Лисянської районної ради Черкаської області.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56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Навчальна дисципліна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Загальна середня освіта → </a:t>
                      </a: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географія.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Клас, розділ, тема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 клас, «Полярний материк»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Аудиторія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учителі, учні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Рік видання ресурсу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Кількість сторінок, слайдів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7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Джерело 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Мар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янівський навчально-виховний комплекс «Дошкільний навчальний заклад-загальноосвітня школа І-ІІІ ступенів» Лисянської районної ради Черкаської області.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1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Адреса джерела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https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://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vasylko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files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wordpress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com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/2011/12/768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px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ob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hill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_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cross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_1.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jpg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Мова ресурсу 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українська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Ключові слова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Роберт Скотт, фото , експедиція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03" marR="46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16" descr="https://vasylko.files.wordpress.com/2011/12/d180d0b5d187d196-d181d0bad0bed182d182d0b0-d182d0b5d0bfd0b5d180-d187d0b5d180d0b5d0b7-100-d180d0bed0bad196d0b2.jpg?w=726&amp;h=5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305800" cy="857256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тепер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через 100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8" descr="https://vasylko.files.wordpress.com/2011/12/d187d0b0d0b9d0bdd0b8d0bad0b8-d196-d0b7d0b0d0bfd0b0d181d0b8-d0bcd0b0d181d0bbd0b0-d0b5d0bad181d0bfd0b5d0b4d0b8d186d196d197-d181d0bad0be.jpg?w=719&amp;h=5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8902" y="5460326"/>
            <a:ext cx="6375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Чайники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запаси масла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експедиції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Інтернет ресурси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https://vasylko.files.wordpress.com/2011/12/768px-ob_hill_cross_1.jpg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1428760"/>
          </a:xfrm>
        </p:spPr>
        <p:txBody>
          <a:bodyPr/>
          <a:lstStyle/>
          <a:p>
            <a:r>
              <a:rPr lang="uk-UA" dirty="0" smtClean="0"/>
              <a:t>Фото Експедиції Скотта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14554"/>
            <a:ext cx="7854696" cy="3429024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/>
              <a:t>П.с. Портал </a:t>
            </a:r>
            <a:r>
              <a:rPr lang="ru-RU" sz="2400" i="1" dirty="0" err="1" smtClean="0"/>
              <a:t>Lenta.ru</a:t>
            </a:r>
            <a:r>
              <a:rPr lang="ru-RU" sz="2400" i="1" dirty="0" smtClean="0"/>
              <a:t>  написав </a:t>
            </a:r>
            <a:r>
              <a:rPr lang="ru-RU" sz="2400" i="1" dirty="0" err="1" smtClean="0"/>
              <a:t>якось</a:t>
            </a:r>
            <a:r>
              <a:rPr lang="ru-RU" sz="2400" i="1" dirty="0" smtClean="0"/>
              <a:t>: “</a:t>
            </a:r>
            <a:r>
              <a:rPr lang="ru-RU" sz="2400" i="1" dirty="0" err="1" smtClean="0"/>
              <a:t>Близько</a:t>
            </a:r>
            <a:r>
              <a:rPr lang="ru-RU" sz="2400" i="1" dirty="0" smtClean="0"/>
              <a:t> 1700 </a:t>
            </a:r>
            <a:r>
              <a:rPr lang="ru-RU" sz="2400" i="1" dirty="0" err="1" smtClean="0"/>
              <a:t>скляних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негативів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зроблених</a:t>
            </a:r>
            <a:r>
              <a:rPr lang="ru-RU" sz="2400" i="1" dirty="0" smtClean="0"/>
              <a:t> в 1910-1912 </a:t>
            </a:r>
            <a:r>
              <a:rPr lang="ru-RU" sz="2400" i="1" dirty="0" err="1" smtClean="0"/>
              <a:t>рр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учасниками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антарктичної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експедиції</a:t>
            </a:r>
            <a:r>
              <a:rPr lang="ru-RU" sz="2400" i="1" dirty="0" smtClean="0"/>
              <a:t> “</a:t>
            </a:r>
            <a:r>
              <a:rPr lang="ru-RU" sz="2400" i="1" dirty="0" err="1" smtClean="0"/>
              <a:t>Терра</a:t>
            </a:r>
            <a:r>
              <a:rPr lang="ru-RU" sz="2400" i="1" dirty="0" smtClean="0"/>
              <a:t> Нова”, </a:t>
            </a:r>
            <a:r>
              <a:rPr lang="ru-RU" sz="2400" i="1" dirty="0" err="1" smtClean="0"/>
              <a:t>оцифровані</a:t>
            </a:r>
            <a:r>
              <a:rPr lang="ru-RU" sz="2400" i="1" dirty="0" smtClean="0"/>
              <a:t> в </a:t>
            </a:r>
            <a:r>
              <a:rPr lang="ru-RU" sz="2400" i="1" dirty="0" err="1" smtClean="0"/>
              <a:t>Інституті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полярних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досліджень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ім</a:t>
            </a:r>
            <a:r>
              <a:rPr lang="ru-RU" sz="2400" i="1" dirty="0" smtClean="0"/>
              <a:t>. Роберта Скотта при </a:t>
            </a:r>
            <a:r>
              <a:rPr lang="ru-RU" sz="2400" i="1" dirty="0" err="1" smtClean="0"/>
              <a:t>Кембриджському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університеті</a:t>
            </a:r>
            <a:r>
              <a:rPr lang="ru-RU" sz="2400" i="1" dirty="0" smtClean="0"/>
              <a:t>. З 4 </a:t>
            </a:r>
            <a:r>
              <a:rPr lang="ru-RU" sz="2400" i="1" dirty="0" err="1" smtClean="0"/>
              <a:t>березня</a:t>
            </a:r>
            <a:r>
              <a:rPr lang="ru-RU" sz="2400" i="1" dirty="0" smtClean="0"/>
              <a:t> 2009 р. вони </a:t>
            </a:r>
            <a:r>
              <a:rPr lang="ru-RU" sz="2400" i="1" dirty="0" err="1" smtClean="0"/>
              <a:t>доступні</a:t>
            </a:r>
            <a:r>
              <a:rPr lang="ru-RU" sz="2400" i="1" dirty="0" smtClean="0"/>
              <a:t> для </a:t>
            </a:r>
            <a:r>
              <a:rPr lang="ru-RU" sz="2400" i="1" dirty="0" err="1" smtClean="0"/>
              <a:t>огляду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пише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The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Times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Більшість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зн</a:t>
            </a:r>
            <a:r>
              <a:rPr lang="uk-UA" sz="2400" i="1" dirty="0" smtClean="0"/>
              <a:t>і</a:t>
            </a:r>
            <a:r>
              <a:rPr lang="ru-RU" sz="2400" i="1" dirty="0" err="1" smtClean="0"/>
              <a:t>мків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було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зроблено</a:t>
            </a:r>
            <a:r>
              <a:rPr lang="ru-RU" sz="2400" i="1" dirty="0" smtClean="0"/>
              <a:t> Гербертом </a:t>
            </a:r>
            <a:r>
              <a:rPr lang="ru-RU" sz="2400" i="1" dirty="0" err="1" smtClean="0"/>
              <a:t>Понтінгом</a:t>
            </a:r>
            <a:endParaRPr lang="en-US" sz="2400" i="1" dirty="0" smtClean="0"/>
          </a:p>
          <a:p>
            <a:pPr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Малюта Валентина Афанасіївна</a:t>
            </a:r>
          </a:p>
          <a:p>
            <a:pPr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Учитель географії Мар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янівського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НВК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“Дошкільний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навчальний заклад-загальноосвітня школа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І-ІІІступенів”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Лисянської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районної ради Черкаської області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https://vasylko.files.wordpress.com/2011/12/d0b1d0b0d0b7d0b0-d181d0bad0bed182d182d0b0-d182d0b5d0bfd0b5d180d180d0bed0b7d182d0b0d188d0bed0b2d0b0d0bdd0b0-25-d0bad0bc-d0b2d196d0b4.jpg?w=698&amp;h=5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База Скотта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тепер,розташована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25 км.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від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новозеландської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антарктичної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станції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Амундсен-Скотт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американської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станції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МакМердо.Збудована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дерева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утеплена сухими </a:t>
            </a:r>
            <a:r>
              <a:rPr lang="ru-RU" sz="27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водоростями</a:t>
            </a:r>
            <a:r>
              <a:rPr lang="ru-RU" sz="20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7" descr="https://vasylko.files.wordpress.com/2011/12/d0b1d0b0d0b7d0b0-d181d0bad0bed182d182d0b0-d0b7d0b2d196d0b4d0bad0b8-d0b2d196d0bd-d0b2d0b8d0b9d188d0bed0b2-1-11-1911-d0b3d0bed0b4d0b0.jpg?w=718&amp;h=5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База Скотта, </a:t>
            </a:r>
            <a:r>
              <a:rPr lang="ru-RU" sz="2400" dirty="0" err="1" smtClean="0"/>
              <a:t>звідки</a:t>
            </a:r>
            <a:r>
              <a:rPr lang="ru-RU" sz="2400" dirty="0" smtClean="0"/>
              <a:t> </a:t>
            </a:r>
            <a:r>
              <a:rPr lang="ru-RU" sz="2400" dirty="0" err="1" smtClean="0"/>
              <a:t>він</a:t>
            </a:r>
            <a:r>
              <a:rPr lang="ru-RU" sz="2400" dirty="0" smtClean="0"/>
              <a:t> </a:t>
            </a:r>
            <a:r>
              <a:rPr lang="ru-RU" sz="2400" dirty="0" err="1" smtClean="0"/>
              <a:t>вийшов</a:t>
            </a:r>
            <a:r>
              <a:rPr lang="ru-RU" sz="2400" dirty="0" smtClean="0"/>
              <a:t> 1.11.1911 року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https://vasylko.files.wordpress.com/2011/12/100-d180d196d187d0bdd196-d0bad180d0b5d0bad0b5d180d0b8-d0b5d0bad181d0bfd0b5d0b4d0b8d186d196d197-d181d0bad0bed182d182d0b0.jpg?w=707&amp;h=4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крекери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експедиції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2" descr="https://vasylko.files.wordpress.com/2011/12/d0bad0bed0bdd181d0b5d180d0b2d0b8-d181d0bcd0bed183d181d0b8-d196-d186d0b8d0b1d183d0bbd18f-d0b5d0bad181d0bfd0b5d0b4d0b8d186d196d197-d181.jpg?w=735&amp;h=5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5892126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соуси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цибуля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експедиції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Скотта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3" descr="https://vasylko.files.wordpress.com/2011/12/d0bbd196d0bad0b8-d184d0bed182d0bed180d0b5d0b0d0bad182d0b8d0b2d0b8-d182d0b0-d185d182d0be-d181d18cd0bed0b3d0bed0b4d0bdd196-d180d0be.jpg?w=731&amp;h=5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5737"/>
            <a:ext cx="9144000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Ліки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фотореактиви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... та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розбере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експедиція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Скотта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15" descr="https://vasylko.files.wordpress.com/2011/12/d0bfd180d0bed0b4d183d0bad182d0b8-d0b5d0bad181d0bfd0b5d0b4d0b8d186d196d197-d181d0bad0bed182d182d0b0.jpg?w=727&amp;h=5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експедиції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19" descr="https://vasylko.files.wordpress.com/2011/12/d18fd0b9d186d18f-d196d0bcd0bfd0b5d180d0b0d182d0bed180d181d18cd0bad0b8d185-d0bfd196d0bdd0b3d0b2d196d0bdd196d0b2-d189d0be-d0b7d196d0b1.jpg?w=691&amp;h=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7000924" cy="1000108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Яйця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імператорських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пінгвінів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зібрали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експедиції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234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Фото Експедиції Скотта</vt:lpstr>
      <vt:lpstr>База Скотта тепер,розташована 25 км. від новозеландської антарктичної станції Амундсен-Скотт і американської станції МакМердо.Збудована з дерева і утеплена сухими водоростями. </vt:lpstr>
      <vt:lpstr>База Скотта, звідки він вийшов 1.11.1911 року </vt:lpstr>
      <vt:lpstr>100 річні крекери експедиції Скотта</vt:lpstr>
      <vt:lpstr>Слайд 6</vt:lpstr>
      <vt:lpstr>Ліки, фотореактиви... та хто сьогодні розбере. експедиція Скотта </vt:lpstr>
      <vt:lpstr>Продукти експедиції Скотта</vt:lpstr>
      <vt:lpstr>Яйця імператорських пінгвінів, що зібрали для досліджень в експедиції Скотта</vt:lpstr>
      <vt:lpstr>Речі Скотта тепер через 100 років</vt:lpstr>
      <vt:lpstr> </vt:lpstr>
      <vt:lpstr>Інтернет ресурси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 Експедиції Скотта</dc:title>
  <dc:creator>Admin</dc:creator>
  <cp:lastModifiedBy>Admin</cp:lastModifiedBy>
  <cp:revision>11</cp:revision>
  <dcterms:created xsi:type="dcterms:W3CDTF">2016-01-30T18:45:01Z</dcterms:created>
  <dcterms:modified xsi:type="dcterms:W3CDTF">2016-02-01T10:42:14Z</dcterms:modified>
</cp:coreProperties>
</file>