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AAB7E-071F-4AF2-AC00-F60C078A2AC5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7FCB6-3D4E-4935-B1B6-5C38E41B68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778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7FCB6-3D4E-4935-B1B6-5C38E41B686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433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7FCB6-3D4E-4935-B1B6-5C38E41B686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506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7FCB6-3D4E-4935-B1B6-5C38E41B686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475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1D3D-5A74-4E21-8BE1-96E365F0C0B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AA1-C090-4979-ABB7-B51BA0EF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1D3D-5A74-4E21-8BE1-96E365F0C0B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AA1-C090-4979-ABB7-B51BA0EF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1D3D-5A74-4E21-8BE1-96E365F0C0B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AA1-C090-4979-ABB7-B51BA0EFB9A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1D3D-5A74-4E21-8BE1-96E365F0C0B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AA1-C090-4979-ABB7-B51BA0EFB9A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1D3D-5A74-4E21-8BE1-96E365F0C0B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AA1-C090-4979-ABB7-B51BA0EF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1D3D-5A74-4E21-8BE1-96E365F0C0B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AA1-C090-4979-ABB7-B51BA0EFB9A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1D3D-5A74-4E21-8BE1-96E365F0C0B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AA1-C090-4979-ABB7-B51BA0EF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1D3D-5A74-4E21-8BE1-96E365F0C0B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AA1-C090-4979-ABB7-B51BA0EF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1D3D-5A74-4E21-8BE1-96E365F0C0B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AA1-C090-4979-ABB7-B51BA0EF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1D3D-5A74-4E21-8BE1-96E365F0C0B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AA1-C090-4979-ABB7-B51BA0EFB9A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1D3D-5A74-4E21-8BE1-96E365F0C0B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AA1-C090-4979-ABB7-B51BA0EFB9A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CB11D3D-5A74-4E21-8BE1-96E365F0C0B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9692AA1-C090-4979-ABB7-B51BA0EFB9A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4632" cy="1872208"/>
          </a:xfrm>
        </p:spPr>
        <p:txBody>
          <a:bodyPr>
            <a:normAutofit fontScale="90000"/>
          </a:bodyPr>
          <a:lstStyle/>
          <a:p>
            <a:r>
              <a:rPr lang="uk-UA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</a:t>
            </a:r>
            <a:r>
              <a:rPr lang="uk-UA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Твори добро на радість людям»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Перед   розумним треба схилити голову А перед добрим  стати на коліна. В Гете.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D:\Загрузки\pticy-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216" y="1700808"/>
            <a:ext cx="164718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mcy;&amp;acy;&amp;lcy;&amp;yucy;&amp;ncy;&amp;kcy;&amp;icy; &amp;dcy;&amp;ocy; &amp;kcy;&amp;acy;&amp;zcy;&amp;kcy;&amp;icy; &amp;Dcy;&amp;iukcy;&amp;vcy;&amp;chcy;&amp;icy;&amp;ncy;&amp;kcy;&amp;acy; &amp;iukcy; &amp;Rcy;&amp;ocy;&amp;mcy;&amp;acy;&amp;shcy;&amp;kcy;&amp;acy;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589240"/>
            <a:ext cx="8208912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238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800200"/>
          </a:xfrm>
        </p:spPr>
        <p:txBody>
          <a:bodyPr>
            <a:normAutofit/>
          </a:bodyPr>
          <a:lstStyle/>
          <a:p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Гарного вам  настрою!</a:t>
            </a:r>
            <a:b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3256385"/>
          </a:xfrm>
        </p:spPr>
        <p:txBody>
          <a:bodyPr>
            <a:normAutofit/>
          </a:bodyPr>
          <a:lstStyle/>
          <a:p>
            <a:pPr algn="l"/>
            <a:r>
              <a:rPr lang="uk-U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«Я -сонце»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 descr="D:\Загрузки\c94adea018c382ac9dd2bbd7051f51c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72816"/>
            <a:ext cx="3995514" cy="374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mcy;&amp;acy;&amp;lcy;&amp;yucy;&amp;ncy;&amp;kcy;&amp;icy; &amp;dcy;&amp;ocy; &amp;kcy;&amp;acy;&amp;zcy;&amp;kcy;&amp;icy; &amp;Dcy;&amp;iukcy;&amp;vcy;&amp;chcy;&amp;icy;&amp;ncy;&amp;kcy;&amp;acy; &amp;iukcy; &amp;Rcy;&amp;ocy;&amp;mcy;&amp;acy;&amp;shcy;&amp;kcy;&amp;acy;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517232"/>
            <a:ext cx="7740352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469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800200"/>
          </a:xfrm>
        </p:spPr>
        <p:txBody>
          <a:bodyPr>
            <a:normAutofit/>
          </a:bodyPr>
          <a:lstStyle/>
          <a:p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Шифрограма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 р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 й  б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mcy;&amp;acy;&amp;lcy;&amp;yucy;&amp;ncy;&amp;kcy;&amp;icy; &amp;dcy;&amp;ocy; &amp;kcy;&amp;acy;&amp;zcy;&amp;kcy;&amp;icy; &amp;Dcy;&amp;iukcy;&amp;vcy;&amp;chcy;&amp;icy;&amp;ncy;&amp;kcy;&amp;acy; &amp;iukcy; &amp;Rcy;&amp;ocy;&amp;mcy;&amp;acy;&amp;shcy;&amp;kcy;&amp;acy;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517232"/>
            <a:ext cx="6480720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072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656184"/>
          </a:xfrm>
        </p:spPr>
        <p:txBody>
          <a:bodyPr>
            <a:normAutofit/>
          </a:bodyPr>
          <a:lstStyle/>
          <a:p>
            <a:r>
              <a:rPr lang="uk-UA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Девиз</a:t>
            </a:r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уроку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03648" y="2564904"/>
            <a:ext cx="6400800" cy="1473200"/>
          </a:xfrm>
        </p:spPr>
        <p:txBody>
          <a:bodyPr>
            <a:noAutofit/>
          </a:bodyPr>
          <a:lstStyle/>
          <a:p>
            <a:r>
              <a:rPr lang="uk-UA" sz="36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 Твори добро  завжди і всюди!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uk-UA" sz="36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Нехай тебе шанують люди.»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mcy;&amp;acy;&amp;lcy;&amp;yucy;&amp;ncy;&amp;kcy;&amp;icy; &amp;dcy;&amp;ocy; &amp;kcy;&amp;acy;&amp;zcy;&amp;kcy;&amp;icy; &amp;Dcy;&amp;iukcy;&amp;vcy;&amp;chcy;&amp;icy;&amp;ncy;&amp;kcy;&amp;acy; &amp;iukcy; &amp;Rcy;&amp;ocy;&amp;mcy;&amp;acy;&amp;shcy;&amp;kcy;&amp;a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517232"/>
            <a:ext cx="7272808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156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820688"/>
          </a:xfrm>
        </p:spPr>
        <p:txBody>
          <a:bodyPr/>
          <a:lstStyle/>
          <a:p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Що таке добро?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112369"/>
          </a:xfrm>
        </p:spPr>
        <p:txBody>
          <a:bodyPr>
            <a:normAutofit fontScale="92500" lnSpcReduction="10000"/>
          </a:bodyPr>
          <a:lstStyle/>
          <a:p>
            <a:r>
              <a:rPr lang="uk-UA" sz="4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Чуйне, дружне ставлення до людей</a:t>
            </a:r>
          </a:p>
          <a:p>
            <a:r>
              <a:rPr lang="uk-UA" sz="4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Привітність </a:t>
            </a:r>
          </a:p>
          <a:p>
            <a:r>
              <a:rPr lang="uk-UA" sz="4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Ласка</a:t>
            </a:r>
          </a:p>
          <a:p>
            <a:r>
              <a:rPr lang="uk-UA" sz="4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Привітність</a:t>
            </a:r>
          </a:p>
          <a:p>
            <a:endParaRPr lang="ru-RU" dirty="0"/>
          </a:p>
        </p:txBody>
      </p:sp>
      <p:pic>
        <p:nvPicPr>
          <p:cNvPr id="3074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mcy;&amp;acy;&amp;lcy;&amp;yucy;&amp;ncy;&amp;kcy;&amp;icy; &amp;dcy;&amp;ocy; &amp;kcy;&amp;acy;&amp;zcy;&amp;kcy;&amp;icy; &amp;Dcy;&amp;iukcy;&amp;vcy;&amp;chcy;&amp;icy;&amp;ncy;&amp;kcy;&amp;acy; &amp;iukcy; &amp;Rcy;&amp;ocy;&amp;mcy;&amp;acy;&amp;shcy;&amp;kcy;&amp;a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517232"/>
            <a:ext cx="6064349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52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</a:t>
            </a:r>
            <a:r>
              <a:rPr lang="ru-RU" b="1" dirty="0" smtClean="0"/>
              <a:t>азка </a:t>
            </a:r>
            <a:r>
              <a:rPr lang="ru-RU" b="1" dirty="0" err="1"/>
              <a:t>В.Сухомлинського</a:t>
            </a:r>
            <a:r>
              <a:rPr lang="ru-RU" b="1" dirty="0"/>
              <a:t> «</a:t>
            </a:r>
            <a:r>
              <a:rPr lang="ru-RU" b="1" dirty="0" err="1"/>
              <a:t>Дівчинка</a:t>
            </a:r>
            <a:r>
              <a:rPr lang="ru-RU" b="1" dirty="0"/>
              <a:t> і Ромашка».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17442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D:\Загрузки\1489310400_margaritki-lepestki-bely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761582"/>
            <a:ext cx="2994888" cy="1868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Загрузки\88833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2149340" cy="292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mcy;&amp;acy;&amp;lcy;&amp;yucy;&amp;ncy;&amp;kcy;&amp;icy; &amp;dcy;&amp;ocy; &amp;kcy;&amp;acy;&amp;zcy;&amp;kcy;&amp;icy; &amp;Dcy;&amp;iukcy;&amp;vcy;&amp;chcy;&amp;icy;&amp;ncy;&amp;kcy;&amp;acy; &amp;iukcy; &amp;Rcy;&amp;ocy;&amp;mcy;&amp;acy;&amp;shcy;&amp;kcy;&amp;acy;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631855"/>
            <a:ext cx="7416824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76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512168"/>
          </a:xfrm>
        </p:spPr>
        <p:txBody>
          <a:bodyPr/>
          <a:lstStyle/>
          <a:p>
            <a:r>
              <a:rPr lang="uk-UA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Квітка Доброти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348880"/>
            <a:ext cx="6400800" cy="3600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D:\Загрузки\imag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12879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195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74868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Правила доброти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4824536"/>
          </a:xfrm>
        </p:spPr>
        <p:txBody>
          <a:bodyPr>
            <a:normAutofit/>
          </a:bodyPr>
          <a:lstStyle/>
          <a:p>
            <a:r>
              <a:rPr lang="ru-RU" sz="3200" dirty="0"/>
              <a:t>-</a:t>
            </a:r>
            <a:r>
              <a:rPr lang="ru-RU" sz="3200" dirty="0" err="1"/>
              <a:t>допомагай</a:t>
            </a:r>
            <a:r>
              <a:rPr lang="ru-RU" sz="3200" dirty="0"/>
              <a:t> </a:t>
            </a:r>
            <a:r>
              <a:rPr lang="ru-RU" sz="3200" dirty="0" err="1"/>
              <a:t>слабшим</a:t>
            </a:r>
            <a:endParaRPr lang="ru-RU" sz="3200" dirty="0"/>
          </a:p>
          <a:p>
            <a:r>
              <a:rPr lang="ru-RU" sz="3200" dirty="0"/>
              <a:t>- не будь </a:t>
            </a:r>
            <a:r>
              <a:rPr lang="ru-RU" sz="3200" dirty="0" err="1"/>
              <a:t>жадібним</a:t>
            </a:r>
            <a:endParaRPr lang="ru-RU" sz="3200" dirty="0"/>
          </a:p>
          <a:p>
            <a:r>
              <a:rPr lang="ru-RU" sz="3200" dirty="0"/>
              <a:t>- </a:t>
            </a:r>
            <a:r>
              <a:rPr lang="ru-RU" sz="3200" dirty="0" err="1"/>
              <a:t>пробачай</a:t>
            </a:r>
            <a:r>
              <a:rPr lang="ru-RU" sz="3200" dirty="0"/>
              <a:t> </a:t>
            </a:r>
            <a:r>
              <a:rPr lang="ru-RU" sz="3200" dirty="0" err="1"/>
              <a:t>помилки</a:t>
            </a:r>
            <a:r>
              <a:rPr lang="ru-RU" sz="3200" dirty="0"/>
              <a:t> </a:t>
            </a:r>
            <a:r>
              <a:rPr lang="ru-RU" sz="3200" dirty="0" err="1"/>
              <a:t>іншим</a:t>
            </a:r>
            <a:endParaRPr lang="ru-RU" sz="3200" dirty="0"/>
          </a:p>
          <a:p>
            <a:r>
              <a:rPr lang="ru-RU" sz="3200" dirty="0"/>
              <a:t>- </a:t>
            </a:r>
            <a:r>
              <a:rPr lang="ru-RU" sz="3200" dirty="0" err="1"/>
              <a:t>ніколи</a:t>
            </a:r>
            <a:r>
              <a:rPr lang="ru-RU" sz="3200" dirty="0"/>
              <a:t> не </a:t>
            </a:r>
            <a:r>
              <a:rPr lang="ru-RU" sz="3200" dirty="0" err="1"/>
              <a:t>заздри</a:t>
            </a:r>
            <a:endParaRPr lang="ru-RU" sz="3200" dirty="0"/>
          </a:p>
          <a:p>
            <a:r>
              <a:rPr lang="ru-RU" sz="3200" dirty="0"/>
              <a:t>- </a:t>
            </a:r>
            <a:r>
              <a:rPr lang="ru-RU" sz="3200" dirty="0" err="1"/>
              <a:t>жалій</a:t>
            </a:r>
            <a:r>
              <a:rPr lang="ru-RU" sz="3200" dirty="0"/>
              <a:t> </a:t>
            </a:r>
            <a:r>
              <a:rPr lang="ru-RU" sz="3200" dirty="0" err="1"/>
              <a:t>інших</a:t>
            </a:r>
            <a:r>
              <a:rPr lang="ru-RU" sz="3200" dirty="0"/>
              <a:t>, а не себе .</a:t>
            </a:r>
          </a:p>
        </p:txBody>
      </p:sp>
    </p:spTree>
    <p:extLst>
      <p:ext uri="{BB962C8B-B14F-4D97-AF65-F5344CB8AC3E}">
        <p14:creationId xmlns:p14="http://schemas.microsoft.com/office/powerpoint/2010/main" val="3085159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6694512" cy="14401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15616" y="1988840"/>
            <a:ext cx="6400800" cy="42484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836712"/>
            <a:ext cx="5110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Робота в групах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67354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147</TotalTime>
  <Words>137</Words>
  <Application>Microsoft Office PowerPoint</Application>
  <PresentationFormat>Экран (4:3)</PresentationFormat>
  <Paragraphs>26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«Твори добро на радість людям» </vt:lpstr>
      <vt:lpstr>Гарного вам  настрою! </vt:lpstr>
      <vt:lpstr>«Шифрограма»</vt:lpstr>
      <vt:lpstr>Девиз уроку</vt:lpstr>
      <vt:lpstr>Що таке добро?</vt:lpstr>
      <vt:lpstr>Казка В.Сухомлинського «Дівчинка і Ромашка». </vt:lpstr>
      <vt:lpstr>Квітка Доброти</vt:lpstr>
      <vt:lpstr>Правила доброти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«Твори добро на радість людям»</dc:title>
  <dc:creator>Пользователь Windows</dc:creator>
  <cp:lastModifiedBy>Пользователь Windows</cp:lastModifiedBy>
  <cp:revision>9</cp:revision>
  <dcterms:created xsi:type="dcterms:W3CDTF">2017-10-15T14:57:47Z</dcterms:created>
  <dcterms:modified xsi:type="dcterms:W3CDTF">2017-10-15T17:25:16Z</dcterms:modified>
</cp:coreProperties>
</file>