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5"/>
  </p:notesMasterIdLst>
  <p:sldIdLst>
    <p:sldId id="256" r:id="rId2"/>
    <p:sldId id="300" r:id="rId3"/>
    <p:sldId id="292" r:id="rId4"/>
    <p:sldId id="293" r:id="rId5"/>
    <p:sldId id="279" r:id="rId6"/>
    <p:sldId id="280" r:id="rId7"/>
    <p:sldId id="259" r:id="rId8"/>
    <p:sldId id="267" r:id="rId9"/>
    <p:sldId id="289" r:id="rId10"/>
    <p:sldId id="273" r:id="rId11"/>
    <p:sldId id="275" r:id="rId12"/>
    <p:sldId id="268" r:id="rId13"/>
    <p:sldId id="295" r:id="rId14"/>
    <p:sldId id="277" r:id="rId15"/>
    <p:sldId id="269" r:id="rId16"/>
    <p:sldId id="281" r:id="rId17"/>
    <p:sldId id="270" r:id="rId18"/>
    <p:sldId id="297" r:id="rId19"/>
    <p:sldId id="282" r:id="rId20"/>
    <p:sldId id="272" r:id="rId21"/>
    <p:sldId id="284" r:id="rId22"/>
    <p:sldId id="278" r:id="rId23"/>
    <p:sldId id="301" r:id="rId24"/>
  </p:sldIdLst>
  <p:sldSz cx="9144000" cy="6858000" type="screen4x3"/>
  <p:notesSz cx="6858000"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33CC"/>
    <a:srgbClr val="CC0000"/>
    <a:srgbClr val="00A44A"/>
    <a:srgbClr val="007E39"/>
    <a:srgbClr val="009242"/>
    <a:srgbClr val="FF6600"/>
    <a:srgbClr val="996633"/>
    <a:srgbClr val="9933FF"/>
    <a:srgbClr val="18FC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94660"/>
  </p:normalViewPr>
  <p:slideViewPr>
    <p:cSldViewPr>
      <p:cViewPr varScale="1">
        <p:scale>
          <a:sx n="64" d="100"/>
          <a:sy n="64" d="100"/>
        </p:scale>
        <p:origin x="-13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972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B94BC9-6717-48D3-882B-B8389442427D}" type="datetimeFigureOut">
              <a:rPr lang="ru-RU"/>
              <a:pPr>
                <a:defRPr/>
              </a:pPr>
              <a:t>03.10.2017</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233414F-8CE5-443B-8601-05F48FCF4A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За</a:t>
            </a:r>
            <a:r>
              <a:rPr lang="uk-UA" smtClean="0"/>
              <a:t>мінити фотографію</a:t>
            </a: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A71CDB-58F7-4AB8-AE10-BCBC4D4053C6}"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233414F-8CE5-443B-8601-05F48FCF4AB3}" type="slidenum">
              <a:rPr lang="ru-RU" smtClean="0"/>
              <a:pPr>
                <a:defRPr/>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fld id="{DA8BEBBE-6C96-40B2-A85E-4AA63A773F74}" type="datetime1">
              <a:rPr lang="ru-RU" smtClean="0"/>
              <a:pPr>
                <a:defRPr/>
              </a:pPr>
              <a:t>03.10.2017</a:t>
            </a:fld>
            <a:endParaRPr lang="ru-RU"/>
          </a:p>
        </p:txBody>
      </p:sp>
      <p:sp>
        <p:nvSpPr>
          <p:cNvPr id="16" name="Номер слайда 15"/>
          <p:cNvSpPr>
            <a:spLocks noGrp="1"/>
          </p:cNvSpPr>
          <p:nvPr>
            <p:ph type="sldNum" sz="quarter" idx="11"/>
          </p:nvPr>
        </p:nvSpPr>
        <p:spPr/>
        <p:txBody>
          <a:bodyPr/>
          <a:lstStyle/>
          <a:p>
            <a:pPr>
              <a:defRPr/>
            </a:pPr>
            <a:fld id="{52CBC3D2-4598-4DE9-B914-EA4F749D5584}"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E9EA6FC-CFC4-4862-A3FD-73CE8D50E05E}" type="datetime1">
              <a:rPr lang="ru-RU" smtClean="0"/>
              <a:pPr>
                <a:defRPr/>
              </a:pPr>
              <a:t>03.10.2017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6773306-ECC7-4E43-8AD1-74D657CDD744}"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1584A687-72A9-4507-8507-566E9B32B91D}" type="datetime1">
              <a:rPr lang="ru-RU" smtClean="0"/>
              <a:pPr>
                <a:defRPr/>
              </a:pPr>
              <a:t>03.10.2017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65B6737-9487-4EAA-9797-AB520CA21554}"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fld id="{1179C6B6-A40C-473B-8558-D68EC176C7D1}" type="datetime1">
              <a:rPr lang="ru-RU" smtClean="0"/>
              <a:pPr>
                <a:defRPr/>
              </a:pPr>
              <a:t>03.10.2017</a:t>
            </a:fld>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4D894EC6-6629-4D25-921D-52D686A98910}"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9EEAA427-C451-40AC-ACA2-40C0FA433147}" type="datetime1">
              <a:rPr lang="ru-RU" smtClean="0"/>
              <a:pPr>
                <a:defRPr/>
              </a:pPr>
              <a:t>03.10.2017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693EEE3-22C7-45F4-8F2B-8436DF9C916F}"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fld id="{B6A7FFF3-5B73-4EB3-B84E-B67F053EFA72}" type="datetime1">
              <a:rPr lang="ru-RU" smtClean="0"/>
              <a:pPr>
                <a:defRPr/>
              </a:pPr>
              <a:t>03.10.2017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2A730C0-ED41-4AE3-A8CB-1D2BD34169A8}"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DD6A3F11-6120-40A1-9B88-21D13D6FD2A8}"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fld id="{6CFBA64E-7A2B-4C53-A940-23DCA77D503E}" type="datetime1">
              <a:rPr lang="ru-RU" smtClean="0"/>
              <a:pPr>
                <a:defRPr/>
              </a:pPr>
              <a:t>03.10.2017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9AEEC90C-02CD-4CE2-A0FB-0E45210D3965}" type="datetime1">
              <a:rPr lang="ru-RU" smtClean="0"/>
              <a:pPr>
                <a:defRPr/>
              </a:pPr>
              <a:t>03.10.2017</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FB83BE4-2106-4593-B325-1093B1AB0453}"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815E5FC-52EB-465D-89CB-4A72D3275C74}" type="datetime1">
              <a:rPr lang="ru-RU" smtClean="0"/>
              <a:pPr>
                <a:defRPr/>
              </a:pPr>
              <a:t>03.10.2017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0C8E812-C261-4359-8FFE-B2A62C5098B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fld id="{0DBDE40C-09CC-4C2C-8B1D-266A94F3800A}" type="datetime1">
              <a:rPr lang="ru-RU" smtClean="0"/>
              <a:pPr>
                <a:defRPr/>
              </a:pPr>
              <a:t>03.10.2017</a:t>
            </a:fld>
            <a:endParaRPr lang="ru-RU"/>
          </a:p>
        </p:txBody>
      </p:sp>
      <p:sp>
        <p:nvSpPr>
          <p:cNvPr id="9" name="Номер слайда 8"/>
          <p:cNvSpPr>
            <a:spLocks noGrp="1"/>
          </p:cNvSpPr>
          <p:nvPr>
            <p:ph type="sldNum" sz="quarter" idx="15"/>
          </p:nvPr>
        </p:nvSpPr>
        <p:spPr/>
        <p:txBody>
          <a:bodyPr/>
          <a:lstStyle/>
          <a:p>
            <a:pPr>
              <a:defRPr/>
            </a:pPr>
            <a:fld id="{5824B2C2-E5A6-49DD-9D31-AC34A36CB7E3}"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fld id="{62272394-7A9F-426A-8357-BA7F86C9C912}" type="datetime1">
              <a:rPr lang="ru-RU" smtClean="0"/>
              <a:pPr>
                <a:defRPr/>
              </a:pPr>
              <a:t>03.10.2017</a:t>
            </a:fld>
            <a:endParaRPr lang="ru-RU"/>
          </a:p>
        </p:txBody>
      </p:sp>
      <p:sp>
        <p:nvSpPr>
          <p:cNvPr id="9" name="Номер слайда 8"/>
          <p:cNvSpPr>
            <a:spLocks noGrp="1"/>
          </p:cNvSpPr>
          <p:nvPr>
            <p:ph type="sldNum" sz="quarter" idx="11"/>
          </p:nvPr>
        </p:nvSpPr>
        <p:spPr/>
        <p:txBody>
          <a:bodyPr/>
          <a:lstStyle/>
          <a:p>
            <a:pPr>
              <a:defRPr/>
            </a:pPr>
            <a:fld id="{8A280EDF-450B-4C8E-A189-1B596266234D}"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77071650-8A5D-493B-B138-C8152C7CF918}" type="datetime1">
              <a:rPr lang="ru-RU" smtClean="0"/>
              <a:pPr>
                <a:defRPr/>
              </a:pPr>
              <a:t>03.10.2017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EED25FE-1950-4B9C-8575-833D52358BCB}"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optovik_3.jpg"/>
          <p:cNvPicPr>
            <a:picLocks noChangeAspect="1" noChangeArrowheads="1"/>
          </p:cNvPicPr>
          <p:nvPr/>
        </p:nvPicPr>
        <p:blipFill>
          <a:blip r:embed="rId3" cstate="print"/>
          <a:srcRect/>
          <a:stretch>
            <a:fillRect/>
          </a:stretch>
        </p:blipFill>
        <p:spPr bwMode="auto">
          <a:xfrm>
            <a:off x="0" y="4076700"/>
            <a:ext cx="2843213" cy="1954213"/>
          </a:xfrm>
          <a:prstGeom prst="rect">
            <a:avLst/>
          </a:prstGeom>
          <a:noFill/>
          <a:ln w="9525">
            <a:noFill/>
            <a:miter lim="800000"/>
            <a:headEnd/>
            <a:tailEnd/>
          </a:ln>
        </p:spPr>
      </p:pic>
      <p:sp>
        <p:nvSpPr>
          <p:cNvPr id="14344" name="Text Box 8"/>
          <p:cNvSpPr txBox="1">
            <a:spLocks noChangeArrowheads="1"/>
          </p:cNvSpPr>
          <p:nvPr/>
        </p:nvSpPr>
        <p:spPr bwMode="auto">
          <a:xfrm>
            <a:off x="34925" y="981075"/>
            <a:ext cx="8909050" cy="1920875"/>
          </a:xfrm>
          <a:prstGeom prst="rect">
            <a:avLst/>
          </a:prstGeom>
          <a:noFill/>
          <a:ln w="9525">
            <a:noFill/>
            <a:miter lim="800000"/>
            <a:headEnd/>
            <a:tailEnd/>
          </a:ln>
        </p:spPr>
        <p:txBody>
          <a:bodyPr wrap="none">
            <a:spAutoFit/>
          </a:bodyPr>
          <a:lstStyle/>
          <a:p>
            <a:pPr algn="ctr"/>
            <a:r>
              <a:rPr lang="uk-UA" sz="4000" b="1" dirty="0">
                <a:solidFill>
                  <a:srgbClr val="3333CC"/>
                </a:solidFill>
              </a:rPr>
              <a:t>Методика викладання програмних</a:t>
            </a:r>
          </a:p>
          <a:p>
            <a:pPr algn="ctr"/>
            <a:r>
              <a:rPr lang="uk-UA" sz="4000" b="1" dirty="0">
                <a:solidFill>
                  <a:srgbClr val="3333CC"/>
                </a:solidFill>
              </a:rPr>
              <a:t>педагогічних засобах</a:t>
            </a:r>
          </a:p>
          <a:p>
            <a:pPr algn="ctr"/>
            <a:r>
              <a:rPr lang="uk-UA" sz="4000" b="1" dirty="0">
                <a:solidFill>
                  <a:srgbClr val="3333CC"/>
                </a:solidFill>
              </a:rPr>
              <a:t>на уроках фізики</a:t>
            </a:r>
            <a:endParaRPr lang="ru-RU" sz="4000" b="1" dirty="0">
              <a:solidFill>
                <a:srgbClr val="3333CC"/>
              </a:solidFill>
            </a:endParaRPr>
          </a:p>
        </p:txBody>
      </p:sp>
      <p:pic>
        <p:nvPicPr>
          <p:cNvPr id="5125" name="Picture 8"/>
          <p:cNvPicPr>
            <a:picLocks noChangeAspect="1" noChangeArrowheads="1"/>
          </p:cNvPicPr>
          <p:nvPr/>
        </p:nvPicPr>
        <p:blipFill>
          <a:blip r:embed="rId4" cstate="print"/>
          <a:srcRect l="42825" t="28320" r="42899" b="36523"/>
          <a:stretch>
            <a:fillRect/>
          </a:stretch>
        </p:blipFill>
        <p:spPr bwMode="auto">
          <a:xfrm>
            <a:off x="6300788" y="4508500"/>
            <a:ext cx="2620962" cy="2149475"/>
          </a:xfrm>
          <a:prstGeom prst="rect">
            <a:avLst/>
          </a:prstGeom>
          <a:noFill/>
          <a:ln w="9525">
            <a:noFill/>
            <a:miter lim="800000"/>
            <a:headEnd/>
            <a:tailEnd/>
          </a:ln>
        </p:spPr>
      </p:pic>
      <p:pic>
        <p:nvPicPr>
          <p:cNvPr id="5126" name="Picture 9"/>
          <p:cNvPicPr>
            <a:picLocks noChangeAspect="1" noChangeArrowheads="1"/>
          </p:cNvPicPr>
          <p:nvPr/>
        </p:nvPicPr>
        <p:blipFill>
          <a:blip r:embed="rId5" cstate="print"/>
          <a:srcRect l="55492" t="28516" r="30783" b="50000"/>
          <a:stretch>
            <a:fillRect/>
          </a:stretch>
        </p:blipFill>
        <p:spPr bwMode="auto">
          <a:xfrm>
            <a:off x="179388" y="2276475"/>
            <a:ext cx="1979612" cy="1741488"/>
          </a:xfrm>
          <a:prstGeom prst="rect">
            <a:avLst/>
          </a:prstGeom>
          <a:noFill/>
          <a:ln w="9525">
            <a:noFill/>
            <a:miter lim="800000"/>
            <a:headEnd/>
            <a:tailEnd/>
          </a:ln>
        </p:spPr>
      </p:pic>
      <p:pic>
        <p:nvPicPr>
          <p:cNvPr id="5127" name="Picture 10"/>
          <p:cNvPicPr>
            <a:picLocks noChangeAspect="1" noChangeArrowheads="1"/>
          </p:cNvPicPr>
          <p:nvPr/>
        </p:nvPicPr>
        <p:blipFill>
          <a:blip r:embed="rId6" cstate="print"/>
          <a:srcRect l="56589" t="27539" r="32005" b="50000"/>
          <a:stretch>
            <a:fillRect/>
          </a:stretch>
        </p:blipFill>
        <p:spPr bwMode="auto">
          <a:xfrm>
            <a:off x="6877050" y="2205038"/>
            <a:ext cx="1885950" cy="2087562"/>
          </a:xfrm>
          <a:prstGeom prst="rect">
            <a:avLst/>
          </a:prstGeom>
          <a:noFill/>
          <a:ln w="9525">
            <a:noFill/>
            <a:miter lim="800000"/>
            <a:headEnd/>
            <a:tailEnd/>
          </a:ln>
        </p:spPr>
      </p:pic>
      <p:pic>
        <p:nvPicPr>
          <p:cNvPr id="5128" name="Picture 11"/>
          <p:cNvPicPr>
            <a:picLocks noChangeAspect="1" noChangeArrowheads="1"/>
          </p:cNvPicPr>
          <p:nvPr/>
        </p:nvPicPr>
        <p:blipFill>
          <a:blip r:embed="rId7" cstate="print"/>
          <a:srcRect l="28038" t="6055" r="49451" b="72461"/>
          <a:stretch>
            <a:fillRect/>
          </a:stretch>
        </p:blipFill>
        <p:spPr bwMode="auto">
          <a:xfrm>
            <a:off x="2987675" y="2997200"/>
            <a:ext cx="2951163" cy="1871663"/>
          </a:xfrm>
          <a:prstGeom prst="rect">
            <a:avLst/>
          </a:prstGeom>
          <a:noFill/>
          <a:ln w="9525">
            <a:noFill/>
            <a:miter lim="800000"/>
            <a:headEnd/>
            <a:tailEnd/>
          </a:ln>
        </p:spPr>
      </p:pic>
      <p:sp>
        <p:nvSpPr>
          <p:cNvPr id="5130" name="Text Box 10"/>
          <p:cNvSpPr txBox="1">
            <a:spLocks noChangeArrowheads="1"/>
          </p:cNvSpPr>
          <p:nvPr/>
        </p:nvSpPr>
        <p:spPr bwMode="auto">
          <a:xfrm>
            <a:off x="395288" y="6092825"/>
            <a:ext cx="6048375" cy="366713"/>
          </a:xfrm>
          <a:prstGeom prst="rect">
            <a:avLst/>
          </a:prstGeom>
          <a:noFill/>
          <a:ln w="9525">
            <a:noFill/>
            <a:miter lim="800000"/>
            <a:headEnd/>
            <a:tailEnd/>
          </a:ln>
          <a:effectLst/>
        </p:spPr>
        <p:txBody>
          <a:bodyPr>
            <a:spAutoFit/>
          </a:bodyPr>
          <a:lstStyle/>
          <a:p>
            <a:pPr>
              <a:spcBef>
                <a:spcPct val="50000"/>
              </a:spcBef>
            </a:pPr>
            <a:r>
              <a:rPr lang="uk-UA" b="1" dirty="0">
                <a:solidFill>
                  <a:schemeClr val="tx2">
                    <a:lumMod val="10000"/>
                  </a:schemeClr>
                </a:solidFill>
              </a:rPr>
              <a:t>Викладач фізики: </a:t>
            </a:r>
            <a:r>
              <a:rPr lang="uk-UA" b="1" dirty="0" err="1">
                <a:solidFill>
                  <a:schemeClr val="tx2">
                    <a:lumMod val="10000"/>
                  </a:schemeClr>
                </a:solidFill>
              </a:rPr>
              <a:t>Рудніцька</a:t>
            </a:r>
            <a:r>
              <a:rPr lang="uk-UA" b="1" dirty="0">
                <a:solidFill>
                  <a:schemeClr val="tx2">
                    <a:lumMod val="10000"/>
                  </a:schemeClr>
                </a:solidFill>
              </a:rPr>
              <a:t> Юлія Володимирівна</a:t>
            </a:r>
            <a:endParaRPr lang="ru-RU" b="1" dirty="0">
              <a:solidFill>
                <a:schemeClr val="tx2">
                  <a:lumMod val="10000"/>
                </a:schemeClr>
              </a:solidFill>
            </a:endParaRPr>
          </a:p>
        </p:txBody>
      </p:sp>
      <p:sp>
        <p:nvSpPr>
          <p:cNvPr id="5131" name="Text Box 11"/>
          <p:cNvSpPr txBox="1">
            <a:spLocks noChangeArrowheads="1"/>
          </p:cNvSpPr>
          <p:nvPr/>
        </p:nvSpPr>
        <p:spPr bwMode="auto">
          <a:xfrm>
            <a:off x="611188" y="0"/>
            <a:ext cx="7273925" cy="1061829"/>
          </a:xfrm>
          <a:prstGeom prst="rect">
            <a:avLst/>
          </a:prstGeom>
          <a:noFill/>
          <a:ln w="9525">
            <a:noFill/>
            <a:miter lim="800000"/>
            <a:headEnd/>
            <a:tailEnd/>
          </a:ln>
          <a:effectLst/>
        </p:spPr>
        <p:txBody>
          <a:bodyPr>
            <a:spAutoFit/>
          </a:bodyPr>
          <a:lstStyle/>
          <a:p>
            <a:pPr algn="ctr">
              <a:spcBef>
                <a:spcPct val="50000"/>
              </a:spcBef>
            </a:pPr>
            <a:r>
              <a:rPr lang="uk-UA" b="1" dirty="0">
                <a:solidFill>
                  <a:schemeClr val="bg1"/>
                </a:solidFill>
              </a:rPr>
              <a:t>Державний навчальний заклад</a:t>
            </a:r>
          </a:p>
          <a:p>
            <a:pPr algn="ctr">
              <a:spcBef>
                <a:spcPct val="50000"/>
              </a:spcBef>
            </a:pPr>
            <a:r>
              <a:rPr lang="uk-UA" b="1" dirty="0" smtClean="0">
                <a:solidFill>
                  <a:schemeClr val="tx2">
                    <a:lumMod val="10000"/>
                  </a:schemeClr>
                </a:solidFill>
              </a:rPr>
              <a:t>Державний навчальний заклад </a:t>
            </a:r>
            <a:r>
              <a:rPr lang="uk-UA" b="1" dirty="0" err="1" smtClean="0">
                <a:solidFill>
                  <a:schemeClr val="tx2">
                    <a:lumMod val="10000"/>
                  </a:schemeClr>
                </a:solidFill>
              </a:rPr>
              <a:t>“Смілянський</a:t>
            </a:r>
            <a:r>
              <a:rPr lang="uk-UA" b="1" dirty="0" smtClean="0">
                <a:solidFill>
                  <a:schemeClr val="tx2">
                    <a:lumMod val="10000"/>
                  </a:schemeClr>
                </a:solidFill>
              </a:rPr>
              <a:t> центр підготовк</a:t>
            </a:r>
            <a:r>
              <a:rPr lang="uk-UA" b="1" dirty="0" smtClean="0">
                <a:solidFill>
                  <a:schemeClr val="tx2">
                    <a:lumMod val="10000"/>
                  </a:schemeClr>
                </a:solidFill>
              </a:rPr>
              <a:t>и та перепідготовки робітничих </a:t>
            </a:r>
            <a:r>
              <a:rPr lang="uk-UA" b="1" dirty="0" err="1" smtClean="0">
                <a:solidFill>
                  <a:schemeClr val="tx2">
                    <a:lumMod val="10000"/>
                  </a:schemeClr>
                </a:solidFill>
              </a:rPr>
              <a:t>кадрів</a:t>
            </a:r>
            <a:r>
              <a:rPr lang="uk-UA" b="1" dirty="0" err="1" smtClean="0">
                <a:solidFill>
                  <a:schemeClr val="tx2">
                    <a:lumMod val="10000"/>
                  </a:schemeClr>
                </a:solidFill>
              </a:rPr>
              <a:t>”</a:t>
            </a:r>
            <a:endParaRPr lang="ru-RU" b="1" dirty="0">
              <a:solidFill>
                <a:schemeClr val="tx2">
                  <a:lumMod val="10000"/>
                </a:schemeClr>
              </a:solidFill>
            </a:endParaRPr>
          </a:p>
        </p:txBody>
      </p:sp>
      <p:sp>
        <p:nvSpPr>
          <p:cNvPr id="10" name="Номер слайда 9"/>
          <p:cNvSpPr>
            <a:spLocks noGrp="1"/>
          </p:cNvSpPr>
          <p:nvPr>
            <p:ph type="sldNum" sz="quarter" idx="11"/>
          </p:nvPr>
        </p:nvSpPr>
        <p:spPr/>
        <p:txBody>
          <a:bodyPr/>
          <a:lstStyle/>
          <a:p>
            <a:pPr>
              <a:defRPr/>
            </a:pPr>
            <a:fld id="{52CBC3D2-4598-4DE9-B914-EA4F749D5584}" type="slidenum">
              <a:rPr lang="ru-RU" smtClean="0"/>
              <a:pPr>
                <a:defRPr/>
              </a:pPr>
              <a:t>1</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from="(-#ppt_w/2)" to="(#ppt_x)" calcmode="lin" valueType="num">
                                      <p:cBhvr>
                                        <p:cTn id="7" dur="600" fill="hold">
                                          <p:stCondLst>
                                            <p:cond delay="0"/>
                                          </p:stCondLst>
                                        </p:cTn>
                                        <p:tgtEl>
                                          <p:spTgt spid="14344"/>
                                        </p:tgtEl>
                                        <p:attrNameLst>
                                          <p:attrName>ppt_x</p:attrName>
                                        </p:attrNameLst>
                                      </p:cBhvr>
                                    </p:anim>
                                    <p:anim from="0" to="-1.0" calcmode="lin" valueType="num">
                                      <p:cBhvr>
                                        <p:cTn id="8" dur="200" decel="50000" autoRev="1" fill="hold">
                                          <p:stCondLst>
                                            <p:cond delay="600"/>
                                          </p:stCondLst>
                                        </p:cTn>
                                        <p:tgtEl>
                                          <p:spTgt spid="14344"/>
                                        </p:tgtEl>
                                        <p:attrNameLst>
                                          <p:attrName>xshear</p:attrName>
                                        </p:attrNameLst>
                                      </p:cBhvr>
                                    </p:anim>
                                    <p:animScale>
                                      <p:cBhvr>
                                        <p:cTn id="9" dur="200" decel="100000" autoRev="1" fill="hold">
                                          <p:stCondLst>
                                            <p:cond delay="600"/>
                                          </p:stCondLst>
                                        </p:cTn>
                                        <p:tgtEl>
                                          <p:spTgt spid="14344"/>
                                        </p:tgtEl>
                                      </p:cBhvr>
                                      <p:from x="100000" y="100000"/>
                                      <p:to x="80000" y="100000"/>
                                    </p:animScale>
                                    <p:anim by="(#ppt_h/3+#ppt_w*0.1)" calcmode="lin" valueType="num">
                                      <p:cBhvr additive="sum">
                                        <p:cTn id="10" dur="200" decel="100000" autoRev="1" fill="hold">
                                          <p:stCondLst>
                                            <p:cond delay="600"/>
                                          </p:stCondLst>
                                        </p:cTn>
                                        <p:tgtEl>
                                          <p:spTgt spid="14344"/>
                                        </p:tgtEl>
                                        <p:attrNameLst>
                                          <p:attrName>ppt_x</p:attrName>
                                        </p:attrNameLst>
                                      </p:cBhvr>
                                    </p:anim>
                                  </p:childTnLst>
                                </p:cTn>
                              </p:par>
                            </p:childTnLst>
                          </p:cTn>
                        </p:par>
                        <p:par>
                          <p:cTn id="11" fill="hold">
                            <p:stCondLst>
                              <p:cond delay="1000"/>
                            </p:stCondLst>
                            <p:childTnLst>
                              <p:par>
                                <p:cTn id="12" presetID="21"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4)">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2143115"/>
            <a:ext cx="8229600" cy="4214843"/>
          </a:xfrm>
        </p:spPr>
        <p:txBody>
          <a:bodyPr/>
          <a:lstStyle/>
          <a:p>
            <a:pPr algn="ctr" eaLnBrk="1" hangingPunct="1">
              <a:buFont typeface="Wingdings 2" pitchFamily="18" charset="2"/>
              <a:buNone/>
            </a:pPr>
            <a:r>
              <a:rPr lang="uk-UA" sz="2800" b="1" dirty="0" smtClean="0">
                <a:solidFill>
                  <a:srgbClr val="CC0000"/>
                </a:solidFill>
              </a:rPr>
              <a:t>Позитивне:</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Робота з текстом матеріалу, який вивчається, з графіками, </a:t>
            </a:r>
            <a:r>
              <a:rPr lang="uk-UA" sz="2000" b="1" dirty="0" err="1" smtClean="0">
                <a:solidFill>
                  <a:srgbClr val="002060"/>
                </a:solidFill>
                <a:latin typeface="Times New Roman" pitchFamily="18" charset="0"/>
                <a:cs typeface="Times New Roman" pitchFamily="18" charset="0"/>
              </a:rPr>
              <a:t>відеофрагментами</a:t>
            </a:r>
            <a:r>
              <a:rPr lang="uk-UA" sz="2000" b="1" dirty="0" smtClean="0">
                <a:solidFill>
                  <a:srgbClr val="002060"/>
                </a:solidFill>
                <a:latin typeface="Times New Roman" pitchFamily="18" charset="0"/>
                <a:cs typeface="Times New Roman" pitchFamily="18" charset="0"/>
              </a:rPr>
              <a:t>, </a:t>
            </a:r>
            <a:r>
              <a:rPr lang="uk-UA" sz="2000" b="1" dirty="0" err="1" smtClean="0">
                <a:solidFill>
                  <a:srgbClr val="002060"/>
                </a:solidFill>
                <a:latin typeface="Times New Roman" pitchFamily="18" charset="0"/>
                <a:cs typeface="Times New Roman" pitchFamily="18" charset="0"/>
              </a:rPr>
              <a:t>мультиплікаціями</a:t>
            </a:r>
            <a:r>
              <a:rPr lang="uk-UA" sz="2000" b="1" dirty="0" smtClean="0">
                <a:solidFill>
                  <a:srgbClr val="002060"/>
                </a:solidFill>
                <a:latin typeface="Times New Roman" pitchFamily="18" charset="0"/>
                <a:cs typeface="Times New Roman" pitchFamily="18" charset="0"/>
              </a:rPr>
              <a:t>,</a:t>
            </a:r>
            <a:r>
              <a:rPr lang="en-US" sz="2000" b="1" dirty="0" smtClean="0">
                <a:solidFill>
                  <a:srgbClr val="002060"/>
                </a:solidFill>
                <a:latin typeface="Times New Roman" pitchFamily="18" charset="0"/>
                <a:cs typeface="Times New Roman" pitchFamily="18" charset="0"/>
              </a:rPr>
              <a:t> </a:t>
            </a:r>
            <a:r>
              <a:rPr lang="uk-UA" sz="2000" b="1" dirty="0" smtClean="0">
                <a:solidFill>
                  <a:srgbClr val="002060"/>
                </a:solidFill>
                <a:latin typeface="Times New Roman" pitchFamily="18" charset="0"/>
                <a:cs typeface="Times New Roman" pitchFamily="18" charset="0"/>
              </a:rPr>
              <a:t>фізичними поняттями, формулами на різних типах уроків; </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Демонстрація дослідів, які не можливо показати за відсутністю приладів у школі;</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Приклади розв’язування задач;</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Тестова перевірка знань;</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Підготовка до лабораторних робіт та їх виконання;</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Довідкова інформація</a:t>
            </a:r>
          </a:p>
        </p:txBody>
      </p:sp>
      <p:pic>
        <p:nvPicPr>
          <p:cNvPr id="5" name="Рисунок 4" descr="phisic9.jpg"/>
          <p:cNvPicPr>
            <a:picLocks noChangeAspect="1"/>
          </p:cNvPicPr>
          <p:nvPr/>
        </p:nvPicPr>
        <p:blipFill>
          <a:blip r:embed="rId2" cstate="print"/>
          <a:srcRect/>
          <a:stretch>
            <a:fillRect/>
          </a:stretch>
        </p:blipFill>
        <p:spPr bwMode="auto">
          <a:xfrm>
            <a:off x="571472" y="1000108"/>
            <a:ext cx="1657350" cy="1641475"/>
          </a:xfrm>
          <a:prstGeom prst="rect">
            <a:avLst/>
          </a:prstGeom>
          <a:noFill/>
          <a:ln w="9525">
            <a:noFill/>
            <a:miter lim="800000"/>
            <a:headEnd/>
            <a:tailEnd/>
          </a:ln>
        </p:spPr>
      </p:pic>
      <p:pic>
        <p:nvPicPr>
          <p:cNvPr id="7" name="Рисунок 6" descr="phisic10.jpg"/>
          <p:cNvPicPr>
            <a:picLocks noChangeAspect="1"/>
          </p:cNvPicPr>
          <p:nvPr/>
        </p:nvPicPr>
        <p:blipFill>
          <a:blip r:embed="rId3" cstate="print"/>
          <a:srcRect/>
          <a:stretch>
            <a:fillRect/>
          </a:stretch>
        </p:blipFill>
        <p:spPr bwMode="auto">
          <a:xfrm>
            <a:off x="7143768" y="1000108"/>
            <a:ext cx="1678493" cy="1714512"/>
          </a:xfrm>
          <a:prstGeom prst="rect">
            <a:avLst/>
          </a:prstGeom>
          <a:noFill/>
          <a:ln w="9525">
            <a:noFill/>
            <a:miter lim="800000"/>
            <a:headEnd/>
            <a:tailEnd/>
          </a:ln>
        </p:spPr>
      </p:pic>
      <p:sp>
        <p:nvSpPr>
          <p:cNvPr id="24585" name="Text Box 9"/>
          <p:cNvSpPr txBox="1">
            <a:spLocks noChangeArrowheads="1"/>
          </p:cNvSpPr>
          <p:nvPr/>
        </p:nvSpPr>
        <p:spPr bwMode="auto">
          <a:xfrm>
            <a:off x="2071670" y="428604"/>
            <a:ext cx="5472112" cy="707886"/>
          </a:xfrm>
          <a:prstGeom prst="rect">
            <a:avLst/>
          </a:prstGeom>
          <a:noFill/>
          <a:ln w="9525">
            <a:noFill/>
            <a:miter lim="800000"/>
            <a:headEnd/>
            <a:tailEnd/>
          </a:ln>
          <a:effectLst/>
        </p:spPr>
        <p:txBody>
          <a:bodyPr>
            <a:spAutoFit/>
          </a:bodyPr>
          <a:lstStyle/>
          <a:p>
            <a:pPr>
              <a:spcBef>
                <a:spcPct val="50000"/>
              </a:spcBef>
            </a:pPr>
            <a:r>
              <a:rPr lang="uk-UA" sz="4000" b="1" dirty="0">
                <a:solidFill>
                  <a:srgbClr val="002060"/>
                </a:solidFill>
                <a:latin typeface="Times New Roman" pitchFamily="18" charset="0"/>
                <a:cs typeface="Times New Roman" pitchFamily="18" charset="0"/>
              </a:rPr>
              <a:t>ППЗ Фізика 9-10 клас</a:t>
            </a:r>
          </a:p>
        </p:txBody>
      </p:sp>
      <p:sp>
        <p:nvSpPr>
          <p:cNvPr id="6" name="Номер слайда 5"/>
          <p:cNvSpPr>
            <a:spLocks noGrp="1"/>
          </p:cNvSpPr>
          <p:nvPr>
            <p:ph type="sldNum" sz="quarter" idx="15"/>
          </p:nvPr>
        </p:nvSpPr>
        <p:spPr/>
        <p:txBody>
          <a:bodyPr/>
          <a:lstStyle/>
          <a:p>
            <a:pPr>
              <a:defRPr/>
            </a:pPr>
            <a:fld id="{4D894EC6-6629-4D25-921D-52D686A98910}" type="slidenum">
              <a:rPr lang="ru-RU" smtClean="0"/>
              <a:pPr>
                <a:defRPr/>
              </a:pPr>
              <a:t>10</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1440" y="2214563"/>
            <a:ext cx="8286840" cy="4643437"/>
          </a:xfrm>
        </p:spPr>
        <p:txBody>
          <a:bodyPr/>
          <a:lstStyle/>
          <a:p>
            <a:pPr algn="ctr" eaLnBrk="1" hangingPunct="1">
              <a:buFont typeface="Wingdings 2" pitchFamily="18" charset="2"/>
              <a:buNone/>
            </a:pPr>
            <a:r>
              <a:rPr lang="uk-UA" b="1" dirty="0" smtClean="0">
                <a:solidFill>
                  <a:srgbClr val="FF0000"/>
                </a:solidFill>
                <a:latin typeface="Times New Roman" pitchFamily="18" charset="0"/>
                <a:cs typeface="Times New Roman" pitchFamily="18" charset="0"/>
              </a:rPr>
              <a:t>Негативне:</a:t>
            </a:r>
            <a:endParaRPr lang="uk-UA" b="1" dirty="0" smtClean="0">
              <a:solidFill>
                <a:srgbClr val="002060"/>
              </a:solidFill>
              <a:latin typeface="Calibri" pitchFamily="34" charset="0"/>
              <a:cs typeface="Times New Roman" pitchFamily="18" charset="0"/>
            </a:endParaRP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Малий формат, зображення невеликі за розмірами;</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Не має голосового супроводу;</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В 10 класі  немає програми перевірки тестів;</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Погана якість дослідів в 10 класі;</a:t>
            </a:r>
          </a:p>
          <a:p>
            <a:pPr marL="457200" indent="-457200" algn="just"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Неможливість вивчення теоретичного матеріалу, перегляду рисунків, розв’язування тестів і задач за допомогою мультимедійної дошки.</a:t>
            </a:r>
          </a:p>
          <a:p>
            <a:pPr eaLnBrk="1" hangingPunct="1"/>
            <a:endParaRPr lang="uk-UA" b="1" dirty="0" smtClean="0">
              <a:solidFill>
                <a:srgbClr val="002060"/>
              </a:solidFill>
              <a:latin typeface="Calibri" pitchFamily="34" charset="0"/>
              <a:cs typeface="Times New Roman" pitchFamily="18" charset="0"/>
            </a:endParaRPr>
          </a:p>
          <a:p>
            <a:pPr eaLnBrk="1" hangingPunct="1"/>
            <a:endParaRPr lang="uk-UA" b="1" dirty="0" smtClean="0">
              <a:solidFill>
                <a:srgbClr val="002060"/>
              </a:solidFill>
              <a:latin typeface="Calibri" pitchFamily="34" charset="0"/>
              <a:cs typeface="Times New Roman" pitchFamily="18" charset="0"/>
            </a:endParaRPr>
          </a:p>
          <a:p>
            <a:pPr eaLnBrk="1" hangingPunct="1"/>
            <a:endParaRPr lang="uk-UA" b="1" dirty="0" smtClean="0"/>
          </a:p>
        </p:txBody>
      </p:sp>
      <p:pic>
        <p:nvPicPr>
          <p:cNvPr id="6" name="Рисунок 5" descr="phisic9.jpg"/>
          <p:cNvPicPr>
            <a:picLocks noChangeAspect="1"/>
          </p:cNvPicPr>
          <p:nvPr/>
        </p:nvPicPr>
        <p:blipFill>
          <a:blip r:embed="rId2" cstate="print"/>
          <a:srcRect/>
          <a:stretch>
            <a:fillRect/>
          </a:stretch>
        </p:blipFill>
        <p:spPr bwMode="auto">
          <a:xfrm>
            <a:off x="642910" y="981075"/>
            <a:ext cx="1624040" cy="1608687"/>
          </a:xfrm>
          <a:prstGeom prst="rect">
            <a:avLst/>
          </a:prstGeom>
          <a:noFill/>
          <a:ln w="9525">
            <a:noFill/>
            <a:miter lim="800000"/>
            <a:headEnd/>
            <a:tailEnd/>
          </a:ln>
        </p:spPr>
      </p:pic>
      <p:pic>
        <p:nvPicPr>
          <p:cNvPr id="7" name="Рисунок 6" descr="phisic10.jpg"/>
          <p:cNvPicPr>
            <a:picLocks noChangeAspect="1"/>
          </p:cNvPicPr>
          <p:nvPr/>
        </p:nvPicPr>
        <p:blipFill>
          <a:blip r:embed="rId3" cstate="print"/>
          <a:srcRect/>
          <a:stretch>
            <a:fillRect/>
          </a:stretch>
        </p:blipFill>
        <p:spPr bwMode="auto">
          <a:xfrm>
            <a:off x="7072330" y="1000108"/>
            <a:ext cx="1643074" cy="1676342"/>
          </a:xfrm>
          <a:prstGeom prst="rect">
            <a:avLst/>
          </a:prstGeom>
          <a:noFill/>
          <a:ln w="9525">
            <a:noFill/>
            <a:miter lim="800000"/>
            <a:headEnd/>
            <a:tailEnd/>
          </a:ln>
        </p:spPr>
      </p:pic>
      <p:sp>
        <p:nvSpPr>
          <p:cNvPr id="25609" name="Text Box 9"/>
          <p:cNvSpPr txBox="1">
            <a:spLocks noChangeArrowheads="1"/>
          </p:cNvSpPr>
          <p:nvPr/>
        </p:nvSpPr>
        <p:spPr bwMode="auto">
          <a:xfrm>
            <a:off x="2195512" y="404813"/>
            <a:ext cx="5234007" cy="707886"/>
          </a:xfrm>
          <a:prstGeom prst="rect">
            <a:avLst/>
          </a:prstGeom>
          <a:noFill/>
          <a:ln w="9525">
            <a:noFill/>
            <a:miter lim="800000"/>
            <a:headEnd/>
            <a:tailEnd/>
          </a:ln>
          <a:effectLst/>
        </p:spPr>
        <p:txBody>
          <a:bodyPr wrap="square">
            <a:spAutoFit/>
          </a:bodyPr>
          <a:lstStyle/>
          <a:p>
            <a:pPr>
              <a:spcBef>
                <a:spcPct val="50000"/>
              </a:spcBef>
            </a:pPr>
            <a:r>
              <a:rPr lang="uk-UA" sz="4000" b="1" dirty="0">
                <a:solidFill>
                  <a:srgbClr val="002060"/>
                </a:solidFill>
                <a:latin typeface="Times New Roman" pitchFamily="18" charset="0"/>
                <a:cs typeface="Times New Roman" pitchFamily="18" charset="0"/>
              </a:rPr>
              <a:t>ППЗ Фізика 9-10 клас</a:t>
            </a:r>
          </a:p>
        </p:txBody>
      </p:sp>
      <p:sp>
        <p:nvSpPr>
          <p:cNvPr id="8" name="Номер слайда 7"/>
          <p:cNvSpPr>
            <a:spLocks noGrp="1"/>
          </p:cNvSpPr>
          <p:nvPr>
            <p:ph type="sldNum" sz="quarter" idx="15"/>
          </p:nvPr>
        </p:nvSpPr>
        <p:spPr/>
        <p:txBody>
          <a:bodyPr/>
          <a:lstStyle/>
          <a:p>
            <a:pPr>
              <a:defRPr/>
            </a:pPr>
            <a:fld id="{4D894EC6-6629-4D25-921D-52D686A98910}" type="slidenum">
              <a:rPr lang="ru-RU" smtClean="0"/>
              <a:pPr>
                <a:defRPr/>
              </a:pPr>
              <a:t>11</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ПРЕЗЕНТАЦІЯ\16.JPG"/>
          <p:cNvPicPr>
            <a:picLocks noGrp="1" noChangeAspect="1" noChangeArrowheads="1"/>
          </p:cNvPicPr>
          <p:nvPr>
            <p:ph idx="1"/>
          </p:nvPr>
        </p:nvPicPr>
        <p:blipFill>
          <a:blip r:embed="rId2" cstate="print"/>
          <a:stretch>
            <a:fillRect/>
          </a:stretch>
        </p:blipFill>
        <p:spPr>
          <a:xfrm>
            <a:off x="6286512" y="428604"/>
            <a:ext cx="2428892" cy="1476019"/>
          </a:xfrm>
        </p:spPr>
      </p:pic>
      <p:sp>
        <p:nvSpPr>
          <p:cNvPr id="2" name="Заголовок 1"/>
          <p:cNvSpPr>
            <a:spLocks noGrp="1"/>
          </p:cNvSpPr>
          <p:nvPr>
            <p:ph type="title"/>
          </p:nvPr>
        </p:nvSpPr>
        <p:spPr>
          <a:xfrm>
            <a:off x="1214414" y="285728"/>
            <a:ext cx="5143536" cy="1428760"/>
          </a:xfrm>
        </p:spPr>
        <p:txBody>
          <a:bodyPr>
            <a:normAutofit/>
          </a:bodyPr>
          <a:lstStyle/>
          <a:p>
            <a:pPr algn="ctr" eaLnBrk="1" fontAlgn="auto" hangingPunct="1">
              <a:spcAft>
                <a:spcPts val="0"/>
              </a:spcAft>
              <a:defRPr/>
            </a:pPr>
            <a:r>
              <a:rPr lang="uk-UA" sz="4000" b="1" dirty="0" smtClean="0">
                <a:solidFill>
                  <a:srgbClr val="9933FF"/>
                </a:solidFill>
                <a:latin typeface="Times New Roman" pitchFamily="18" charset="0"/>
                <a:cs typeface="Times New Roman" pitchFamily="18" charset="0"/>
              </a:rPr>
              <a:t>     </a:t>
            </a:r>
            <a:r>
              <a:rPr lang="uk-UA" sz="4000" b="1" dirty="0" smtClean="0">
                <a:solidFill>
                  <a:srgbClr val="002060"/>
                </a:solidFill>
                <a:latin typeface="Times New Roman" pitchFamily="18" charset="0"/>
                <a:cs typeface="Times New Roman" pitchFamily="18" charset="0"/>
              </a:rPr>
              <a:t>ППЗ ФІЗИКА </a:t>
            </a:r>
            <a:br>
              <a:rPr lang="uk-UA" sz="4000" b="1" dirty="0" smtClean="0">
                <a:solidFill>
                  <a:srgbClr val="002060"/>
                </a:solidFill>
                <a:latin typeface="Times New Roman" pitchFamily="18" charset="0"/>
                <a:cs typeface="Times New Roman" pitchFamily="18" charset="0"/>
              </a:rPr>
            </a:br>
            <a:r>
              <a:rPr lang="uk-UA" sz="4000" b="1" dirty="0" smtClean="0">
                <a:solidFill>
                  <a:srgbClr val="002060"/>
                </a:solidFill>
                <a:latin typeface="Times New Roman" pitchFamily="18" charset="0"/>
                <a:cs typeface="Times New Roman" pitchFamily="18" charset="0"/>
              </a:rPr>
              <a:t> 11 клас</a:t>
            </a:r>
            <a:endParaRPr lang="ru-RU" sz="4000" dirty="0" smtClean="0">
              <a:solidFill>
                <a:srgbClr val="002060"/>
              </a:solidFill>
              <a:latin typeface="Times New Roman" pitchFamily="18" charset="0"/>
              <a:cs typeface="Times New Roman" pitchFamily="18" charset="0"/>
            </a:endParaRPr>
          </a:p>
        </p:txBody>
      </p:sp>
      <p:pic>
        <p:nvPicPr>
          <p:cNvPr id="26628" name="Рисунок 3" descr="phisic11.jpg"/>
          <p:cNvPicPr>
            <a:picLocks noChangeAspect="1"/>
          </p:cNvPicPr>
          <p:nvPr/>
        </p:nvPicPr>
        <p:blipFill>
          <a:blip r:embed="rId3" cstate="print"/>
          <a:srcRect/>
          <a:stretch>
            <a:fillRect/>
          </a:stretch>
        </p:blipFill>
        <p:spPr bwMode="auto">
          <a:xfrm>
            <a:off x="500034" y="357166"/>
            <a:ext cx="1428750" cy="1436688"/>
          </a:xfrm>
          <a:prstGeom prst="rect">
            <a:avLst/>
          </a:prstGeom>
          <a:noFill/>
          <a:ln w="9525">
            <a:noFill/>
            <a:miter lim="800000"/>
            <a:headEnd/>
            <a:tailEnd/>
          </a:ln>
        </p:spPr>
      </p:pic>
      <p:pic>
        <p:nvPicPr>
          <p:cNvPr id="5" name="Місце для вмісту 4" descr="47.JPG"/>
          <p:cNvPicPr>
            <a:picLocks noChangeAspect="1"/>
          </p:cNvPicPr>
          <p:nvPr/>
        </p:nvPicPr>
        <p:blipFill>
          <a:blip r:embed="rId4" cstate="print"/>
          <a:stretch>
            <a:fillRect/>
          </a:stretch>
        </p:blipFill>
        <p:spPr>
          <a:xfrm>
            <a:off x="428596" y="2000239"/>
            <a:ext cx="4000528" cy="3200423"/>
          </a:xfrm>
          <a:prstGeom prst="rect">
            <a:avLst/>
          </a:prstGeom>
        </p:spPr>
      </p:pic>
      <p:pic>
        <p:nvPicPr>
          <p:cNvPr id="6" name="Рисунок 5" descr="52.JPG"/>
          <p:cNvPicPr>
            <a:picLocks noChangeAspect="1"/>
          </p:cNvPicPr>
          <p:nvPr/>
        </p:nvPicPr>
        <p:blipFill>
          <a:blip r:embed="rId5" cstate="print"/>
          <a:srcRect/>
          <a:stretch>
            <a:fillRect/>
          </a:stretch>
        </p:blipFill>
        <p:spPr>
          <a:xfrm>
            <a:off x="4438450" y="3286124"/>
            <a:ext cx="3919765" cy="3219858"/>
          </a:xfrm>
          <a:prstGeom prst="rect">
            <a:avLst/>
          </a:prstGeom>
          <a:noFill/>
          <a:ln/>
        </p:spPr>
      </p:pic>
      <p:sp>
        <p:nvSpPr>
          <p:cNvPr id="7" name="Номер слайда 6"/>
          <p:cNvSpPr>
            <a:spLocks noGrp="1"/>
          </p:cNvSpPr>
          <p:nvPr>
            <p:ph type="sldNum" sz="quarter" idx="15"/>
          </p:nvPr>
        </p:nvSpPr>
        <p:spPr/>
        <p:txBody>
          <a:bodyPr/>
          <a:lstStyle/>
          <a:p>
            <a:pPr>
              <a:defRPr/>
            </a:pPr>
            <a:fld id="{4D894EC6-6629-4D25-921D-52D686A98910}" type="slidenum">
              <a:rPr lang="ru-RU" smtClean="0"/>
              <a:pPr>
                <a:defRPr/>
              </a:pPr>
              <a:t>12</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p:cTn id="14" dur="500" fill="hold"/>
                                        <p:tgtEl>
                                          <p:spTgt spid="10243"/>
                                        </p:tgtEl>
                                        <p:attrNameLst>
                                          <p:attrName>ppt_w</p:attrName>
                                        </p:attrNameLst>
                                      </p:cBhvr>
                                      <p:tavLst>
                                        <p:tav tm="0">
                                          <p:val>
                                            <p:fltVal val="0"/>
                                          </p:val>
                                        </p:tav>
                                        <p:tav tm="100000">
                                          <p:val>
                                            <p:strVal val="#ppt_w"/>
                                          </p:val>
                                        </p:tav>
                                      </p:tavLst>
                                    </p:anim>
                                    <p:anim calcmode="lin" valueType="num">
                                      <p:cBhvr>
                                        <p:cTn id="15" dur="500" fill="hold"/>
                                        <p:tgtEl>
                                          <p:spTgt spid="10243"/>
                                        </p:tgtEl>
                                        <p:attrNameLst>
                                          <p:attrName>ppt_h</p:attrName>
                                        </p:attrNameLst>
                                      </p:cBhvr>
                                      <p:tavLst>
                                        <p:tav tm="0">
                                          <p:val>
                                            <p:fltVal val="0"/>
                                          </p:val>
                                        </p:tav>
                                        <p:tav tm="100000">
                                          <p:val>
                                            <p:strVal val="#ppt_h"/>
                                          </p:val>
                                        </p:tav>
                                      </p:tavLst>
                                    </p:anim>
                                    <p:animEffect transition="in" filter="fade">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51.JPG"/>
          <p:cNvPicPr>
            <a:picLocks noGrp="1" noChangeAspect="1"/>
          </p:cNvPicPr>
          <p:nvPr>
            <p:ph idx="1"/>
          </p:nvPr>
        </p:nvPicPr>
        <p:blipFill>
          <a:blip r:embed="rId2" cstate="print"/>
          <a:srcRect/>
          <a:stretch>
            <a:fillRect/>
          </a:stretch>
        </p:blipFill>
        <p:spPr>
          <a:xfrm>
            <a:off x="357158" y="1285860"/>
            <a:ext cx="3946966" cy="3156980"/>
          </a:xfrm>
          <a:noFill/>
          <a:ln/>
        </p:spPr>
      </p:pic>
      <p:pic>
        <p:nvPicPr>
          <p:cNvPr id="4" name="Заголовок 3" descr="phisic11.jpg"/>
          <p:cNvPicPr>
            <a:picLocks noGrp="1" noChangeAspect="1"/>
          </p:cNvPicPr>
          <p:nvPr>
            <p:ph type="title"/>
          </p:nvPr>
        </p:nvPicPr>
        <p:blipFill>
          <a:blip r:embed="rId3" cstate="print"/>
          <a:srcRect/>
          <a:stretch>
            <a:fillRect/>
          </a:stretch>
        </p:blipFill>
        <p:spPr bwMode="auto">
          <a:xfrm>
            <a:off x="7572396" y="357166"/>
            <a:ext cx="1212850" cy="1219200"/>
          </a:xfrm>
          <a:noFill/>
          <a:ln/>
        </p:spPr>
      </p:pic>
      <p:sp>
        <p:nvSpPr>
          <p:cNvPr id="54278" name="Rectangle 6"/>
          <p:cNvSpPr>
            <a:spLocks noChangeArrowheads="1"/>
          </p:cNvSpPr>
          <p:nvPr/>
        </p:nvSpPr>
        <p:spPr bwMode="auto">
          <a:xfrm>
            <a:off x="1619250" y="476250"/>
            <a:ext cx="5832475" cy="707886"/>
          </a:xfrm>
          <a:prstGeom prst="rect">
            <a:avLst/>
          </a:prstGeom>
          <a:noFill/>
          <a:ln w="9525">
            <a:noFill/>
            <a:miter lim="800000"/>
            <a:headEnd/>
            <a:tailEnd/>
          </a:ln>
          <a:effectLst/>
        </p:spPr>
        <p:txBody>
          <a:bodyPr>
            <a:spAutoFit/>
          </a:bodyPr>
          <a:lstStyle/>
          <a:p>
            <a:pPr algn="ctr"/>
            <a:r>
              <a:rPr lang="uk-UA" sz="4000" b="1" dirty="0">
                <a:solidFill>
                  <a:srgbClr val="002060"/>
                </a:solidFill>
                <a:latin typeface="Times New Roman" pitchFamily="18" charset="0"/>
                <a:cs typeface="Times New Roman" pitchFamily="18" charset="0"/>
              </a:rPr>
              <a:t>ППЗ ФІЗИКА -  11 клас</a:t>
            </a:r>
          </a:p>
        </p:txBody>
      </p:sp>
      <p:pic>
        <p:nvPicPr>
          <p:cNvPr id="5" name="Рисунок 4" descr="48.JPG"/>
          <p:cNvPicPr>
            <a:picLocks noChangeAspect="1"/>
          </p:cNvPicPr>
          <p:nvPr/>
        </p:nvPicPr>
        <p:blipFill>
          <a:blip r:embed="rId4" cstate="print"/>
          <a:srcRect/>
          <a:stretch>
            <a:fillRect/>
          </a:stretch>
        </p:blipFill>
        <p:spPr>
          <a:xfrm>
            <a:off x="4286248" y="3000372"/>
            <a:ext cx="4500594" cy="3599807"/>
          </a:xfrm>
          <a:prstGeom prst="rect">
            <a:avLst/>
          </a:prstGeom>
          <a:noFill/>
          <a:ln/>
        </p:spPr>
      </p:pic>
      <p:sp>
        <p:nvSpPr>
          <p:cNvPr id="6" name="Номер слайда 5"/>
          <p:cNvSpPr>
            <a:spLocks noGrp="1"/>
          </p:cNvSpPr>
          <p:nvPr>
            <p:ph type="sldNum" sz="quarter" idx="15"/>
          </p:nvPr>
        </p:nvSpPr>
        <p:spPr/>
        <p:txBody>
          <a:bodyPr/>
          <a:lstStyle/>
          <a:p>
            <a:pPr>
              <a:defRPr/>
            </a:pPr>
            <a:fld id="{4D894EC6-6629-4D25-921D-52D686A98910}" type="slidenum">
              <a:rPr lang="ru-RU" smtClean="0"/>
              <a:pPr>
                <a:defRPr/>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p:cNvSpPr>
            <a:spLocks noGrp="1"/>
          </p:cNvSpPr>
          <p:nvPr>
            <p:ph sz="half" idx="1"/>
          </p:nvPr>
        </p:nvSpPr>
        <p:spPr>
          <a:xfrm>
            <a:off x="285720" y="1785926"/>
            <a:ext cx="4357718" cy="5357812"/>
          </a:xfrm>
        </p:spPr>
        <p:txBody>
          <a:bodyPr>
            <a:normAutofit/>
          </a:bodyPr>
          <a:lstStyle/>
          <a:p>
            <a:pPr algn="ctr" eaLnBrk="1" hangingPunct="1">
              <a:lnSpc>
                <a:spcPct val="80000"/>
              </a:lnSpc>
              <a:buFont typeface="Wingdings 2" pitchFamily="18" charset="2"/>
              <a:buNone/>
            </a:pPr>
            <a:r>
              <a:rPr lang="uk-UA" sz="2000" b="1" dirty="0" smtClean="0">
                <a:solidFill>
                  <a:srgbClr val="FF0000"/>
                </a:solidFill>
                <a:latin typeface="Times New Roman" pitchFamily="18" charset="0"/>
                <a:cs typeface="Times New Roman" pitchFamily="18" charset="0"/>
              </a:rPr>
              <a:t>Позитивне:</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 Містить науково обґрунтований навчальний теоретичний матеріал;</a:t>
            </a:r>
            <a:endParaRPr lang="uk-UA" sz="2000" b="1" dirty="0" smtClean="0">
              <a:solidFill>
                <a:srgbClr val="FF0000"/>
              </a:solidFill>
              <a:latin typeface="Times New Roman" pitchFamily="18" charset="0"/>
              <a:cs typeface="Times New Roman" pitchFamily="18" charset="0"/>
            </a:endParaRP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 Демонстрація дослідів, які не можливо показати за відсутністю приладів у навчальному закладі;</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Довідкова інформація;</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Добре підібрані ілюстративні матеріали, </a:t>
            </a:r>
            <a:r>
              <a:rPr lang="uk-UA" sz="2000" b="1" dirty="0" err="1" smtClean="0">
                <a:solidFill>
                  <a:srgbClr val="002060"/>
                </a:solidFill>
                <a:latin typeface="Times New Roman" pitchFamily="18" charset="0"/>
                <a:cs typeface="Times New Roman" pitchFamily="18" charset="0"/>
              </a:rPr>
              <a:t>відеофрагменти</a:t>
            </a:r>
            <a:r>
              <a:rPr lang="uk-UA" sz="2000" b="1" dirty="0" smtClean="0">
                <a:solidFill>
                  <a:srgbClr val="002060"/>
                </a:solidFill>
                <a:latin typeface="Times New Roman" pitchFamily="18" charset="0"/>
                <a:cs typeface="Times New Roman" pitchFamily="18" charset="0"/>
              </a:rPr>
              <a:t> явищ та дослідів;</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Перевірка знань у вигляді запитань  до кожного параграфу.</a:t>
            </a:r>
          </a:p>
          <a:p>
            <a:pPr eaLnBrk="1" hangingPunct="1">
              <a:lnSpc>
                <a:spcPct val="80000"/>
              </a:lnSpc>
            </a:pPr>
            <a:endParaRPr lang="uk-UA" sz="800" b="1" dirty="0" smtClean="0">
              <a:solidFill>
                <a:srgbClr val="002060"/>
              </a:solidFill>
            </a:endParaRPr>
          </a:p>
          <a:p>
            <a:pPr eaLnBrk="1" hangingPunct="1">
              <a:lnSpc>
                <a:spcPct val="80000"/>
              </a:lnSpc>
            </a:pPr>
            <a:endParaRPr lang="uk-UA" sz="800" b="1" dirty="0" smtClean="0">
              <a:solidFill>
                <a:srgbClr val="FF0000"/>
              </a:solidFill>
            </a:endParaRPr>
          </a:p>
        </p:txBody>
      </p:sp>
      <p:sp>
        <p:nvSpPr>
          <p:cNvPr id="5" name="Місце для вмісту 4"/>
          <p:cNvSpPr>
            <a:spLocks noGrp="1"/>
          </p:cNvSpPr>
          <p:nvPr>
            <p:ph sz="half" idx="2"/>
          </p:nvPr>
        </p:nvSpPr>
        <p:spPr>
          <a:xfrm>
            <a:off x="4857753" y="1500188"/>
            <a:ext cx="4000528" cy="5143500"/>
          </a:xfrm>
        </p:spPr>
        <p:txBody>
          <a:bodyPr>
            <a:normAutofit/>
          </a:bodyPr>
          <a:lstStyle/>
          <a:p>
            <a:pPr algn="ctr" eaLnBrk="1" hangingPunct="1">
              <a:lnSpc>
                <a:spcPct val="80000"/>
              </a:lnSpc>
              <a:buFont typeface="Wingdings 2" pitchFamily="18" charset="2"/>
              <a:buNone/>
            </a:pPr>
            <a:r>
              <a:rPr lang="uk-UA" sz="2400" b="1" dirty="0" smtClean="0">
                <a:solidFill>
                  <a:srgbClr val="FF0000"/>
                </a:solidFill>
              </a:rPr>
              <a:t>Негативне:</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Не всі питання програми висвітлено;</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Не всі теми озвучено;</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Задачі  не диференційовані;</a:t>
            </a:r>
          </a:p>
          <a:p>
            <a:pPr marL="457200" indent="-457200" algn="just" eaLnBrk="1" hangingPunct="1">
              <a:lnSpc>
                <a:spcPct val="80000"/>
              </a:lnSpc>
              <a:buClrTx/>
              <a:buFont typeface="+mj-lt"/>
              <a:buAutoNum type="arabicPeriod"/>
            </a:pPr>
            <a:r>
              <a:rPr lang="uk-UA" sz="2000" b="1" dirty="0" smtClean="0">
                <a:solidFill>
                  <a:srgbClr val="002060"/>
                </a:solidFill>
                <a:latin typeface="Times New Roman" pitchFamily="18" charset="0"/>
                <a:cs typeface="Times New Roman" pitchFamily="18" charset="0"/>
              </a:rPr>
              <a:t> Не оцінюється тестова перевірка.</a:t>
            </a:r>
          </a:p>
        </p:txBody>
      </p:sp>
      <p:pic>
        <p:nvPicPr>
          <p:cNvPr id="6" name="Рисунок 5" descr="phisic11.jpg"/>
          <p:cNvPicPr>
            <a:picLocks noChangeAspect="1"/>
          </p:cNvPicPr>
          <p:nvPr/>
        </p:nvPicPr>
        <p:blipFill>
          <a:blip r:embed="rId2" cstate="print"/>
          <a:srcRect/>
          <a:stretch>
            <a:fillRect/>
          </a:stretch>
        </p:blipFill>
        <p:spPr bwMode="auto">
          <a:xfrm>
            <a:off x="357158" y="357166"/>
            <a:ext cx="1428750" cy="1436688"/>
          </a:xfrm>
          <a:prstGeom prst="rect">
            <a:avLst/>
          </a:prstGeom>
          <a:noFill/>
          <a:ln w="9525">
            <a:noFill/>
            <a:miter lim="800000"/>
            <a:headEnd/>
            <a:tailEnd/>
          </a:ln>
        </p:spPr>
      </p:pic>
      <p:sp>
        <p:nvSpPr>
          <p:cNvPr id="2" name="Заголовок 1"/>
          <p:cNvSpPr>
            <a:spLocks/>
          </p:cNvSpPr>
          <p:nvPr/>
        </p:nvSpPr>
        <p:spPr bwMode="auto">
          <a:xfrm>
            <a:off x="714348" y="785794"/>
            <a:ext cx="8229600" cy="576263"/>
          </a:xfrm>
          <a:prstGeom prst="rect">
            <a:avLst/>
          </a:prstGeom>
          <a:noFill/>
          <a:ln w="9525">
            <a:noFill/>
            <a:miter lim="800000"/>
            <a:headEnd/>
            <a:tailEnd/>
          </a:ln>
        </p:spPr>
        <p:txBody>
          <a:bodyPr lIns="0" rIns="0" bIns="0" anchor="b"/>
          <a:lstStyle/>
          <a:p>
            <a:pPr algn="ctr"/>
            <a:r>
              <a:rPr lang="uk-UA" sz="5400" b="1" dirty="0">
                <a:solidFill>
                  <a:srgbClr val="9933FF"/>
                </a:solidFill>
                <a:latin typeface="Calibri" pitchFamily="34" charset="0"/>
              </a:rPr>
              <a:t>     </a:t>
            </a:r>
            <a:r>
              <a:rPr lang="uk-UA" sz="4000" b="1" dirty="0">
                <a:solidFill>
                  <a:srgbClr val="002060"/>
                </a:solidFill>
                <a:latin typeface="Times New Roman" pitchFamily="18" charset="0"/>
                <a:cs typeface="Times New Roman" pitchFamily="18" charset="0"/>
              </a:rPr>
              <a:t>ППЗ ФІЗИКА -  11 клас</a:t>
            </a:r>
            <a:endParaRPr lang="ru-RU" sz="4000" dirty="0">
              <a:solidFill>
                <a:srgbClr val="002060"/>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12A730C0-ED41-4AE3-A8CB-1D2BD34169A8}" type="slidenum">
              <a:rPr lang="ru-RU" smtClean="0"/>
              <a:pPr>
                <a:defRPr/>
              </a:pPr>
              <a:t>14</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 calcmode="lin" valueType="num">
                                      <p:cBhvr additive="base">
                                        <p:cTn id="7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fltVal val="0"/>
                                          </p:val>
                                        </p:tav>
                                        <p:tav tm="100000">
                                          <p:val>
                                            <p:strVal val="#ppt_w"/>
                                          </p:val>
                                        </p:tav>
                                      </p:tavLst>
                                    </p:anim>
                                    <p:anim calcmode="lin" valueType="num">
                                      <p:cBhvr>
                                        <p:cTn id="80" dur="500" fill="hold"/>
                                        <p:tgtEl>
                                          <p:spTgt spid="2"/>
                                        </p:tgtEl>
                                        <p:attrNameLst>
                                          <p:attrName>ppt_h</p:attrName>
                                        </p:attrNameLst>
                                      </p:cBhvr>
                                      <p:tavLst>
                                        <p:tav tm="0">
                                          <p:val>
                                            <p:fltVal val="0"/>
                                          </p:val>
                                        </p:tav>
                                        <p:tav tm="100000">
                                          <p:val>
                                            <p:strVal val="#ppt_h"/>
                                          </p:val>
                                        </p:tav>
                                      </p:tavLst>
                                    </p:anim>
                                    <p:animEffect transition="in" filter="fade">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Grp="1" noChangeAspect="1" noChangeArrowheads="1"/>
          </p:cNvPicPr>
          <p:nvPr>
            <p:ph idx="1"/>
          </p:nvPr>
        </p:nvPicPr>
        <p:blipFill>
          <a:blip r:embed="rId2" cstate="print"/>
          <a:srcRect l="21010" t="10416" r="21010" b="11459"/>
          <a:stretch>
            <a:fillRect/>
          </a:stretch>
        </p:blipFill>
        <p:spPr>
          <a:xfrm>
            <a:off x="357158" y="1714487"/>
            <a:ext cx="4000528" cy="3030703"/>
          </a:xfrm>
          <a:noFill/>
        </p:spPr>
      </p:pic>
      <p:sp>
        <p:nvSpPr>
          <p:cNvPr id="2" name="Заголовок 1"/>
          <p:cNvSpPr>
            <a:spLocks noGrp="1"/>
          </p:cNvSpPr>
          <p:nvPr>
            <p:ph type="title"/>
          </p:nvPr>
        </p:nvSpPr>
        <p:spPr>
          <a:xfrm>
            <a:off x="2000232" y="0"/>
            <a:ext cx="7143767" cy="1428750"/>
          </a:xfrm>
        </p:spPr>
        <p:txBody>
          <a:bodyPr>
            <a:normAutofit fontScale="90000"/>
          </a:bodyPr>
          <a:lstStyle/>
          <a:p>
            <a:pPr algn="ctr" eaLnBrk="1" fontAlgn="auto" hangingPunct="1">
              <a:spcAft>
                <a:spcPts val="0"/>
              </a:spcAft>
              <a:defRPr/>
            </a:pPr>
            <a:r>
              <a:rPr lang="uk-UA" sz="4500" b="1" dirty="0" smtClean="0">
                <a:solidFill>
                  <a:srgbClr val="996633"/>
                </a:solidFill>
              </a:rPr>
              <a:t>                 </a:t>
            </a:r>
            <a:br>
              <a:rPr lang="uk-UA" sz="4500" b="1" dirty="0" smtClean="0">
                <a:solidFill>
                  <a:srgbClr val="996633"/>
                </a:solidFill>
              </a:rPr>
            </a:br>
            <a:r>
              <a:rPr lang="uk-UA" sz="4400" b="1" dirty="0" smtClean="0">
                <a:solidFill>
                  <a:srgbClr val="002060"/>
                </a:solidFill>
                <a:latin typeface="Times New Roman" pitchFamily="18" charset="0"/>
                <a:cs typeface="Times New Roman" pitchFamily="18" charset="0"/>
              </a:rPr>
              <a:t>ППЗ Віртуальна фізична лабораторія  9-11 клас</a:t>
            </a:r>
            <a:endParaRPr lang="ru-RU" sz="4400" dirty="0" smtClean="0">
              <a:solidFill>
                <a:srgbClr val="002060"/>
              </a:solidFill>
              <a:latin typeface="Times New Roman" pitchFamily="18" charset="0"/>
              <a:cs typeface="Times New Roman" pitchFamily="18" charset="0"/>
            </a:endParaRPr>
          </a:p>
        </p:txBody>
      </p:sp>
      <p:pic>
        <p:nvPicPr>
          <p:cNvPr id="29700" name="Picture 2"/>
          <p:cNvPicPr>
            <a:picLocks noChangeAspect="1" noChangeArrowheads="1"/>
          </p:cNvPicPr>
          <p:nvPr/>
        </p:nvPicPr>
        <p:blipFill>
          <a:blip r:embed="rId3" cstate="print"/>
          <a:srcRect l="37885" t="40039" r="37956" b="40430"/>
          <a:stretch>
            <a:fillRect/>
          </a:stretch>
        </p:blipFill>
        <p:spPr bwMode="auto">
          <a:xfrm>
            <a:off x="285720" y="285728"/>
            <a:ext cx="2514600"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0863" t="10742" r="20950" b="11133"/>
          <a:stretch>
            <a:fillRect/>
          </a:stretch>
        </p:blipFill>
        <p:spPr bwMode="auto">
          <a:xfrm>
            <a:off x="4357686" y="3000372"/>
            <a:ext cx="4425511" cy="3340433"/>
          </a:xfrm>
          <a:prstGeom prst="rect">
            <a:avLst/>
          </a:prstGeom>
          <a:noFill/>
          <a:ln w="9525">
            <a:noFill/>
            <a:miter lim="800000"/>
            <a:headEnd/>
            <a:tailEnd/>
          </a:ln>
        </p:spPr>
      </p:pic>
      <p:sp>
        <p:nvSpPr>
          <p:cNvPr id="6" name="Номер слайда 5"/>
          <p:cNvSpPr>
            <a:spLocks noGrp="1"/>
          </p:cNvSpPr>
          <p:nvPr>
            <p:ph type="sldNum" sz="quarter" idx="15"/>
          </p:nvPr>
        </p:nvSpPr>
        <p:spPr/>
        <p:txBody>
          <a:bodyPr/>
          <a:lstStyle/>
          <a:p>
            <a:pPr>
              <a:defRPr/>
            </a:pPr>
            <a:fld id="{4D894EC6-6629-4D25-921D-52D686A98910}" type="slidenum">
              <a:rPr lang="ru-RU" smtClean="0"/>
              <a:pPr>
                <a:defRPr/>
              </a:pPr>
              <a:t>15</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sz="half" idx="1"/>
          </p:nvPr>
        </p:nvSpPr>
        <p:spPr>
          <a:xfrm>
            <a:off x="357158" y="1857364"/>
            <a:ext cx="4319588" cy="4572000"/>
          </a:xfrm>
        </p:spPr>
        <p:txBody>
          <a:bodyPr/>
          <a:lstStyle/>
          <a:p>
            <a:pPr algn="ctr" eaLnBrk="1" hangingPunct="1">
              <a:lnSpc>
                <a:spcPct val="90000"/>
              </a:lnSpc>
              <a:buFont typeface="Wingdings 2" pitchFamily="18" charset="2"/>
              <a:buNone/>
            </a:pPr>
            <a:r>
              <a:rPr lang="uk-UA" sz="2400" b="1" dirty="0" smtClean="0">
                <a:solidFill>
                  <a:srgbClr val="FF0000"/>
                </a:solidFill>
                <a:latin typeface="Times New Roman" pitchFamily="18" charset="0"/>
                <a:cs typeface="Times New Roman" pitchFamily="18" charset="0"/>
              </a:rPr>
              <a:t>Позитивне:</a:t>
            </a:r>
          </a:p>
          <a:p>
            <a:pPr marL="457200" indent="-457200" algn="just" eaLnBrk="1" hangingPunct="1">
              <a:lnSpc>
                <a:spcPct val="90000"/>
              </a:lnSpc>
              <a:buClrTx/>
              <a:buFont typeface="+mj-lt"/>
              <a:buAutoNum type="arabicPeriod"/>
            </a:pPr>
            <a:r>
              <a:rPr lang="uk-UA" sz="2000" b="1" dirty="0" smtClean="0">
                <a:solidFill>
                  <a:srgbClr val="002060"/>
                </a:solidFill>
                <a:latin typeface="Times New Roman" pitchFamily="18" charset="0"/>
                <a:cs typeface="Times New Roman" pitchFamily="18" charset="0"/>
              </a:rPr>
              <a:t>Наявність лабораторних  робіт;</a:t>
            </a:r>
          </a:p>
          <a:p>
            <a:pPr marL="457200" indent="-457200" algn="just" eaLnBrk="1" hangingPunct="1">
              <a:lnSpc>
                <a:spcPct val="90000"/>
              </a:lnSpc>
              <a:buClrTx/>
              <a:buFont typeface="+mj-lt"/>
              <a:buAutoNum type="arabicPeriod"/>
            </a:pPr>
            <a:r>
              <a:rPr lang="uk-UA" sz="2000" b="1" dirty="0" smtClean="0">
                <a:solidFill>
                  <a:srgbClr val="002060"/>
                </a:solidFill>
                <a:latin typeface="Times New Roman" pitchFamily="18" charset="0"/>
                <a:cs typeface="Times New Roman" pitchFamily="18" charset="0"/>
              </a:rPr>
              <a:t>Можливість підготовки та виконання лабораторної роботи;</a:t>
            </a:r>
          </a:p>
          <a:p>
            <a:pPr marL="457200" indent="-457200" algn="just" eaLnBrk="1" hangingPunct="1">
              <a:lnSpc>
                <a:spcPct val="90000"/>
              </a:lnSpc>
              <a:buClrTx/>
              <a:buFont typeface="+mj-lt"/>
              <a:buAutoNum type="arabicPeriod"/>
            </a:pPr>
            <a:r>
              <a:rPr lang="uk-UA" sz="2000" b="1" dirty="0" smtClean="0">
                <a:solidFill>
                  <a:srgbClr val="002060"/>
                </a:solidFill>
                <a:latin typeface="Times New Roman" pitchFamily="18" charset="0"/>
                <a:cs typeface="Times New Roman" pitchFamily="18" charset="0"/>
              </a:rPr>
              <a:t>Можливість моделювання дослідів;</a:t>
            </a:r>
          </a:p>
          <a:p>
            <a:pPr marL="457200" indent="-457200" algn="just" eaLnBrk="1" hangingPunct="1">
              <a:lnSpc>
                <a:spcPct val="90000"/>
              </a:lnSpc>
              <a:buClrTx/>
              <a:buFont typeface="+mj-lt"/>
              <a:buAutoNum type="arabicPeriod"/>
            </a:pPr>
            <a:r>
              <a:rPr lang="uk-UA" sz="2000" b="1" dirty="0" smtClean="0">
                <a:solidFill>
                  <a:srgbClr val="002060"/>
                </a:solidFill>
                <a:latin typeface="Times New Roman" pitchFamily="18" charset="0"/>
                <a:cs typeface="Times New Roman" pitchFamily="18" charset="0"/>
              </a:rPr>
              <a:t> Контрольні питання з перевіркою та оцінюванням.</a:t>
            </a:r>
          </a:p>
        </p:txBody>
      </p:sp>
      <p:sp>
        <p:nvSpPr>
          <p:cNvPr id="6" name="Місце для вмісту 5"/>
          <p:cNvSpPr>
            <a:spLocks noGrp="1"/>
          </p:cNvSpPr>
          <p:nvPr>
            <p:ph sz="half" idx="2"/>
          </p:nvPr>
        </p:nvSpPr>
        <p:spPr>
          <a:xfrm>
            <a:off x="4643438" y="1857364"/>
            <a:ext cx="4059936" cy="4572000"/>
          </a:xfrm>
        </p:spPr>
        <p:txBody>
          <a:bodyPr/>
          <a:lstStyle/>
          <a:p>
            <a:pPr algn="ctr" eaLnBrk="1" hangingPunct="1">
              <a:lnSpc>
                <a:spcPct val="90000"/>
              </a:lnSpc>
              <a:buFont typeface="Wingdings 2" pitchFamily="18" charset="2"/>
              <a:buNone/>
            </a:pPr>
            <a:r>
              <a:rPr lang="uk-UA" sz="2400" b="1" dirty="0" smtClean="0">
                <a:solidFill>
                  <a:srgbClr val="FF0000"/>
                </a:solidFill>
                <a:latin typeface="Times New Roman" pitchFamily="18" charset="0"/>
                <a:cs typeface="Times New Roman" pitchFamily="18" charset="0"/>
              </a:rPr>
              <a:t>Негативне:</a:t>
            </a:r>
          </a:p>
          <a:p>
            <a:pPr marL="457200" indent="-457200" algn="just" eaLnBrk="1" hangingPunct="1">
              <a:lnSpc>
                <a:spcPct val="90000"/>
              </a:lnSpc>
              <a:buClrTx/>
              <a:buFont typeface="+mj-lt"/>
              <a:buAutoNum type="arabicPeriod"/>
            </a:pPr>
            <a:r>
              <a:rPr lang="uk-UA" sz="2000" b="1" dirty="0" smtClean="0">
                <a:solidFill>
                  <a:srgbClr val="002060"/>
                </a:solidFill>
                <a:latin typeface="Times New Roman" pitchFamily="18" charset="0"/>
                <a:cs typeface="Times New Roman" pitchFamily="18" charset="0"/>
              </a:rPr>
              <a:t>Немає диференціації у виконанні лабораторних та практичних робіт;</a:t>
            </a:r>
          </a:p>
          <a:p>
            <a:pPr marL="457200" indent="-457200" algn="just" eaLnBrk="1" hangingPunct="1">
              <a:lnSpc>
                <a:spcPct val="90000"/>
              </a:lnSpc>
              <a:buClrTx/>
              <a:buFont typeface="+mj-lt"/>
              <a:buAutoNum type="arabicPeriod"/>
            </a:pPr>
            <a:r>
              <a:rPr lang="uk-UA" sz="2000" b="1" dirty="0" smtClean="0">
                <a:solidFill>
                  <a:srgbClr val="002060"/>
                </a:solidFill>
                <a:latin typeface="Times New Roman" pitchFamily="18" charset="0"/>
                <a:cs typeface="Times New Roman" pitchFamily="18" charset="0"/>
              </a:rPr>
              <a:t>Немає практичних робіт для 9 класу.</a:t>
            </a:r>
          </a:p>
          <a:p>
            <a:pPr algn="just" eaLnBrk="1" hangingPunct="1">
              <a:lnSpc>
                <a:spcPct val="90000"/>
              </a:lnSpc>
              <a:buFont typeface="Wingdings 2" pitchFamily="18" charset="2"/>
              <a:buNone/>
            </a:pPr>
            <a:endParaRPr lang="uk-UA" sz="2400" dirty="0" smtClean="0">
              <a:solidFill>
                <a:srgbClr val="002060"/>
              </a:solidFill>
              <a:latin typeface="Arial" charset="0"/>
            </a:endParaRPr>
          </a:p>
        </p:txBody>
      </p:sp>
      <p:sp>
        <p:nvSpPr>
          <p:cNvPr id="31750" name="Rectangle 6"/>
          <p:cNvSpPr>
            <a:spLocks noChangeArrowheads="1"/>
          </p:cNvSpPr>
          <p:nvPr/>
        </p:nvSpPr>
        <p:spPr bwMode="auto">
          <a:xfrm>
            <a:off x="2071670" y="357166"/>
            <a:ext cx="7272337" cy="1323439"/>
          </a:xfrm>
          <a:prstGeom prst="rect">
            <a:avLst/>
          </a:prstGeom>
          <a:noFill/>
          <a:ln w="9525">
            <a:noFill/>
            <a:miter lim="800000"/>
            <a:headEnd/>
            <a:tailEnd/>
          </a:ln>
          <a:effectLst/>
        </p:spPr>
        <p:txBody>
          <a:bodyPr>
            <a:spAutoFit/>
          </a:bodyPr>
          <a:lstStyle/>
          <a:p>
            <a:pPr algn="ctr"/>
            <a:r>
              <a:rPr lang="uk-UA" sz="4000" b="1" dirty="0">
                <a:solidFill>
                  <a:srgbClr val="002060"/>
                </a:solidFill>
                <a:latin typeface="Times New Roman" pitchFamily="18" charset="0"/>
                <a:cs typeface="Times New Roman" pitchFamily="18" charset="0"/>
              </a:rPr>
              <a:t>ППЗ Віртуальна фізична лабораторія  9-11 клас</a:t>
            </a:r>
            <a:endParaRPr lang="ru-RU" sz="4000" b="1" dirty="0">
              <a:solidFill>
                <a:srgbClr val="002060"/>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12A730C0-ED41-4AE3-A8CB-1D2BD34169A8}" type="slidenum">
              <a:rPr lang="ru-RU" smtClean="0"/>
              <a:pPr>
                <a:defRPr/>
              </a:pPr>
              <a:t>16</a:t>
            </a:fld>
            <a:endParaRPr lang="ru-RU"/>
          </a:p>
        </p:txBody>
      </p:sp>
      <p:pic>
        <p:nvPicPr>
          <p:cNvPr id="8" name="Picture 2"/>
          <p:cNvPicPr>
            <a:picLocks noChangeAspect="1" noChangeArrowheads="1"/>
          </p:cNvPicPr>
          <p:nvPr/>
        </p:nvPicPr>
        <p:blipFill>
          <a:blip r:embed="rId2" cstate="print"/>
          <a:srcRect l="37885" t="40039" r="37956" b="40430"/>
          <a:stretch>
            <a:fillRect/>
          </a:stretch>
        </p:blipFill>
        <p:spPr bwMode="auto">
          <a:xfrm>
            <a:off x="214282" y="428604"/>
            <a:ext cx="25146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ПРЕЗЕНТАЦІЯ\3.JPG"/>
          <p:cNvPicPr>
            <a:picLocks noGrp="1" noChangeAspect="1" noChangeArrowheads="1"/>
          </p:cNvPicPr>
          <p:nvPr>
            <p:ph idx="1"/>
          </p:nvPr>
        </p:nvPicPr>
        <p:blipFill>
          <a:blip r:embed="rId2" cstate="print"/>
          <a:srcRect/>
          <a:stretch>
            <a:fillRect/>
          </a:stretch>
        </p:blipFill>
        <p:spPr>
          <a:xfrm>
            <a:off x="428596" y="4357694"/>
            <a:ext cx="1714512" cy="2004660"/>
          </a:xfrm>
        </p:spPr>
      </p:pic>
      <p:sp>
        <p:nvSpPr>
          <p:cNvPr id="2" name="Заголовок 1"/>
          <p:cNvSpPr>
            <a:spLocks noGrp="1"/>
          </p:cNvSpPr>
          <p:nvPr>
            <p:ph type="title"/>
          </p:nvPr>
        </p:nvSpPr>
        <p:spPr>
          <a:xfrm>
            <a:off x="457200" y="214313"/>
            <a:ext cx="8229600" cy="1214437"/>
          </a:xfrm>
        </p:spPr>
        <p:txBody>
          <a:bodyPr>
            <a:noAutofit/>
          </a:bodyPr>
          <a:lstStyle/>
          <a:p>
            <a:pPr algn="ctr" eaLnBrk="1" fontAlgn="auto" hangingPunct="1">
              <a:spcAft>
                <a:spcPts val="0"/>
              </a:spcAft>
              <a:defRPr/>
            </a:pPr>
            <a:r>
              <a:rPr lang="uk-UA" sz="4000" b="1" dirty="0" smtClean="0">
                <a:solidFill>
                  <a:srgbClr val="002060"/>
                </a:solidFill>
                <a:latin typeface="Times New Roman" pitchFamily="18" charset="0"/>
                <a:cs typeface="Times New Roman" pitchFamily="18" charset="0"/>
              </a:rPr>
              <a:t>ППЗ Бібліотека електронних </a:t>
            </a:r>
            <a:r>
              <a:rPr lang="uk-UA" sz="4000" b="1" dirty="0" err="1" smtClean="0">
                <a:solidFill>
                  <a:srgbClr val="002060"/>
                </a:solidFill>
                <a:latin typeface="Times New Roman" pitchFamily="18" charset="0"/>
                <a:cs typeface="Times New Roman" pitchFamily="18" charset="0"/>
              </a:rPr>
              <a:t>наочностей</a:t>
            </a:r>
            <a:r>
              <a:rPr lang="uk-UA" sz="4000" b="1" dirty="0" smtClean="0">
                <a:solidFill>
                  <a:srgbClr val="002060"/>
                </a:solidFill>
                <a:latin typeface="Times New Roman" pitchFamily="18" charset="0"/>
                <a:cs typeface="Times New Roman" pitchFamily="18" charset="0"/>
              </a:rPr>
              <a:t> 7-11 клас</a:t>
            </a:r>
            <a:endParaRPr lang="ru-RU" sz="4000" b="1" dirty="0" smtClean="0">
              <a:solidFill>
                <a:srgbClr val="002060"/>
              </a:solidFill>
              <a:latin typeface="Times New Roman" pitchFamily="18" charset="0"/>
              <a:cs typeface="Times New Roman" pitchFamily="18" charset="0"/>
            </a:endParaRPr>
          </a:p>
        </p:txBody>
      </p:sp>
      <p:pic>
        <p:nvPicPr>
          <p:cNvPr id="12291" name="Picture 3" descr="E:\ПРЕЗЕНТАЦІЯ\4.JPG"/>
          <p:cNvPicPr>
            <a:picLocks noChangeAspect="1" noChangeArrowheads="1"/>
          </p:cNvPicPr>
          <p:nvPr/>
        </p:nvPicPr>
        <p:blipFill>
          <a:blip r:embed="rId3" cstate="print"/>
          <a:srcRect/>
          <a:stretch>
            <a:fillRect/>
          </a:stretch>
        </p:blipFill>
        <p:spPr bwMode="auto">
          <a:xfrm>
            <a:off x="6918570" y="1357298"/>
            <a:ext cx="1670981" cy="2000264"/>
          </a:xfrm>
          <a:prstGeom prst="rect">
            <a:avLst/>
          </a:prstGeom>
          <a:noFill/>
          <a:ln w="9525">
            <a:noFill/>
            <a:miter lim="800000"/>
            <a:headEnd/>
            <a:tailEnd/>
          </a:ln>
        </p:spPr>
      </p:pic>
      <p:pic>
        <p:nvPicPr>
          <p:cNvPr id="5" name="Рисунок 4" descr="58.JPG"/>
          <p:cNvPicPr>
            <a:picLocks noChangeAspect="1"/>
          </p:cNvPicPr>
          <p:nvPr/>
        </p:nvPicPr>
        <p:blipFill>
          <a:blip r:embed="rId4" cstate="print"/>
          <a:srcRect/>
          <a:stretch>
            <a:fillRect/>
          </a:stretch>
        </p:blipFill>
        <p:spPr>
          <a:xfrm>
            <a:off x="357158" y="1357298"/>
            <a:ext cx="3571900" cy="2857520"/>
          </a:xfrm>
          <a:prstGeom prst="rect">
            <a:avLst/>
          </a:prstGeom>
          <a:noFill/>
          <a:ln/>
        </p:spPr>
      </p:pic>
      <p:pic>
        <p:nvPicPr>
          <p:cNvPr id="6" name="Рисунок 5" descr="57.JPG"/>
          <p:cNvPicPr>
            <a:picLocks noChangeAspect="1"/>
          </p:cNvPicPr>
          <p:nvPr/>
        </p:nvPicPr>
        <p:blipFill>
          <a:blip r:embed="rId5" cstate="print"/>
          <a:srcRect/>
          <a:stretch>
            <a:fillRect/>
          </a:stretch>
        </p:blipFill>
        <p:spPr bwMode="auto">
          <a:xfrm>
            <a:off x="4490361" y="3429000"/>
            <a:ext cx="3510483" cy="3071834"/>
          </a:xfrm>
          <a:prstGeom prst="rect">
            <a:avLst/>
          </a:prstGeom>
          <a:noFill/>
          <a:ln w="9525">
            <a:noFill/>
            <a:miter lim="800000"/>
            <a:headEnd/>
            <a:tailEnd/>
          </a:ln>
        </p:spPr>
      </p:pic>
      <p:sp>
        <p:nvSpPr>
          <p:cNvPr id="7" name="Номер слайда 6"/>
          <p:cNvSpPr>
            <a:spLocks noGrp="1"/>
          </p:cNvSpPr>
          <p:nvPr>
            <p:ph type="sldNum" sz="quarter" idx="15"/>
          </p:nvPr>
        </p:nvSpPr>
        <p:spPr/>
        <p:txBody>
          <a:bodyPr/>
          <a:lstStyle/>
          <a:p>
            <a:pPr>
              <a:defRPr/>
            </a:pPr>
            <a:fld id="{4D894EC6-6629-4D25-921D-52D686A98910}" type="slidenum">
              <a:rPr lang="ru-RU" smtClean="0"/>
              <a:pPr>
                <a:defRPr/>
              </a:pPr>
              <a:t>17</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ppt_w</p:attrName>
                                        </p:attrNameLst>
                                      </p:cBhvr>
                                      <p:tavLst>
                                        <p:tav tm="0">
                                          <p:val>
                                            <p:fltVal val="0"/>
                                          </p:val>
                                        </p:tav>
                                        <p:tav tm="100000">
                                          <p:val>
                                            <p:strVal val="#ppt_w"/>
                                          </p:val>
                                        </p:tav>
                                      </p:tavLst>
                                    </p:anim>
                                    <p:anim calcmode="lin" valueType="num">
                                      <p:cBhvr>
                                        <p:cTn id="15" dur="500" fill="hold"/>
                                        <p:tgtEl>
                                          <p:spTgt spid="12291"/>
                                        </p:tgtEl>
                                        <p:attrNameLst>
                                          <p:attrName>ppt_h</p:attrName>
                                        </p:attrNameLst>
                                      </p:cBhvr>
                                      <p:tavLst>
                                        <p:tav tm="0">
                                          <p:val>
                                            <p:fltVal val="0"/>
                                          </p:val>
                                        </p:tav>
                                        <p:tav tm="100000">
                                          <p:val>
                                            <p:strVal val="#ppt_h"/>
                                          </p:val>
                                        </p:tav>
                                      </p:tavLst>
                                    </p:anim>
                                    <p:animEffect transition="in" filter="fade">
                                      <p:cBhvr>
                                        <p:cTn id="16" dur="500"/>
                                        <p:tgtEl>
                                          <p:spTgt spid="1229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58.JPG"/>
          <p:cNvPicPr>
            <a:picLocks noGrp="1" noChangeAspect="1"/>
          </p:cNvPicPr>
          <p:nvPr>
            <p:ph idx="1"/>
          </p:nvPr>
        </p:nvPicPr>
        <p:blipFill>
          <a:blip r:embed="rId2" cstate="print"/>
          <a:srcRect/>
          <a:stretch>
            <a:fillRect/>
          </a:stretch>
        </p:blipFill>
        <p:spPr>
          <a:xfrm>
            <a:off x="179388" y="2852738"/>
            <a:ext cx="4500562" cy="3600450"/>
          </a:xfrm>
          <a:noFill/>
          <a:ln/>
        </p:spPr>
      </p:pic>
      <p:pic>
        <p:nvPicPr>
          <p:cNvPr id="5" name="Рисунок 4" descr="57.JPG"/>
          <p:cNvPicPr>
            <a:picLocks noChangeAspect="1"/>
          </p:cNvPicPr>
          <p:nvPr/>
        </p:nvPicPr>
        <p:blipFill>
          <a:blip r:embed="rId3" cstate="print"/>
          <a:srcRect/>
          <a:stretch>
            <a:fillRect/>
          </a:stretch>
        </p:blipFill>
        <p:spPr bwMode="auto">
          <a:xfrm>
            <a:off x="4572000" y="1571612"/>
            <a:ext cx="4319587" cy="3779837"/>
          </a:xfrm>
          <a:prstGeom prst="rect">
            <a:avLst/>
          </a:prstGeom>
          <a:noFill/>
          <a:ln w="9525">
            <a:noFill/>
            <a:miter lim="800000"/>
            <a:headEnd/>
            <a:tailEnd/>
          </a:ln>
        </p:spPr>
      </p:pic>
      <p:pic>
        <p:nvPicPr>
          <p:cNvPr id="12291" name="Picture 3" descr="E:\ПРЕЗЕНТАЦІЯ\4.JPG"/>
          <p:cNvPicPr>
            <a:picLocks noChangeAspect="1" noChangeArrowheads="1"/>
          </p:cNvPicPr>
          <p:nvPr/>
        </p:nvPicPr>
        <p:blipFill>
          <a:blip r:embed="rId4" cstate="print"/>
          <a:srcRect/>
          <a:stretch>
            <a:fillRect/>
          </a:stretch>
        </p:blipFill>
        <p:spPr bwMode="auto">
          <a:xfrm>
            <a:off x="357158" y="357166"/>
            <a:ext cx="1362075" cy="1628775"/>
          </a:xfrm>
          <a:prstGeom prst="rect">
            <a:avLst/>
          </a:prstGeom>
          <a:noFill/>
          <a:ln w="9525">
            <a:noFill/>
            <a:miter lim="800000"/>
            <a:headEnd/>
            <a:tailEnd/>
          </a:ln>
        </p:spPr>
      </p:pic>
      <p:sp>
        <p:nvSpPr>
          <p:cNvPr id="56327" name="Text Box 7"/>
          <p:cNvSpPr txBox="1">
            <a:spLocks noChangeArrowheads="1"/>
          </p:cNvSpPr>
          <p:nvPr/>
        </p:nvSpPr>
        <p:spPr bwMode="auto">
          <a:xfrm>
            <a:off x="1357290" y="285728"/>
            <a:ext cx="6553200" cy="1323439"/>
          </a:xfrm>
          <a:prstGeom prst="rect">
            <a:avLst/>
          </a:prstGeom>
          <a:noFill/>
          <a:ln w="9525">
            <a:noFill/>
            <a:miter lim="800000"/>
            <a:headEnd/>
            <a:tailEnd/>
          </a:ln>
          <a:effectLst/>
        </p:spPr>
        <p:txBody>
          <a:bodyPr>
            <a:spAutoFit/>
          </a:bodyPr>
          <a:lstStyle/>
          <a:p>
            <a:pPr algn="ctr">
              <a:spcBef>
                <a:spcPct val="50000"/>
              </a:spcBef>
            </a:pPr>
            <a:r>
              <a:rPr lang="uk-UA" sz="4000" b="1" dirty="0">
                <a:solidFill>
                  <a:srgbClr val="002060"/>
                </a:solidFill>
                <a:latin typeface="Times New Roman" pitchFamily="18" charset="0"/>
                <a:cs typeface="Times New Roman" pitchFamily="18" charset="0"/>
              </a:rPr>
              <a:t>ППЗ Фізика Бібліотека електронних </a:t>
            </a:r>
            <a:r>
              <a:rPr lang="uk-UA" sz="4000" b="1" dirty="0" err="1">
                <a:solidFill>
                  <a:srgbClr val="002060"/>
                </a:solidFill>
                <a:latin typeface="Times New Roman" pitchFamily="18" charset="0"/>
                <a:cs typeface="Times New Roman" pitchFamily="18" charset="0"/>
              </a:rPr>
              <a:t>наочностей</a:t>
            </a:r>
            <a:endParaRPr lang="uk-UA" sz="4000" b="1" dirty="0">
              <a:solidFill>
                <a:srgbClr val="002060"/>
              </a:solidFill>
              <a:latin typeface="Times New Roman" pitchFamily="18" charset="0"/>
              <a:cs typeface="Times New Roman" pitchFamily="18" charset="0"/>
            </a:endParaRPr>
          </a:p>
        </p:txBody>
      </p:sp>
      <p:sp>
        <p:nvSpPr>
          <p:cNvPr id="7" name="Номер слайда 6"/>
          <p:cNvSpPr>
            <a:spLocks noGrp="1"/>
          </p:cNvSpPr>
          <p:nvPr>
            <p:ph type="sldNum" sz="quarter" idx="15"/>
          </p:nvPr>
        </p:nvSpPr>
        <p:spPr/>
        <p:txBody>
          <a:bodyPr/>
          <a:lstStyle/>
          <a:p>
            <a:pPr>
              <a:defRPr/>
            </a:pPr>
            <a:fld id="{4D894EC6-6629-4D25-921D-52D686A98910}" type="slidenum">
              <a:rPr lang="ru-RU" smtClean="0"/>
              <a:pPr>
                <a:defRPr/>
              </a:pPr>
              <a:t>18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p:cTn id="19" dur="500" fill="hold"/>
                                        <p:tgtEl>
                                          <p:spTgt spid="12291"/>
                                        </p:tgtEl>
                                        <p:attrNameLst>
                                          <p:attrName>ppt_w</p:attrName>
                                        </p:attrNameLst>
                                      </p:cBhvr>
                                      <p:tavLst>
                                        <p:tav tm="0">
                                          <p:val>
                                            <p:fltVal val="0"/>
                                          </p:val>
                                        </p:tav>
                                        <p:tav tm="100000">
                                          <p:val>
                                            <p:strVal val="#ppt_w"/>
                                          </p:val>
                                        </p:tav>
                                      </p:tavLst>
                                    </p:anim>
                                    <p:anim calcmode="lin" valueType="num">
                                      <p:cBhvr>
                                        <p:cTn id="20" dur="500" fill="hold"/>
                                        <p:tgtEl>
                                          <p:spTgt spid="12291"/>
                                        </p:tgtEl>
                                        <p:attrNameLst>
                                          <p:attrName>ppt_h</p:attrName>
                                        </p:attrNameLst>
                                      </p:cBhvr>
                                      <p:tavLst>
                                        <p:tav tm="0">
                                          <p:val>
                                            <p:fltVal val="0"/>
                                          </p:val>
                                        </p:tav>
                                        <p:tav tm="100000">
                                          <p:val>
                                            <p:strVal val="#ppt_h"/>
                                          </p:val>
                                        </p:tav>
                                      </p:tavLst>
                                    </p:anim>
                                    <p:animEffect transition="in" filter="fade">
                                      <p:cBhvr>
                                        <p:cTn id="21"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sz="half" idx="1"/>
          </p:nvPr>
        </p:nvSpPr>
        <p:spPr>
          <a:xfrm>
            <a:off x="0" y="1928802"/>
            <a:ext cx="4500562" cy="4711700"/>
          </a:xfrm>
        </p:spPr>
        <p:txBody>
          <a:bodyPr/>
          <a:lstStyle/>
          <a:p>
            <a:pPr algn="ctr" eaLnBrk="1" hangingPunct="1">
              <a:buFont typeface="Wingdings 2" pitchFamily="18" charset="2"/>
              <a:buNone/>
            </a:pPr>
            <a:r>
              <a:rPr lang="uk-UA" sz="2800" b="1" dirty="0" smtClean="0">
                <a:solidFill>
                  <a:srgbClr val="FF0000"/>
                </a:solidFill>
                <a:latin typeface="Times New Roman" pitchFamily="18" charset="0"/>
                <a:cs typeface="Times New Roman" pitchFamily="18" charset="0"/>
              </a:rPr>
              <a:t>Позитивне:</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Рисунки,графіки, досліди, </a:t>
            </a:r>
            <a:r>
              <a:rPr lang="uk-UA" sz="2000" b="1" dirty="0" err="1" smtClean="0">
                <a:solidFill>
                  <a:srgbClr val="002060"/>
                </a:solidFill>
                <a:latin typeface="Times New Roman" pitchFamily="18" charset="0"/>
                <a:cs typeface="Times New Roman" pitchFamily="18" charset="0"/>
              </a:rPr>
              <a:t>відеофрагменти</a:t>
            </a:r>
            <a:r>
              <a:rPr lang="uk-UA" sz="2000" b="1" dirty="0" smtClean="0">
                <a:solidFill>
                  <a:srgbClr val="002060"/>
                </a:solidFill>
                <a:latin typeface="Times New Roman" pitchFamily="18" charset="0"/>
                <a:cs typeface="Times New Roman" pitchFamily="18" charset="0"/>
              </a:rPr>
              <a:t>, експериментальні дослідження, зображення приладів.</a:t>
            </a:r>
          </a:p>
          <a:p>
            <a:pPr eaLnBrk="1" hangingPunct="1"/>
            <a:endParaRPr lang="uk-UA" sz="2400" b="1" dirty="0" smtClean="0">
              <a:solidFill>
                <a:srgbClr val="FF0000"/>
              </a:solidFill>
            </a:endParaRPr>
          </a:p>
        </p:txBody>
      </p:sp>
      <p:sp>
        <p:nvSpPr>
          <p:cNvPr id="6" name="Місце для вмісту 5"/>
          <p:cNvSpPr>
            <a:spLocks noGrp="1"/>
          </p:cNvSpPr>
          <p:nvPr>
            <p:ph sz="half" idx="2"/>
          </p:nvPr>
        </p:nvSpPr>
        <p:spPr>
          <a:xfrm>
            <a:off x="4357686" y="1928802"/>
            <a:ext cx="4537075" cy="4711700"/>
          </a:xfrm>
        </p:spPr>
        <p:txBody>
          <a:bodyPr/>
          <a:lstStyle/>
          <a:p>
            <a:pPr algn="ctr" eaLnBrk="1" hangingPunct="1">
              <a:buFont typeface="Wingdings 2" pitchFamily="18" charset="2"/>
              <a:buNone/>
            </a:pPr>
            <a:r>
              <a:rPr lang="uk-UA" sz="2800" b="1" dirty="0" smtClean="0">
                <a:solidFill>
                  <a:srgbClr val="FF0000"/>
                </a:solidFill>
                <a:latin typeface="Times New Roman" pitchFamily="18" charset="0"/>
                <a:cs typeface="Times New Roman" pitchFamily="18" charset="0"/>
              </a:rPr>
              <a:t>Негативне:</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Не всі теми мають наочність;</a:t>
            </a:r>
          </a:p>
          <a:p>
            <a:pPr marL="457200" indent="-457200" eaLnBrk="1" hangingPunct="1">
              <a:buClrTx/>
              <a:buFont typeface="+mj-lt"/>
              <a:buAutoNum type="arabicPeriod"/>
            </a:pPr>
            <a:r>
              <a:rPr lang="uk-UA" sz="2000" b="1" dirty="0" err="1" smtClean="0">
                <a:solidFill>
                  <a:srgbClr val="002060"/>
                </a:solidFill>
                <a:latin typeface="Times New Roman" pitchFamily="18" charset="0"/>
                <a:cs typeface="Times New Roman" pitchFamily="18" charset="0"/>
              </a:rPr>
              <a:t>Відеофрагменти</a:t>
            </a:r>
            <a:r>
              <a:rPr lang="uk-UA" sz="2000" b="1" dirty="0" smtClean="0">
                <a:solidFill>
                  <a:srgbClr val="002060"/>
                </a:solidFill>
                <a:latin typeface="Times New Roman" pitchFamily="18" charset="0"/>
                <a:cs typeface="Times New Roman" pitchFamily="18" charset="0"/>
              </a:rPr>
              <a:t> чорно-білі, поганої якості;</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 Малий формат </a:t>
            </a:r>
            <a:r>
              <a:rPr lang="uk-UA" sz="2000" b="1" dirty="0" err="1" smtClean="0">
                <a:solidFill>
                  <a:srgbClr val="002060"/>
                </a:solidFill>
                <a:latin typeface="Times New Roman" pitchFamily="18" charset="0"/>
                <a:cs typeface="Times New Roman" pitchFamily="18" charset="0"/>
              </a:rPr>
              <a:t>наочностей</a:t>
            </a:r>
            <a:r>
              <a:rPr lang="uk-UA" sz="2000" b="1" dirty="0" smtClean="0">
                <a:solidFill>
                  <a:srgbClr val="002060"/>
                </a:solidFill>
                <a:latin typeface="Times New Roman" pitchFamily="18" charset="0"/>
                <a:cs typeface="Times New Roman" pitchFamily="18" charset="0"/>
              </a:rPr>
              <a:t>.</a:t>
            </a:r>
          </a:p>
          <a:p>
            <a:pPr eaLnBrk="1" hangingPunct="1">
              <a:buFont typeface="Wingdings 2" pitchFamily="18" charset="2"/>
              <a:buNone/>
            </a:pPr>
            <a:endParaRPr lang="uk-UA" sz="2400" b="1" dirty="0" smtClean="0">
              <a:solidFill>
                <a:srgbClr val="002060"/>
              </a:solidFill>
            </a:endParaRPr>
          </a:p>
        </p:txBody>
      </p:sp>
      <p:sp>
        <p:nvSpPr>
          <p:cNvPr id="33798" name="Rectangle 6"/>
          <p:cNvSpPr>
            <a:spLocks noChangeArrowheads="1"/>
          </p:cNvSpPr>
          <p:nvPr/>
        </p:nvSpPr>
        <p:spPr bwMode="auto">
          <a:xfrm>
            <a:off x="1571604" y="500042"/>
            <a:ext cx="6119813" cy="1323439"/>
          </a:xfrm>
          <a:prstGeom prst="rect">
            <a:avLst/>
          </a:prstGeom>
          <a:noFill/>
          <a:ln w="9525">
            <a:noFill/>
            <a:miter lim="800000"/>
            <a:headEnd/>
            <a:tailEnd/>
          </a:ln>
          <a:effectLst/>
        </p:spPr>
        <p:txBody>
          <a:bodyPr>
            <a:spAutoFit/>
          </a:bodyPr>
          <a:lstStyle/>
          <a:p>
            <a:pPr algn="ctr">
              <a:spcBef>
                <a:spcPct val="50000"/>
              </a:spcBef>
            </a:pPr>
            <a:r>
              <a:rPr lang="uk-UA" sz="4000" b="1" dirty="0">
                <a:solidFill>
                  <a:srgbClr val="002060"/>
                </a:solidFill>
                <a:latin typeface="Times New Roman" pitchFamily="18" charset="0"/>
                <a:cs typeface="Times New Roman" pitchFamily="18" charset="0"/>
              </a:rPr>
              <a:t>ППЗ Фізика Бібліотека електронних </a:t>
            </a:r>
            <a:r>
              <a:rPr lang="uk-UA" sz="4000" b="1" dirty="0" err="1">
                <a:solidFill>
                  <a:srgbClr val="002060"/>
                </a:solidFill>
                <a:latin typeface="Times New Roman" pitchFamily="18" charset="0"/>
                <a:cs typeface="Times New Roman" pitchFamily="18" charset="0"/>
              </a:rPr>
              <a:t>наочностей</a:t>
            </a:r>
            <a:endParaRPr lang="uk-UA" sz="4000" b="1" dirty="0">
              <a:solidFill>
                <a:srgbClr val="002060"/>
              </a:solidFill>
              <a:latin typeface="Times New Roman" pitchFamily="18" charset="0"/>
              <a:cs typeface="Times New Roman" pitchFamily="18" charset="0"/>
            </a:endParaRPr>
          </a:p>
        </p:txBody>
      </p:sp>
      <p:pic>
        <p:nvPicPr>
          <p:cNvPr id="12291" name="Picture 3" descr="E:\ПРЕЗЕНТАЦІЯ\4.JPG"/>
          <p:cNvPicPr>
            <a:picLocks noChangeAspect="1" noChangeArrowheads="1"/>
          </p:cNvPicPr>
          <p:nvPr/>
        </p:nvPicPr>
        <p:blipFill>
          <a:blip r:embed="rId2" cstate="print"/>
          <a:srcRect/>
          <a:stretch>
            <a:fillRect/>
          </a:stretch>
        </p:blipFill>
        <p:spPr bwMode="auto">
          <a:xfrm>
            <a:off x="428596" y="357166"/>
            <a:ext cx="1362075" cy="1628775"/>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12A730C0-ED41-4AE3-A8CB-1D2BD34169A8}" type="slidenum">
              <a:rPr lang="ru-RU" smtClean="0"/>
              <a:pPr>
                <a:defRPr/>
              </a:pPr>
              <a:t>19</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291"/>
                                        </p:tgtEl>
                                        <p:attrNameLst>
                                          <p:attrName>style.visibility</p:attrName>
                                        </p:attrNameLst>
                                      </p:cBhvr>
                                      <p:to>
                                        <p:strVal val="visible"/>
                                      </p:to>
                                    </p:set>
                                    <p:anim calcmode="lin" valueType="num">
                                      <p:cBhvr>
                                        <p:cTn id="43" dur="500" fill="hold"/>
                                        <p:tgtEl>
                                          <p:spTgt spid="12291"/>
                                        </p:tgtEl>
                                        <p:attrNameLst>
                                          <p:attrName>ppt_w</p:attrName>
                                        </p:attrNameLst>
                                      </p:cBhvr>
                                      <p:tavLst>
                                        <p:tav tm="0">
                                          <p:val>
                                            <p:fltVal val="0"/>
                                          </p:val>
                                        </p:tav>
                                        <p:tav tm="100000">
                                          <p:val>
                                            <p:strVal val="#ppt_w"/>
                                          </p:val>
                                        </p:tav>
                                      </p:tavLst>
                                    </p:anim>
                                    <p:anim calcmode="lin" valueType="num">
                                      <p:cBhvr>
                                        <p:cTn id="44" dur="500" fill="hold"/>
                                        <p:tgtEl>
                                          <p:spTgt spid="12291"/>
                                        </p:tgtEl>
                                        <p:attrNameLst>
                                          <p:attrName>ppt_h</p:attrName>
                                        </p:attrNameLst>
                                      </p:cBhvr>
                                      <p:tavLst>
                                        <p:tav tm="0">
                                          <p:val>
                                            <p:fltVal val="0"/>
                                          </p:val>
                                        </p:tav>
                                        <p:tav tm="100000">
                                          <p:val>
                                            <p:strVal val="#ppt_h"/>
                                          </p:val>
                                        </p:tav>
                                      </p:tavLst>
                                    </p:anim>
                                    <p:animEffect transition="in" filter="fade">
                                      <p:cBhvr>
                                        <p:cTn id="45"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857232"/>
            <a:ext cx="8715404" cy="6000768"/>
          </a:xfrm>
        </p:spPr>
        <p:txBody>
          <a:bodyPr>
            <a:noAutofit/>
          </a:bodyPr>
          <a:lstStyle/>
          <a:p>
            <a:pPr marL="609600" indent="-609600">
              <a:lnSpc>
                <a:spcPct val="150000"/>
              </a:lnSpc>
              <a:buClrTx/>
              <a:buFontTx/>
              <a:buAutoNum type="arabicPeriod"/>
            </a:pPr>
            <a:r>
              <a:rPr lang="uk-UA" sz="2000" b="1" dirty="0" smtClean="0">
                <a:solidFill>
                  <a:srgbClr val="002060"/>
                </a:solidFill>
                <a:latin typeface="Times New Roman" pitchFamily="18" charset="0"/>
              </a:rPr>
              <a:t>Педагогічні цілі використання комп'ютерних технологій………..4</a:t>
            </a:r>
          </a:p>
          <a:p>
            <a:pPr marL="609600" indent="-609600">
              <a:lnSpc>
                <a:spcPct val="150000"/>
              </a:lnSpc>
              <a:buClrTx/>
              <a:buFontTx/>
              <a:buAutoNum type="arabicPeriod"/>
            </a:pPr>
            <a:r>
              <a:rPr lang="uk-UA" sz="2000" b="1" dirty="0" smtClean="0">
                <a:solidFill>
                  <a:srgbClr val="002060"/>
                </a:solidFill>
                <a:latin typeface="Times New Roman" pitchFamily="18" charset="0"/>
              </a:rPr>
              <a:t>Основні види комп'ютерних навчаючих програм…………………..5</a:t>
            </a:r>
          </a:p>
          <a:p>
            <a:pPr marL="609600" indent="-609600">
              <a:lnSpc>
                <a:spcPct val="150000"/>
              </a:lnSpc>
              <a:buClrTx/>
              <a:buFontTx/>
              <a:buAutoNum type="arabicPeriod"/>
            </a:pPr>
            <a:r>
              <a:rPr lang="uk-UA" sz="2000" b="1" dirty="0" smtClean="0">
                <a:solidFill>
                  <a:srgbClr val="002060"/>
                </a:solidFill>
                <a:latin typeface="Times New Roman" pitchFamily="18" charset="0"/>
              </a:rPr>
              <a:t>Використання ППЗ……………………………………………………...6</a:t>
            </a:r>
          </a:p>
          <a:p>
            <a:pPr marL="609600" indent="-609600">
              <a:lnSpc>
                <a:spcPct val="150000"/>
              </a:lnSpc>
              <a:buClrTx/>
              <a:buFontTx/>
              <a:buAutoNum type="arabicPeriod"/>
            </a:pPr>
            <a:r>
              <a:rPr lang="uk-UA" sz="2000" b="1" dirty="0" smtClean="0">
                <a:solidFill>
                  <a:srgbClr val="002060"/>
                </a:solidFill>
                <a:latin typeface="Times New Roman" pitchFamily="18" charset="0"/>
              </a:rPr>
              <a:t>ППЗ Фізика – 9 клас……………………………………………………..8</a:t>
            </a:r>
          </a:p>
          <a:p>
            <a:pPr marL="609600" indent="-609600">
              <a:lnSpc>
                <a:spcPct val="150000"/>
              </a:lnSpc>
              <a:buClrTx/>
              <a:buFontTx/>
              <a:buAutoNum type="arabicPeriod"/>
            </a:pPr>
            <a:r>
              <a:rPr lang="uk-UA" sz="2000" b="1" dirty="0" smtClean="0">
                <a:solidFill>
                  <a:srgbClr val="002060"/>
                </a:solidFill>
                <a:latin typeface="Times New Roman" pitchFamily="18" charset="0"/>
              </a:rPr>
              <a:t>ППЗ Фізика – 10 клас…………………………………………………....9</a:t>
            </a:r>
          </a:p>
          <a:p>
            <a:pPr marL="609600" indent="-609600">
              <a:lnSpc>
                <a:spcPct val="150000"/>
              </a:lnSpc>
              <a:buClrTx/>
              <a:buFontTx/>
              <a:buAutoNum type="arabicPeriod"/>
            </a:pPr>
            <a:r>
              <a:rPr lang="uk-UA" sz="2000" b="1" dirty="0" smtClean="0">
                <a:solidFill>
                  <a:srgbClr val="002060"/>
                </a:solidFill>
                <a:latin typeface="Times New Roman" pitchFamily="18" charset="0"/>
              </a:rPr>
              <a:t>ППЗ Фізика – 11 клас…………………………………………………...13</a:t>
            </a:r>
          </a:p>
          <a:p>
            <a:pPr marL="609600" indent="-609600">
              <a:lnSpc>
                <a:spcPct val="150000"/>
              </a:lnSpc>
              <a:buClrTx/>
              <a:buFontTx/>
              <a:buAutoNum type="arabicPeriod"/>
            </a:pPr>
            <a:r>
              <a:rPr lang="uk-UA" sz="2000" b="1" dirty="0" smtClean="0">
                <a:solidFill>
                  <a:srgbClr val="002060"/>
                </a:solidFill>
                <a:latin typeface="Times New Roman" pitchFamily="18" charset="0"/>
              </a:rPr>
              <a:t>ППЗ Віртуальна фізична лабораторія 9-11 клас……………………16</a:t>
            </a:r>
          </a:p>
          <a:p>
            <a:pPr marL="609600" indent="-609600">
              <a:lnSpc>
                <a:spcPct val="150000"/>
              </a:lnSpc>
              <a:buClrTx/>
              <a:buFontTx/>
              <a:buAutoNum type="arabicPeriod"/>
            </a:pPr>
            <a:r>
              <a:rPr lang="uk-UA" sz="2000" b="1" dirty="0" smtClean="0">
                <a:solidFill>
                  <a:srgbClr val="002060"/>
                </a:solidFill>
                <a:latin typeface="Times New Roman" pitchFamily="18" charset="0"/>
              </a:rPr>
              <a:t>ППЗ Бібліотека електронних </a:t>
            </a:r>
            <a:r>
              <a:rPr lang="uk-UA" sz="2000" b="1" dirty="0" err="1" smtClean="0">
                <a:solidFill>
                  <a:srgbClr val="002060"/>
                </a:solidFill>
                <a:latin typeface="Times New Roman" pitchFamily="18" charset="0"/>
              </a:rPr>
              <a:t>наочностей</a:t>
            </a:r>
            <a:r>
              <a:rPr lang="uk-UA" sz="2000" b="1" dirty="0" smtClean="0">
                <a:solidFill>
                  <a:srgbClr val="002060"/>
                </a:solidFill>
                <a:latin typeface="Times New Roman" pitchFamily="18" charset="0"/>
              </a:rPr>
              <a:t> 7-11 клас……………….18</a:t>
            </a:r>
          </a:p>
          <a:p>
            <a:pPr marL="609600" indent="-609600">
              <a:lnSpc>
                <a:spcPct val="150000"/>
              </a:lnSpc>
              <a:buClrTx/>
              <a:buFontTx/>
              <a:buAutoNum type="arabicPeriod"/>
            </a:pPr>
            <a:r>
              <a:rPr lang="uk-UA" sz="2000" b="1" dirty="0" smtClean="0">
                <a:solidFill>
                  <a:srgbClr val="002060"/>
                </a:solidFill>
                <a:latin typeface="Times New Roman" pitchFamily="18" charset="0"/>
              </a:rPr>
              <a:t>ППЗ Електронний задачник з фізики………………………………..21</a:t>
            </a:r>
          </a:p>
          <a:p>
            <a:pPr marL="609600" indent="-609600">
              <a:lnSpc>
                <a:spcPct val="150000"/>
              </a:lnSpc>
              <a:buClrTx/>
              <a:buFontTx/>
              <a:buAutoNum type="arabicPeriod"/>
            </a:pPr>
            <a:r>
              <a:rPr lang="uk-UA" sz="2000" b="1" dirty="0" smtClean="0">
                <a:solidFill>
                  <a:srgbClr val="002060"/>
                </a:solidFill>
                <a:latin typeface="Times New Roman" pitchFamily="18" charset="0"/>
              </a:rPr>
              <a:t>Висновки……………………………………………………………........23</a:t>
            </a:r>
          </a:p>
          <a:p>
            <a:pPr marL="609600" indent="-609600">
              <a:lnSpc>
                <a:spcPct val="150000"/>
              </a:lnSpc>
              <a:buClrTx/>
              <a:buFontTx/>
              <a:buAutoNum type="arabicPeriod"/>
            </a:pPr>
            <a:r>
              <a:rPr lang="uk-UA" sz="2000" b="1" dirty="0" smtClean="0">
                <a:solidFill>
                  <a:srgbClr val="002060"/>
                </a:solidFill>
                <a:latin typeface="Times New Roman" pitchFamily="18" charset="0"/>
              </a:rPr>
              <a:t>Список використаних джерел…………………………………………24</a:t>
            </a:r>
            <a:endParaRPr lang="ru-RU" sz="2000" b="1" dirty="0">
              <a:solidFill>
                <a:srgbClr val="002060"/>
              </a:solidFill>
            </a:endParaRPr>
          </a:p>
        </p:txBody>
      </p:sp>
      <p:sp>
        <p:nvSpPr>
          <p:cNvPr id="3" name="Заголовок 2"/>
          <p:cNvSpPr>
            <a:spLocks noGrp="1"/>
          </p:cNvSpPr>
          <p:nvPr>
            <p:ph type="title"/>
          </p:nvPr>
        </p:nvSpPr>
        <p:spPr>
          <a:xfrm>
            <a:off x="457200" y="152400"/>
            <a:ext cx="8229600" cy="776270"/>
          </a:xfrm>
        </p:spPr>
        <p:txBody>
          <a:bodyPr>
            <a:normAutofit/>
          </a:bodyPr>
          <a:lstStyle/>
          <a:p>
            <a:pPr algn="ctr"/>
            <a:r>
              <a:rPr lang="uk-UA" sz="4000" b="1" dirty="0" smtClean="0">
                <a:solidFill>
                  <a:srgbClr val="002060"/>
                </a:solidFill>
                <a:latin typeface="Times New Roman" pitchFamily="18" charset="0"/>
              </a:rPr>
              <a:t>Зміст</a:t>
            </a:r>
            <a:endParaRPr lang="ru-RU" sz="4000" dirty="0">
              <a:solidFill>
                <a:srgbClr val="002060"/>
              </a:solidFill>
            </a:endParaRPr>
          </a:p>
        </p:txBody>
      </p:sp>
      <p:sp>
        <p:nvSpPr>
          <p:cNvPr id="4" name="Номер слайда 3"/>
          <p:cNvSpPr>
            <a:spLocks noGrp="1"/>
          </p:cNvSpPr>
          <p:nvPr>
            <p:ph type="sldNum" sz="quarter" idx="15"/>
          </p:nvPr>
        </p:nvSpPr>
        <p:spPr/>
        <p:txBody>
          <a:bodyPr/>
          <a:lstStyle/>
          <a:p>
            <a:pPr>
              <a:defRPr/>
            </a:pPr>
            <a:fld id="{4D894EC6-6629-4D25-921D-52D686A98910}"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ПРЕЗЕНТАЦІЯ\17.JPG"/>
          <p:cNvPicPr>
            <a:picLocks noGrp="1" noChangeAspect="1" noChangeArrowheads="1"/>
          </p:cNvPicPr>
          <p:nvPr>
            <p:ph idx="1"/>
          </p:nvPr>
        </p:nvPicPr>
        <p:blipFill>
          <a:blip r:embed="rId2" cstate="print"/>
          <a:srcRect/>
          <a:stretch>
            <a:fillRect/>
          </a:stretch>
        </p:blipFill>
        <p:spPr>
          <a:xfrm>
            <a:off x="2786050" y="868024"/>
            <a:ext cx="4071966" cy="3195959"/>
          </a:xfrm>
        </p:spPr>
      </p:pic>
      <p:sp>
        <p:nvSpPr>
          <p:cNvPr id="34823" name="Text Box 7"/>
          <p:cNvSpPr txBox="1">
            <a:spLocks noChangeArrowheads="1"/>
          </p:cNvSpPr>
          <p:nvPr/>
        </p:nvSpPr>
        <p:spPr bwMode="auto">
          <a:xfrm>
            <a:off x="0" y="214290"/>
            <a:ext cx="9143999" cy="707886"/>
          </a:xfrm>
          <a:prstGeom prst="rect">
            <a:avLst/>
          </a:prstGeom>
          <a:noFill/>
          <a:ln w="9525">
            <a:noFill/>
            <a:miter lim="800000"/>
            <a:headEnd/>
            <a:tailEnd/>
          </a:ln>
          <a:effectLst/>
        </p:spPr>
        <p:txBody>
          <a:bodyPr wrap="square">
            <a:spAutoFit/>
          </a:bodyPr>
          <a:lstStyle/>
          <a:p>
            <a:pPr algn="ctr">
              <a:spcBef>
                <a:spcPct val="50000"/>
              </a:spcBef>
            </a:pPr>
            <a:r>
              <a:rPr lang="uk-UA" sz="4000" b="1" dirty="0">
                <a:solidFill>
                  <a:srgbClr val="002060"/>
                </a:solidFill>
                <a:latin typeface="Times New Roman" pitchFamily="18" charset="0"/>
                <a:cs typeface="Times New Roman" pitchFamily="18" charset="0"/>
              </a:rPr>
              <a:t>ППЗ Електронний задачник з фізики</a:t>
            </a:r>
          </a:p>
        </p:txBody>
      </p:sp>
      <p:pic>
        <p:nvPicPr>
          <p:cNvPr id="4" name="Рисунок 3" descr="60.JPG"/>
          <p:cNvPicPr>
            <a:picLocks noChangeAspect="1"/>
          </p:cNvPicPr>
          <p:nvPr/>
        </p:nvPicPr>
        <p:blipFill>
          <a:blip r:embed="rId3" cstate="print"/>
          <a:srcRect/>
          <a:stretch>
            <a:fillRect/>
          </a:stretch>
        </p:blipFill>
        <p:spPr>
          <a:xfrm>
            <a:off x="214282" y="3643314"/>
            <a:ext cx="4000528" cy="2823146"/>
          </a:xfrm>
          <a:prstGeom prst="rect">
            <a:avLst/>
          </a:prstGeom>
          <a:noFill/>
          <a:ln/>
        </p:spPr>
      </p:pic>
      <p:pic>
        <p:nvPicPr>
          <p:cNvPr id="5" name="Рисунок 4" descr="59.JPG"/>
          <p:cNvPicPr>
            <a:picLocks noChangeAspect="1"/>
          </p:cNvPicPr>
          <p:nvPr/>
        </p:nvPicPr>
        <p:blipFill>
          <a:blip r:embed="rId4" cstate="print"/>
          <a:srcRect/>
          <a:stretch>
            <a:fillRect/>
          </a:stretch>
        </p:blipFill>
        <p:spPr>
          <a:xfrm>
            <a:off x="5305626" y="3643314"/>
            <a:ext cx="3838374" cy="3000372"/>
          </a:xfrm>
          <a:prstGeom prst="rect">
            <a:avLst/>
          </a:prstGeom>
          <a:noFill/>
          <a:ln/>
        </p:spPr>
      </p:pic>
      <p:sp>
        <p:nvSpPr>
          <p:cNvPr id="6" name="Номер слайда 5"/>
          <p:cNvSpPr>
            <a:spLocks noGrp="1"/>
          </p:cNvSpPr>
          <p:nvPr>
            <p:ph type="sldNum" sz="quarter" idx="15"/>
          </p:nvPr>
        </p:nvSpPr>
        <p:spPr/>
        <p:txBody>
          <a:bodyPr/>
          <a:lstStyle/>
          <a:p>
            <a:pPr>
              <a:defRPr/>
            </a:pPr>
            <a:fld id="{4D894EC6-6629-4D25-921D-52D686A98910}" type="slidenum">
              <a:rPr lang="ru-RU" smtClean="0"/>
              <a:pPr>
                <a:defRPr/>
              </a:pPr>
              <a:t>20</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sz="half" idx="1"/>
          </p:nvPr>
        </p:nvSpPr>
        <p:spPr>
          <a:xfrm>
            <a:off x="468313" y="2060575"/>
            <a:ext cx="4059237" cy="4572000"/>
          </a:xfrm>
        </p:spPr>
        <p:txBody>
          <a:bodyPr/>
          <a:lstStyle/>
          <a:p>
            <a:pPr algn="ctr" eaLnBrk="1" hangingPunct="1">
              <a:buFont typeface="Wingdings 2" pitchFamily="18" charset="2"/>
              <a:buNone/>
            </a:pPr>
            <a:r>
              <a:rPr lang="uk-UA" sz="2800" b="1" dirty="0" smtClean="0">
                <a:solidFill>
                  <a:srgbClr val="FF0000"/>
                </a:solidFill>
                <a:latin typeface="Times New Roman" pitchFamily="18" charset="0"/>
                <a:cs typeface="Times New Roman" pitchFamily="18" charset="0"/>
              </a:rPr>
              <a:t>Позитивне:</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Задачі складено по рівнях складності;</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Після 3-х невірних відповідей - розв’язок;  </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Калькулятор.</a:t>
            </a:r>
          </a:p>
          <a:p>
            <a:pPr eaLnBrk="1" hangingPunct="1"/>
            <a:endParaRPr lang="uk-UA" b="1" dirty="0" smtClean="0">
              <a:solidFill>
                <a:srgbClr val="002060"/>
              </a:solidFill>
            </a:endParaRPr>
          </a:p>
        </p:txBody>
      </p:sp>
      <p:sp>
        <p:nvSpPr>
          <p:cNvPr id="6" name="Місце для вмісту 5"/>
          <p:cNvSpPr>
            <a:spLocks noGrp="1"/>
          </p:cNvSpPr>
          <p:nvPr>
            <p:ph sz="half" idx="2"/>
          </p:nvPr>
        </p:nvSpPr>
        <p:spPr>
          <a:xfrm>
            <a:off x="4643438" y="2060575"/>
            <a:ext cx="4214842" cy="4572000"/>
          </a:xfrm>
        </p:spPr>
        <p:txBody>
          <a:bodyPr/>
          <a:lstStyle/>
          <a:p>
            <a:pPr algn="ctr" eaLnBrk="1" hangingPunct="1">
              <a:buFont typeface="Wingdings 2" pitchFamily="18" charset="2"/>
              <a:buNone/>
            </a:pPr>
            <a:r>
              <a:rPr lang="uk-UA" sz="2800" b="1" dirty="0" smtClean="0">
                <a:solidFill>
                  <a:srgbClr val="FF0000"/>
                </a:solidFill>
                <a:latin typeface="Times New Roman" pitchFamily="18" charset="0"/>
                <a:cs typeface="Times New Roman" pitchFamily="18" charset="0"/>
              </a:rPr>
              <a:t>Негативне:</a:t>
            </a:r>
          </a:p>
          <a:p>
            <a:pPr marL="457200" indent="-457200" eaLnBrk="1" hangingPunct="1">
              <a:buClrTx/>
              <a:buFont typeface="+mj-lt"/>
              <a:buAutoNum type="arabicPeriod"/>
            </a:pPr>
            <a:r>
              <a:rPr lang="uk-UA" sz="2000" b="1" dirty="0" smtClean="0">
                <a:solidFill>
                  <a:srgbClr val="002060"/>
                </a:solidFill>
                <a:latin typeface="Times New Roman" pitchFamily="18" charset="0"/>
                <a:cs typeface="Times New Roman" pitchFamily="18" charset="0"/>
              </a:rPr>
              <a:t>Не відповідає діючій програмі</a:t>
            </a:r>
          </a:p>
          <a:p>
            <a:pPr eaLnBrk="1" hangingPunct="1"/>
            <a:endParaRPr lang="uk-UA" b="1" dirty="0" smtClean="0">
              <a:solidFill>
                <a:srgbClr val="002060"/>
              </a:solidFill>
            </a:endParaRPr>
          </a:p>
        </p:txBody>
      </p:sp>
      <p:sp>
        <p:nvSpPr>
          <p:cNvPr id="35846" name="Rectangle 6"/>
          <p:cNvSpPr>
            <a:spLocks noChangeArrowheads="1"/>
          </p:cNvSpPr>
          <p:nvPr/>
        </p:nvSpPr>
        <p:spPr bwMode="auto">
          <a:xfrm>
            <a:off x="571472" y="357166"/>
            <a:ext cx="8072494" cy="1631216"/>
          </a:xfrm>
          <a:prstGeom prst="rect">
            <a:avLst/>
          </a:prstGeom>
          <a:noFill/>
          <a:ln w="9525">
            <a:noFill/>
            <a:miter lim="800000"/>
            <a:headEnd/>
            <a:tailEnd/>
          </a:ln>
          <a:effectLst/>
        </p:spPr>
        <p:txBody>
          <a:bodyPr wrap="square">
            <a:spAutoFit/>
          </a:bodyPr>
          <a:lstStyle/>
          <a:p>
            <a:pPr algn="ctr">
              <a:spcBef>
                <a:spcPct val="50000"/>
              </a:spcBef>
            </a:pPr>
            <a:r>
              <a:rPr lang="uk-UA" sz="4000" b="1" dirty="0">
                <a:solidFill>
                  <a:srgbClr val="002060"/>
                </a:solidFill>
                <a:latin typeface="Times New Roman" pitchFamily="18" charset="0"/>
                <a:cs typeface="Times New Roman" pitchFamily="18" charset="0"/>
              </a:rPr>
              <a:t>ППЗ Електронний задачник з </a:t>
            </a:r>
          </a:p>
          <a:p>
            <a:pPr algn="ctr">
              <a:spcBef>
                <a:spcPct val="50000"/>
              </a:spcBef>
            </a:pPr>
            <a:r>
              <a:rPr lang="uk-UA" sz="4000" b="1" dirty="0">
                <a:solidFill>
                  <a:srgbClr val="002060"/>
                </a:solidFill>
                <a:latin typeface="Times New Roman" pitchFamily="18" charset="0"/>
                <a:cs typeface="Times New Roman" pitchFamily="18" charset="0"/>
              </a:rPr>
              <a:t>фізики</a:t>
            </a:r>
          </a:p>
        </p:txBody>
      </p:sp>
      <p:sp>
        <p:nvSpPr>
          <p:cNvPr id="7" name="Номер слайда 6"/>
          <p:cNvSpPr>
            <a:spLocks noGrp="1"/>
          </p:cNvSpPr>
          <p:nvPr>
            <p:ph type="sldNum" sz="quarter" idx="12"/>
          </p:nvPr>
        </p:nvSpPr>
        <p:spPr/>
        <p:txBody>
          <a:bodyPr/>
          <a:lstStyle/>
          <a:p>
            <a:pPr>
              <a:defRPr/>
            </a:pPr>
            <a:fld id="{12A730C0-ED41-4AE3-A8CB-1D2BD34169A8}" type="slidenum">
              <a:rPr lang="ru-RU" smtClean="0"/>
              <a:pPr>
                <a:defRPr/>
              </a:pPr>
              <a:t>21</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8313" y="1052513"/>
            <a:ext cx="8424862" cy="4983162"/>
          </a:xfrm>
        </p:spPr>
        <p:txBody>
          <a:bodyPr>
            <a:normAutofit/>
          </a:bodyPr>
          <a:lstStyle/>
          <a:p>
            <a:pPr eaLnBrk="1" hangingPunct="1">
              <a:lnSpc>
                <a:spcPct val="70000"/>
              </a:lnSpc>
              <a:buFontTx/>
              <a:buNone/>
            </a:pPr>
            <a:endParaRPr lang="uk-UA" sz="3000" b="1" dirty="0" smtClean="0"/>
          </a:p>
          <a:p>
            <a:pPr algn="ctr" eaLnBrk="1" hangingPunct="1">
              <a:lnSpc>
                <a:spcPct val="70000"/>
              </a:lnSpc>
              <a:buFontTx/>
              <a:buNone/>
            </a:pPr>
            <a:r>
              <a:rPr lang="uk-UA" sz="2800" b="1" dirty="0" smtClean="0">
                <a:solidFill>
                  <a:srgbClr val="002060"/>
                </a:solidFill>
                <a:latin typeface="Calibri" pitchFamily="34" charset="0"/>
              </a:rPr>
              <a:t>Використання ППЗ дає можливість досягнення наступних педагогічних цілей:</a:t>
            </a:r>
            <a:endParaRPr lang="uk-UA" sz="2800" b="1" dirty="0" smtClean="0">
              <a:solidFill>
                <a:srgbClr val="002060"/>
              </a:solidFill>
              <a:latin typeface="Arial" charset="0"/>
            </a:endParaRPr>
          </a:p>
          <a:p>
            <a:pPr eaLnBrk="1" hangingPunct="1">
              <a:lnSpc>
                <a:spcPct val="70000"/>
              </a:lnSpc>
              <a:buFontTx/>
              <a:buNone/>
            </a:pPr>
            <a:endParaRPr lang="uk-UA" sz="3000" b="1" dirty="0" smtClean="0">
              <a:solidFill>
                <a:schemeClr val="bg1"/>
              </a:solidFill>
              <a:latin typeface="Arial" charset="0"/>
            </a:endParaRPr>
          </a:p>
          <a:p>
            <a:pPr marL="457200" indent="-457200" eaLnBrk="1" hangingPunct="1">
              <a:buClrTx/>
              <a:buFont typeface="+mj-lt"/>
              <a:buAutoNum type="arabicPeriod"/>
            </a:pPr>
            <a:r>
              <a:rPr lang="uk-UA" sz="2000" b="1" dirty="0" smtClean="0">
                <a:solidFill>
                  <a:srgbClr val="002060"/>
                </a:solidFill>
                <a:latin typeface="Times New Roman" pitchFamily="18" charset="0"/>
              </a:rPr>
              <a:t>значно розширювати  можливості подання навчальної  інформації;</a:t>
            </a:r>
            <a:endParaRPr lang="ru-RU" sz="2000" b="1" dirty="0" smtClean="0">
              <a:solidFill>
                <a:srgbClr val="002060"/>
              </a:solidFill>
              <a:latin typeface="Times New Roman" pitchFamily="18" charset="0"/>
            </a:endParaRPr>
          </a:p>
          <a:p>
            <a:pPr marL="457200" indent="-457200" eaLnBrk="1" hangingPunct="1">
              <a:buClrTx/>
              <a:buFont typeface="+mj-lt"/>
              <a:buAutoNum type="arabicPeriod"/>
            </a:pPr>
            <a:r>
              <a:rPr lang="uk-UA" sz="2000" b="1" dirty="0" smtClean="0">
                <a:solidFill>
                  <a:srgbClr val="002060"/>
                </a:solidFill>
                <a:latin typeface="Times New Roman" pitchFamily="18" charset="0"/>
              </a:rPr>
              <a:t>дозволяти підсилювати мотивацію навчання;</a:t>
            </a:r>
            <a:endParaRPr lang="ru-RU" sz="2000" b="1" dirty="0" smtClean="0">
              <a:solidFill>
                <a:srgbClr val="002060"/>
              </a:solidFill>
              <a:latin typeface="Times New Roman" pitchFamily="18" charset="0"/>
            </a:endParaRPr>
          </a:p>
          <a:p>
            <a:pPr marL="457200" indent="-457200" eaLnBrk="1" hangingPunct="1">
              <a:buClrTx/>
              <a:buFont typeface="+mj-lt"/>
              <a:buAutoNum type="arabicPeriod"/>
            </a:pPr>
            <a:r>
              <a:rPr lang="uk-UA" sz="2000" b="1" dirty="0" smtClean="0">
                <a:solidFill>
                  <a:srgbClr val="002060"/>
                </a:solidFill>
                <a:latin typeface="Times New Roman" pitchFamily="18" charset="0"/>
              </a:rPr>
              <a:t>активно зацікавлюють учнів до навчання;</a:t>
            </a:r>
            <a:endParaRPr lang="ru-RU" sz="2000" b="1" dirty="0" smtClean="0">
              <a:solidFill>
                <a:srgbClr val="002060"/>
              </a:solidFill>
              <a:latin typeface="Times New Roman" pitchFamily="18" charset="0"/>
            </a:endParaRPr>
          </a:p>
          <a:p>
            <a:pPr marL="457200" indent="-457200" eaLnBrk="1" hangingPunct="1">
              <a:buClrTx/>
              <a:buFont typeface="+mj-lt"/>
              <a:buAutoNum type="arabicPeriod"/>
            </a:pPr>
            <a:r>
              <a:rPr lang="uk-UA" sz="2000" b="1" dirty="0" smtClean="0">
                <a:solidFill>
                  <a:srgbClr val="002060"/>
                </a:solidFill>
                <a:latin typeface="Times New Roman" pitchFamily="18" charset="0"/>
              </a:rPr>
              <a:t>дозволяють якісно змінити контроль за діяльністю учнів.</a:t>
            </a:r>
            <a:endParaRPr lang="ru-RU" sz="2000" b="1" dirty="0" smtClean="0">
              <a:solidFill>
                <a:srgbClr val="002060"/>
              </a:solidFill>
              <a:latin typeface="Times New Roman" pitchFamily="18" charset="0"/>
            </a:endParaRPr>
          </a:p>
          <a:p>
            <a:pPr eaLnBrk="1" hangingPunct="1"/>
            <a:endParaRPr lang="ru-RU" dirty="0" smtClean="0"/>
          </a:p>
          <a:p>
            <a:pPr eaLnBrk="1" hangingPunct="1">
              <a:lnSpc>
                <a:spcPct val="90000"/>
              </a:lnSpc>
            </a:pPr>
            <a:endParaRPr lang="uk-UA" sz="2400" dirty="0" smtClean="0"/>
          </a:p>
        </p:txBody>
      </p:sp>
      <p:sp>
        <p:nvSpPr>
          <p:cNvPr id="2" name="Заголовок 1"/>
          <p:cNvSpPr>
            <a:spLocks noGrp="1"/>
          </p:cNvSpPr>
          <p:nvPr>
            <p:ph type="title"/>
          </p:nvPr>
        </p:nvSpPr>
        <p:spPr>
          <a:xfrm>
            <a:off x="2286000" y="214313"/>
            <a:ext cx="4857750" cy="857250"/>
          </a:xfrm>
        </p:spPr>
        <p:txBody>
          <a:bodyPr>
            <a:normAutofit/>
          </a:bodyPr>
          <a:lstStyle/>
          <a:p>
            <a:pPr algn="ctr" eaLnBrk="1" fontAlgn="auto" hangingPunct="1">
              <a:spcAft>
                <a:spcPts val="0"/>
              </a:spcAft>
              <a:defRPr/>
            </a:pPr>
            <a:r>
              <a:rPr lang="uk-UA" sz="4000" b="1" dirty="0" smtClean="0">
                <a:solidFill>
                  <a:srgbClr val="002060"/>
                </a:solidFill>
                <a:latin typeface="Times New Roman" pitchFamily="18" charset="0"/>
                <a:cs typeface="Times New Roman" pitchFamily="18" charset="0"/>
              </a:rPr>
              <a:t>ВИСНОВОК</a:t>
            </a:r>
          </a:p>
        </p:txBody>
      </p:sp>
      <p:pic>
        <p:nvPicPr>
          <p:cNvPr id="4" name="Picture 9"/>
          <p:cNvPicPr>
            <a:picLocks noChangeAspect="1" noChangeArrowheads="1"/>
          </p:cNvPicPr>
          <p:nvPr/>
        </p:nvPicPr>
        <p:blipFill>
          <a:blip r:embed="rId2" cstate="print"/>
          <a:srcRect l="55492" t="28516" r="30783" b="50000"/>
          <a:stretch>
            <a:fillRect/>
          </a:stretch>
        </p:blipFill>
        <p:spPr bwMode="auto">
          <a:xfrm>
            <a:off x="571472" y="4429132"/>
            <a:ext cx="2111360" cy="1857388"/>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l="56589" t="27539" r="32005" b="50000"/>
          <a:stretch>
            <a:fillRect/>
          </a:stretch>
        </p:blipFill>
        <p:spPr bwMode="auto">
          <a:xfrm>
            <a:off x="6786578" y="4365330"/>
            <a:ext cx="1814512" cy="2008487"/>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l="28038" t="6055" r="49451" b="72461"/>
          <a:stretch>
            <a:fillRect/>
          </a:stretch>
        </p:blipFill>
        <p:spPr bwMode="auto">
          <a:xfrm>
            <a:off x="3143240" y="4429132"/>
            <a:ext cx="2951163" cy="1871663"/>
          </a:xfrm>
          <a:prstGeom prst="rect">
            <a:avLst/>
          </a:prstGeom>
          <a:noFill/>
          <a:ln w="9525">
            <a:noFill/>
            <a:miter lim="800000"/>
            <a:headEnd/>
            <a:tailEnd/>
          </a:ln>
        </p:spPr>
      </p:pic>
      <p:sp>
        <p:nvSpPr>
          <p:cNvPr id="7" name="Номер слайда 6"/>
          <p:cNvSpPr>
            <a:spLocks noGrp="1"/>
          </p:cNvSpPr>
          <p:nvPr>
            <p:ph type="sldNum" sz="quarter" idx="15"/>
          </p:nvPr>
        </p:nvSpPr>
        <p:spPr/>
        <p:txBody>
          <a:bodyPr/>
          <a:lstStyle/>
          <a:p>
            <a:pPr>
              <a:defRPr/>
            </a:pPr>
            <a:fld id="{4D894EC6-6629-4D25-921D-52D686A98910}" type="slidenum">
              <a:rPr lang="ru-RU" smtClean="0"/>
              <a:pPr>
                <a:defRPr/>
              </a:pPr>
              <a:t>22</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000108"/>
            <a:ext cx="8229600" cy="5357850"/>
          </a:xfrm>
        </p:spPr>
        <p:txBody>
          <a:bodyPr>
            <a:normAutofit/>
          </a:bodyPr>
          <a:lstStyle/>
          <a:p>
            <a:pPr indent="450000" algn="just">
              <a:lnSpc>
                <a:spcPct val="150000"/>
              </a:lnSpc>
              <a:spcBef>
                <a:spcPts val="0"/>
              </a:spcBef>
              <a:buNone/>
            </a:pPr>
            <a:r>
              <a:rPr lang="ru-RU" sz="2000" b="1" dirty="0" smtClean="0">
                <a:solidFill>
                  <a:srgbClr val="002060"/>
                </a:solidFill>
                <a:latin typeface="Times New Roman" pitchFamily="18" charset="0"/>
                <a:cs typeface="Times New Roman" pitchFamily="18" charset="0"/>
              </a:rPr>
              <a:t>1. Головко М.В. </a:t>
            </a:r>
            <a:r>
              <a:rPr lang="ru-RU" sz="2000" b="1" dirty="0" err="1" smtClean="0">
                <a:solidFill>
                  <a:srgbClr val="002060"/>
                </a:solidFill>
                <a:latin typeface="Times New Roman" pitchFamily="18" charset="0"/>
                <a:cs typeface="Times New Roman" pitchFamily="18" charset="0"/>
              </a:rPr>
              <a:t>Розвиток</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теорії</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і</a:t>
            </a:r>
            <a:r>
              <a:rPr lang="ru-RU" sz="2000" b="1" dirty="0" smtClean="0">
                <a:solidFill>
                  <a:srgbClr val="002060"/>
                </a:solidFill>
                <a:latin typeface="Times New Roman" pitchFamily="18" charset="0"/>
                <a:cs typeface="Times New Roman" pitchFamily="18" charset="0"/>
              </a:rPr>
              <a:t> практики </a:t>
            </a:r>
            <a:r>
              <a:rPr lang="ru-RU" sz="2000" b="1" dirty="0" err="1" smtClean="0">
                <a:solidFill>
                  <a:srgbClr val="002060"/>
                </a:solidFill>
                <a:latin typeface="Times New Roman" pitchFamily="18" charset="0"/>
                <a:cs typeface="Times New Roman" pitchFamily="18" charset="0"/>
              </a:rPr>
              <a:t>електронного</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підручника</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з</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фізики</a:t>
            </a:r>
            <a:r>
              <a:rPr lang="ru-RU" sz="2000" b="1" dirty="0" smtClean="0">
                <a:solidFill>
                  <a:srgbClr val="002060"/>
                </a:solidFill>
                <a:latin typeface="Times New Roman" pitchFamily="18" charset="0"/>
                <a:cs typeface="Times New Roman" pitchFamily="18" charset="0"/>
              </a:rPr>
              <a:t> для </a:t>
            </a:r>
            <a:r>
              <a:rPr lang="ru-RU" sz="2000" b="1" dirty="0" err="1" smtClean="0">
                <a:solidFill>
                  <a:srgbClr val="002060"/>
                </a:solidFill>
                <a:latin typeface="Times New Roman" pitchFamily="18" charset="0"/>
                <a:cs typeface="Times New Roman" pitchFamily="18" charset="0"/>
              </a:rPr>
              <a:t>загальноосвітніх</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навчальних</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закладів</a:t>
            </a:r>
            <a:r>
              <a:rPr lang="ru-RU" sz="2000" b="1" dirty="0" smtClean="0">
                <a:solidFill>
                  <a:srgbClr val="002060"/>
                </a:solidFill>
                <a:latin typeface="Times New Roman" pitchFamily="18" charset="0"/>
                <a:cs typeface="Times New Roman" pitchFamily="18" charset="0"/>
              </a:rPr>
              <a:t> / </a:t>
            </a:r>
            <a:r>
              <a:rPr lang="ru-RU" sz="2000" b="1" dirty="0" err="1" smtClean="0">
                <a:solidFill>
                  <a:srgbClr val="002060"/>
                </a:solidFill>
                <a:latin typeface="Times New Roman" pitchFamily="18" charset="0"/>
                <a:cs typeface="Times New Roman" pitchFamily="18" charset="0"/>
              </a:rPr>
              <a:t>Проблеми</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сучасного</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підручника</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Зб</a:t>
            </a:r>
            <a:r>
              <a:rPr lang="ru-RU" sz="2000" b="1" dirty="0" smtClean="0">
                <a:solidFill>
                  <a:srgbClr val="002060"/>
                </a:solidFill>
                <a:latin typeface="Times New Roman" pitchFamily="18" charset="0"/>
                <a:cs typeface="Times New Roman" pitchFamily="18" charset="0"/>
              </a:rPr>
              <a:t>. наук. </a:t>
            </a:r>
            <a:r>
              <a:rPr lang="ru-RU" sz="2000" b="1" dirty="0" err="1" smtClean="0">
                <a:solidFill>
                  <a:srgbClr val="002060"/>
                </a:solidFill>
                <a:latin typeface="Times New Roman" pitchFamily="18" charset="0"/>
                <a:cs typeface="Times New Roman" pitchFamily="18" charset="0"/>
              </a:rPr>
              <a:t>праць</a:t>
            </a:r>
            <a:r>
              <a:rPr lang="ru-RU" sz="2000" b="1" dirty="0" smtClean="0">
                <a:solidFill>
                  <a:srgbClr val="002060"/>
                </a:solidFill>
                <a:latin typeface="Times New Roman" pitchFamily="18" charset="0"/>
                <a:cs typeface="Times New Roman" pitchFamily="18" charset="0"/>
              </a:rPr>
              <a:t>.–К.: </a:t>
            </a:r>
            <a:r>
              <a:rPr lang="ru-RU" sz="2000" b="1" dirty="0" err="1" smtClean="0">
                <a:solidFill>
                  <a:srgbClr val="002060"/>
                </a:solidFill>
                <a:latin typeface="Times New Roman" pitchFamily="18" charset="0"/>
                <a:cs typeface="Times New Roman" pitchFamily="18" charset="0"/>
              </a:rPr>
              <a:t>Пед</a:t>
            </a:r>
            <a:r>
              <a:rPr lang="ru-RU" sz="2000" b="1" dirty="0" smtClean="0">
                <a:solidFill>
                  <a:srgbClr val="002060"/>
                </a:solidFill>
                <a:latin typeface="Times New Roman" pitchFamily="18" charset="0"/>
                <a:cs typeface="Times New Roman" pitchFamily="18" charset="0"/>
              </a:rPr>
              <a:t>. думка, 2006.</a:t>
            </a:r>
          </a:p>
          <a:p>
            <a:pPr indent="450000" algn="just">
              <a:lnSpc>
                <a:spcPct val="150000"/>
              </a:lnSpc>
              <a:spcBef>
                <a:spcPts val="0"/>
              </a:spcBef>
              <a:buNone/>
            </a:pPr>
            <a:r>
              <a:rPr lang="ru-RU" sz="2000" b="1" dirty="0" smtClean="0">
                <a:solidFill>
                  <a:srgbClr val="002060"/>
                </a:solidFill>
                <a:latin typeface="Times New Roman" pitchFamily="18" charset="0"/>
                <a:cs typeface="Times New Roman" pitchFamily="18" charset="0"/>
              </a:rPr>
              <a:t>2. </a:t>
            </a:r>
            <a:r>
              <a:rPr lang="ru-RU" sz="2000" b="1" dirty="0" err="1" smtClean="0">
                <a:solidFill>
                  <a:srgbClr val="002060"/>
                </a:solidFill>
                <a:latin typeface="Times New Roman" pitchFamily="18" charset="0"/>
                <a:cs typeface="Times New Roman" pitchFamily="18" charset="0"/>
              </a:rPr>
              <a:t>Волинський</a:t>
            </a:r>
            <a:r>
              <a:rPr lang="ru-RU" sz="2000" b="1" dirty="0" smtClean="0">
                <a:solidFill>
                  <a:srgbClr val="002060"/>
                </a:solidFill>
                <a:latin typeface="Times New Roman" pitchFamily="18" charset="0"/>
                <a:cs typeface="Times New Roman" pitchFamily="18" charset="0"/>
              </a:rPr>
              <a:t> В.П. </a:t>
            </a:r>
            <a:r>
              <a:rPr lang="ru-RU" sz="2000" b="1" dirty="0" err="1" smtClean="0">
                <a:solidFill>
                  <a:srgbClr val="002060"/>
                </a:solidFill>
                <a:latin typeface="Times New Roman" pitchFamily="18" charset="0"/>
                <a:cs typeface="Times New Roman" pitchFamily="18" charset="0"/>
              </a:rPr>
              <a:t>Класифікація</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комп’ютерних</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педагогічних</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засобів</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навчання</a:t>
            </a:r>
            <a:r>
              <a:rPr lang="ru-RU" sz="2000" b="1" dirty="0" smtClean="0">
                <a:solidFill>
                  <a:srgbClr val="002060"/>
                </a:solidFill>
                <a:latin typeface="Times New Roman" pitchFamily="18" charset="0"/>
                <a:cs typeface="Times New Roman" pitchFamily="18" charset="0"/>
              </a:rPr>
              <a:t> // </a:t>
            </a:r>
            <a:r>
              <a:rPr lang="ru-RU" sz="2000" b="1" dirty="0" err="1" smtClean="0">
                <a:solidFill>
                  <a:srgbClr val="002060"/>
                </a:solidFill>
                <a:latin typeface="Times New Roman" pitchFamily="18" charset="0"/>
                <a:cs typeface="Times New Roman" pitchFamily="18" charset="0"/>
              </a:rPr>
              <a:t>Фізика</a:t>
            </a:r>
            <a:r>
              <a:rPr lang="ru-RU" sz="2000" b="1" dirty="0" smtClean="0">
                <a:solidFill>
                  <a:srgbClr val="002060"/>
                </a:solidFill>
                <a:latin typeface="Times New Roman" pitchFamily="18" charset="0"/>
                <a:cs typeface="Times New Roman" pitchFamily="18" charset="0"/>
              </a:rPr>
              <a:t> та </a:t>
            </a:r>
            <a:r>
              <a:rPr lang="ru-RU" sz="2000" b="1" dirty="0" err="1" smtClean="0">
                <a:solidFill>
                  <a:srgbClr val="002060"/>
                </a:solidFill>
                <a:latin typeface="Times New Roman" pitchFamily="18" charset="0"/>
                <a:cs typeface="Times New Roman" pitchFamily="18" charset="0"/>
              </a:rPr>
              <a:t>астрономія</a:t>
            </a:r>
            <a:r>
              <a:rPr lang="ru-RU" sz="2000" b="1" dirty="0" smtClean="0">
                <a:solidFill>
                  <a:srgbClr val="002060"/>
                </a:solidFill>
                <a:latin typeface="Times New Roman" pitchFamily="18" charset="0"/>
                <a:cs typeface="Times New Roman" pitchFamily="18" charset="0"/>
              </a:rPr>
              <a:t> в </a:t>
            </a:r>
            <a:r>
              <a:rPr lang="ru-RU" sz="2000" b="1" dirty="0" err="1" smtClean="0">
                <a:solidFill>
                  <a:srgbClr val="002060"/>
                </a:solidFill>
                <a:latin typeface="Times New Roman" pitchFamily="18" charset="0"/>
                <a:cs typeface="Times New Roman" pitchFamily="18" charset="0"/>
              </a:rPr>
              <a:t>школі</a:t>
            </a:r>
            <a:r>
              <a:rPr lang="ru-RU" sz="2000" b="1" dirty="0" smtClean="0">
                <a:solidFill>
                  <a:srgbClr val="002060"/>
                </a:solidFill>
                <a:latin typeface="Times New Roman" pitchFamily="18" charset="0"/>
                <a:cs typeface="Times New Roman" pitchFamily="18" charset="0"/>
              </a:rPr>
              <a:t>. – 2005.</a:t>
            </a:r>
          </a:p>
          <a:p>
            <a:pPr indent="450000" algn="just">
              <a:lnSpc>
                <a:spcPct val="150000"/>
              </a:lnSpc>
              <a:spcBef>
                <a:spcPts val="0"/>
              </a:spcBef>
              <a:buNone/>
            </a:pPr>
            <a:r>
              <a:rPr lang="uk-UA" sz="2000" b="1" dirty="0" smtClean="0">
                <a:solidFill>
                  <a:srgbClr val="002060"/>
                </a:solidFill>
                <a:latin typeface="Times New Roman" pitchFamily="18" charset="0"/>
              </a:rPr>
              <a:t>3. Педагогічний програмний засіб </a:t>
            </a:r>
            <a:r>
              <a:rPr lang="uk-UA" sz="2000" b="1" dirty="0" err="1" smtClean="0">
                <a:solidFill>
                  <a:srgbClr val="002060"/>
                </a:solidFill>
                <a:latin typeface="Times New Roman" pitchFamily="18" charset="0"/>
              </a:rPr>
              <a:t>“Фізика</a:t>
            </a:r>
            <a:r>
              <a:rPr lang="uk-UA" sz="2000" b="1" dirty="0" smtClean="0">
                <a:solidFill>
                  <a:srgbClr val="002060"/>
                </a:solidFill>
                <a:latin typeface="Times New Roman" pitchFamily="18" charset="0"/>
              </a:rPr>
              <a:t> 9-11 клас.</a:t>
            </a:r>
          </a:p>
          <a:p>
            <a:pPr indent="450000" algn="just">
              <a:lnSpc>
                <a:spcPct val="150000"/>
              </a:lnSpc>
              <a:spcBef>
                <a:spcPts val="0"/>
              </a:spcBef>
              <a:buNone/>
            </a:pPr>
            <a:r>
              <a:rPr lang="uk-UA" sz="2000" b="1" dirty="0" smtClean="0">
                <a:solidFill>
                  <a:srgbClr val="002060"/>
                </a:solidFill>
                <a:latin typeface="Times New Roman" pitchFamily="18" charset="0"/>
              </a:rPr>
              <a:t>4. ППЗ Віртуальна фізична лабораторія 9-11 клас</a:t>
            </a:r>
          </a:p>
          <a:p>
            <a:pPr indent="450000" algn="just">
              <a:lnSpc>
                <a:spcPct val="150000"/>
              </a:lnSpc>
              <a:spcBef>
                <a:spcPts val="0"/>
              </a:spcBef>
              <a:buNone/>
            </a:pPr>
            <a:r>
              <a:rPr lang="uk-UA" sz="2000" b="1" dirty="0" smtClean="0">
                <a:solidFill>
                  <a:srgbClr val="002060"/>
                </a:solidFill>
                <a:latin typeface="Times New Roman" pitchFamily="18" charset="0"/>
              </a:rPr>
              <a:t>5. Бібліотека електронних </a:t>
            </a:r>
            <a:r>
              <a:rPr lang="uk-UA" sz="2000" b="1" dirty="0" err="1" smtClean="0">
                <a:solidFill>
                  <a:srgbClr val="002060"/>
                </a:solidFill>
                <a:latin typeface="Times New Roman" pitchFamily="18" charset="0"/>
              </a:rPr>
              <a:t>наочностей</a:t>
            </a:r>
            <a:endParaRPr lang="uk-UA" sz="2000" b="1" dirty="0" smtClean="0">
              <a:solidFill>
                <a:srgbClr val="002060"/>
              </a:solidFill>
              <a:latin typeface="Times New Roman" pitchFamily="18" charset="0"/>
            </a:endParaRPr>
          </a:p>
          <a:p>
            <a:pPr>
              <a:buNone/>
            </a:pPr>
            <a:endParaRPr lang="uk-UA" sz="2000" dirty="0" smtClean="0">
              <a:solidFill>
                <a:srgbClr val="002060"/>
              </a:solidFill>
              <a:latin typeface="Times New Roman" pitchFamily="18" charset="0"/>
            </a:endParaRPr>
          </a:p>
          <a:p>
            <a:pPr>
              <a:buNone/>
            </a:pPr>
            <a:endParaRPr lang="ru-RU" sz="2000" dirty="0">
              <a:solidFill>
                <a:srgbClr val="002060"/>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776270"/>
          </a:xfrm>
        </p:spPr>
        <p:txBody>
          <a:bodyPr>
            <a:normAutofit/>
          </a:bodyPr>
          <a:lstStyle/>
          <a:p>
            <a:pPr algn="ctr"/>
            <a:r>
              <a:rPr lang="uk-UA" sz="4000" b="1" dirty="0" smtClean="0">
                <a:solidFill>
                  <a:srgbClr val="002060"/>
                </a:solidFill>
                <a:latin typeface="Times New Roman" pitchFamily="18" charset="0"/>
                <a:cs typeface="Times New Roman" pitchFamily="18" charset="0"/>
              </a:rPr>
              <a:t>Список використаних джерел</a:t>
            </a:r>
            <a:endParaRPr lang="ru-RU" sz="4000" b="1"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5"/>
          </p:nvPr>
        </p:nvSpPr>
        <p:spPr/>
        <p:txBody>
          <a:bodyPr/>
          <a:lstStyle/>
          <a:p>
            <a:pPr>
              <a:defRPr/>
            </a:pPr>
            <a:fld id="{4D894EC6-6629-4D25-921D-52D686A98910}" type="slidenum">
              <a:rPr lang="ru-RU" smtClean="0"/>
              <a:pPr>
                <a:defRPr/>
              </a:pPr>
              <a:t>23</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1"/>
          <p:cNvSpPr>
            <a:spLocks noGrp="1"/>
          </p:cNvSpPr>
          <p:nvPr>
            <p:ph idx="1"/>
          </p:nvPr>
        </p:nvSpPr>
        <p:spPr>
          <a:xfrm>
            <a:off x="285720" y="428625"/>
            <a:ext cx="8572560" cy="5857875"/>
          </a:xfrm>
        </p:spPr>
        <p:txBody>
          <a:bodyPr>
            <a:normAutofit/>
          </a:bodyPr>
          <a:lstStyle/>
          <a:p>
            <a:pPr algn="just" eaLnBrk="1" hangingPunct="1">
              <a:buNone/>
            </a:pPr>
            <a:r>
              <a:rPr lang="uk-UA" b="1" dirty="0" smtClean="0">
                <a:solidFill>
                  <a:srgbClr val="002060"/>
                </a:solidFill>
              </a:rPr>
              <a:t>	</a:t>
            </a:r>
            <a:r>
              <a:rPr lang="uk-UA" sz="4000" b="1" dirty="0" smtClean="0">
                <a:solidFill>
                  <a:srgbClr val="002060"/>
                </a:solidFill>
                <a:latin typeface="Times New Roman" pitchFamily="18" charset="0"/>
                <a:cs typeface="Times New Roman" pitchFamily="18" charset="0"/>
              </a:rPr>
              <a:t>Основними педагогічними цілями використання комп’ютерних технологій у навчанні фізиці є </a:t>
            </a:r>
            <a:r>
              <a:rPr lang="uk-UA" sz="4000" dirty="0" smtClean="0">
                <a:solidFill>
                  <a:srgbClr val="002060"/>
                </a:solidFill>
                <a:latin typeface="Times New Roman" pitchFamily="18" charset="0"/>
                <a:cs typeface="Times New Roman" pitchFamily="18" charset="0"/>
              </a:rPr>
              <a:t>:</a:t>
            </a:r>
            <a:endParaRPr lang="ru-RU" sz="4000" dirty="0" smtClean="0">
              <a:solidFill>
                <a:srgbClr val="002060"/>
              </a:solidFill>
              <a:latin typeface="Times New Roman" pitchFamily="18" charset="0"/>
              <a:cs typeface="Times New Roman" pitchFamily="18" charset="0"/>
            </a:endParaRPr>
          </a:p>
          <a:p>
            <a:pPr marL="265113" indent="-265113" algn="just" eaLnBrk="1" hangingPunct="1">
              <a:buNone/>
            </a:pPr>
            <a:r>
              <a:rPr lang="en-US" sz="2000" dirty="0" smtClean="0">
                <a:solidFill>
                  <a:srgbClr val="002060"/>
                </a:solidFill>
              </a:rPr>
              <a:t>1. </a:t>
            </a:r>
            <a:r>
              <a:rPr lang="uk-UA" sz="2000" b="1" dirty="0" smtClean="0">
                <a:solidFill>
                  <a:srgbClr val="002060"/>
                </a:solidFill>
                <a:latin typeface="Times New Roman" pitchFamily="18" charset="0"/>
                <a:cs typeface="Times New Roman" pitchFamily="18" charset="0"/>
              </a:rPr>
              <a:t>Розвиток творчого потенціалу учня, його здібностей до комунікативних дій, умінь експериментально-дослідницької діяльності, культури навчальної діяльності; підвищення мотивації навчання.</a:t>
            </a:r>
            <a:endParaRPr lang="ru-RU" sz="2000" b="1" dirty="0" smtClean="0">
              <a:solidFill>
                <a:srgbClr val="002060"/>
              </a:solidFill>
              <a:latin typeface="Times New Roman" pitchFamily="18" charset="0"/>
              <a:cs typeface="Times New Roman" pitchFamily="18" charset="0"/>
            </a:endParaRPr>
          </a:p>
          <a:p>
            <a:pPr marL="273050" indent="-273050" algn="just" eaLnBrk="1" hangingPunct="1">
              <a:buNone/>
            </a:pPr>
            <a:r>
              <a:rPr lang="en-US" sz="2000" b="1" dirty="0" smtClean="0">
                <a:solidFill>
                  <a:srgbClr val="002060"/>
                </a:solidFill>
                <a:latin typeface="Times New Roman" pitchFamily="18" charset="0"/>
                <a:cs typeface="Times New Roman" pitchFamily="18" charset="0"/>
              </a:rPr>
              <a:t>2. </a:t>
            </a:r>
            <a:r>
              <a:rPr lang="uk-UA" sz="2000" b="1" dirty="0" smtClean="0">
                <a:solidFill>
                  <a:srgbClr val="002060"/>
                </a:solidFill>
                <a:latin typeface="Times New Roman" pitchFamily="18" charset="0"/>
                <a:cs typeface="Times New Roman" pitchFamily="18" charset="0"/>
              </a:rPr>
              <a:t>Інтенсифікація всіх рівнів навчально-виховного процесу,   підвищення його ефективності і якості.</a:t>
            </a:r>
            <a:endParaRPr lang="ru-RU" sz="2000" b="1" dirty="0" smtClean="0">
              <a:solidFill>
                <a:srgbClr val="002060"/>
              </a:solidFill>
              <a:latin typeface="Times New Roman" pitchFamily="18" charset="0"/>
              <a:cs typeface="Times New Roman" pitchFamily="18" charset="0"/>
            </a:endParaRPr>
          </a:p>
          <a:p>
            <a:pPr algn="just" eaLnBrk="1" hangingPunct="1">
              <a:buNone/>
            </a:pPr>
            <a:r>
              <a:rPr lang="en-US" sz="2000" b="1" dirty="0" smtClean="0">
                <a:solidFill>
                  <a:srgbClr val="002060"/>
                </a:solidFill>
                <a:latin typeface="Times New Roman" pitchFamily="18" charset="0"/>
                <a:cs typeface="Times New Roman" pitchFamily="18" charset="0"/>
              </a:rPr>
              <a:t>3.</a:t>
            </a:r>
            <a:r>
              <a:rPr lang="uk-UA" sz="2000" b="1" dirty="0" smtClean="0">
                <a:solidFill>
                  <a:srgbClr val="002060"/>
                </a:solidFill>
                <a:latin typeface="Times New Roman" pitchFamily="18" charset="0"/>
                <a:cs typeface="Times New Roman" pitchFamily="18" charset="0"/>
              </a:rPr>
              <a:t> Реалізація соціального замовлення, обумовленого інформатизацією сучасного суспільства (підготовка користувача засобами комп’ютерних технологій).</a:t>
            </a:r>
            <a:endParaRPr lang="ru-RU" sz="2000" b="1" dirty="0" smtClean="0">
              <a:solidFill>
                <a:srgbClr val="002060"/>
              </a:solidFill>
              <a:latin typeface="Times New Roman" pitchFamily="18" charset="0"/>
              <a:cs typeface="Times New Roman" pitchFamily="18" charset="0"/>
            </a:endParaRPr>
          </a:p>
          <a:p>
            <a:pPr eaLnBrk="1" hangingPunct="1"/>
            <a:endParaRPr lang="ru-RU" dirty="0" smtClean="0"/>
          </a:p>
        </p:txBody>
      </p:sp>
      <p:sp>
        <p:nvSpPr>
          <p:cNvPr id="3" name="Номер слайда 2"/>
          <p:cNvSpPr>
            <a:spLocks noGrp="1"/>
          </p:cNvSpPr>
          <p:nvPr>
            <p:ph type="sldNum" sz="quarter" idx="15"/>
          </p:nvPr>
        </p:nvSpPr>
        <p:spPr/>
        <p:txBody>
          <a:bodyPr/>
          <a:lstStyle/>
          <a:p>
            <a:pPr>
              <a:defRPr/>
            </a:pPr>
            <a:fld id="{4D894EC6-6629-4D25-921D-52D686A98910}" type="slidenum">
              <a:rPr lang="ru-RU" smtClean="0"/>
              <a:pPr>
                <a:defRPr/>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28596" y="357166"/>
            <a:ext cx="8286750" cy="6247864"/>
          </a:xfrm>
          <a:prstGeom prst="rect">
            <a:avLst/>
          </a:prstGeom>
          <a:noFill/>
          <a:ln w="9525">
            <a:noFill/>
            <a:miter lim="800000"/>
            <a:headEnd/>
            <a:tailEnd/>
          </a:ln>
        </p:spPr>
        <p:txBody>
          <a:bodyPr anchor="ctr">
            <a:spAutoFit/>
          </a:bodyPr>
          <a:lstStyle/>
          <a:p>
            <a:pPr indent="88900" algn="just" eaLnBrk="0" hangingPunct="0"/>
            <a:r>
              <a:rPr lang="uk-UA" sz="4000" b="1" dirty="0">
                <a:solidFill>
                  <a:srgbClr val="002060"/>
                </a:solidFill>
                <a:latin typeface="Times New Roman" pitchFamily="18" charset="0"/>
                <a:cs typeface="Times New Roman" pitchFamily="18" charset="0"/>
              </a:rPr>
              <a:t>Основні види комп’ютерних навчаючих програм:</a:t>
            </a:r>
            <a:endParaRPr lang="ru-RU" sz="4000" b="1" dirty="0">
              <a:solidFill>
                <a:srgbClr val="002060"/>
              </a:solidFill>
              <a:latin typeface="Times New Roman" pitchFamily="18" charset="0"/>
              <a:cs typeface="Times New Roman" pitchFamily="18" charset="0"/>
            </a:endParaRPr>
          </a:p>
          <a:p>
            <a:pPr indent="450850" algn="just" eaLnBrk="0" hangingPunct="0"/>
            <a:r>
              <a:rPr lang="uk-UA" sz="2000" b="1" i="1" dirty="0" smtClean="0">
                <a:solidFill>
                  <a:srgbClr val="002060"/>
                </a:solidFill>
                <a:latin typeface="Times New Roman" pitchFamily="18" charset="0"/>
                <a:cs typeface="Times New Roman" pitchFamily="18" charset="0"/>
              </a:rPr>
              <a:t>комп’ютерний </a:t>
            </a:r>
            <a:r>
              <a:rPr lang="uk-UA" sz="2000" b="1" i="1" dirty="0">
                <a:solidFill>
                  <a:srgbClr val="002060"/>
                </a:solidFill>
                <a:latin typeface="Times New Roman" pitchFamily="18" charset="0"/>
                <a:cs typeface="Times New Roman" pitchFamily="18" charset="0"/>
              </a:rPr>
              <a:t>підручник – </a:t>
            </a:r>
            <a:r>
              <a:rPr lang="uk-UA" sz="2000" b="1" dirty="0">
                <a:solidFill>
                  <a:srgbClr val="002060"/>
                </a:solidFill>
                <a:latin typeface="Times New Roman" pitchFamily="18" charset="0"/>
                <a:cs typeface="Times New Roman" pitchFamily="18" charset="0"/>
              </a:rPr>
              <a:t>програмно-методичний комплекс, який дозволяє самостійно засвоїти навчальний курс або його розділ (як правило, поєднує в собі якості підручника, довідника, задачника та лабораторного практикуму);</a:t>
            </a:r>
            <a:endParaRPr lang="ru-RU" sz="2000" b="1" dirty="0">
              <a:solidFill>
                <a:srgbClr val="002060"/>
              </a:solidFill>
              <a:latin typeface="Times New Roman" pitchFamily="18" charset="0"/>
              <a:cs typeface="Times New Roman" pitchFamily="18" charset="0"/>
            </a:endParaRPr>
          </a:p>
          <a:p>
            <a:pPr indent="450850" algn="just" eaLnBrk="0" hangingPunct="0"/>
            <a:r>
              <a:rPr lang="uk-UA" sz="2000" b="1" i="1" dirty="0">
                <a:solidFill>
                  <a:srgbClr val="002060"/>
                </a:solidFill>
                <a:latin typeface="Times New Roman" pitchFamily="18" charset="0"/>
                <a:cs typeface="Times New Roman" pitchFamily="18" charset="0"/>
              </a:rPr>
              <a:t>контролюючі програми – </a:t>
            </a:r>
            <a:r>
              <a:rPr lang="uk-UA" sz="2000" b="1" dirty="0">
                <a:solidFill>
                  <a:srgbClr val="002060"/>
                </a:solidFill>
                <a:latin typeface="Times New Roman" pitchFamily="18" charset="0"/>
                <a:cs typeface="Times New Roman" pitchFamily="18" charset="0"/>
              </a:rPr>
              <a:t>програмні засоби, призначені для перевірки та оцінювання знань, умінь і навичок;</a:t>
            </a:r>
            <a:endParaRPr lang="ru-RU" sz="2000" b="1" dirty="0">
              <a:solidFill>
                <a:srgbClr val="002060"/>
              </a:solidFill>
              <a:latin typeface="Times New Roman" pitchFamily="18" charset="0"/>
              <a:cs typeface="Times New Roman" pitchFamily="18" charset="0"/>
            </a:endParaRPr>
          </a:p>
          <a:p>
            <a:pPr indent="450850" algn="just" eaLnBrk="0" hangingPunct="0"/>
            <a:r>
              <a:rPr lang="uk-UA" sz="2000" b="1" i="1" dirty="0">
                <a:solidFill>
                  <a:srgbClr val="002060"/>
                </a:solidFill>
                <a:latin typeface="Times New Roman" pitchFamily="18" charset="0"/>
                <a:cs typeface="Times New Roman" pitchFamily="18" charset="0"/>
              </a:rPr>
              <a:t>тренажери – </a:t>
            </a:r>
            <a:r>
              <a:rPr lang="uk-UA" sz="2000" b="1" dirty="0">
                <a:solidFill>
                  <a:srgbClr val="002060"/>
                </a:solidFill>
                <a:latin typeface="Times New Roman" pitchFamily="18" charset="0"/>
                <a:cs typeface="Times New Roman" pitchFamily="18" charset="0"/>
              </a:rPr>
              <a:t>слугують для формування та закріплення різного роду навичок (як правило, містять засоби для перевірки досягнутих результатів і можливості для регулювання вправ, їх швидкості, інтенсивності, складності тощо);</a:t>
            </a:r>
            <a:endParaRPr lang="ru-RU" sz="2000" b="1" dirty="0">
              <a:solidFill>
                <a:srgbClr val="002060"/>
              </a:solidFill>
              <a:latin typeface="Times New Roman" pitchFamily="18" charset="0"/>
              <a:cs typeface="Times New Roman" pitchFamily="18" charset="0"/>
            </a:endParaRPr>
          </a:p>
          <a:p>
            <a:pPr indent="450850" algn="just" eaLnBrk="0" hangingPunct="0"/>
            <a:r>
              <a:rPr lang="uk-UA" sz="2000" b="1" i="1" dirty="0">
                <a:solidFill>
                  <a:srgbClr val="002060"/>
                </a:solidFill>
                <a:latin typeface="Times New Roman" pitchFamily="18" charset="0"/>
                <a:cs typeface="Times New Roman" pitchFamily="18" charset="0"/>
              </a:rPr>
              <a:t>ігрові програми – </a:t>
            </a:r>
            <a:r>
              <a:rPr lang="uk-UA" sz="2000" b="1" dirty="0">
                <a:solidFill>
                  <a:srgbClr val="002060"/>
                </a:solidFill>
                <a:latin typeface="Times New Roman" pitchFamily="18" charset="0"/>
                <a:cs typeface="Times New Roman" pitchFamily="18" charset="0"/>
              </a:rPr>
              <a:t>стимулюють пізнавальну активність учнів, сприяють розвитку їхньої уваги, кмітливості, пам’яті;</a:t>
            </a:r>
            <a:endParaRPr lang="uk-UA" sz="2000" b="1" i="1" dirty="0">
              <a:solidFill>
                <a:srgbClr val="002060"/>
              </a:solidFill>
              <a:latin typeface="Times New Roman" pitchFamily="18" charset="0"/>
              <a:cs typeface="Times New Roman" pitchFamily="18" charset="0"/>
            </a:endParaRPr>
          </a:p>
          <a:p>
            <a:pPr indent="450850" algn="just" eaLnBrk="0" hangingPunct="0"/>
            <a:r>
              <a:rPr lang="uk-UA" sz="2000" b="1" i="1" dirty="0">
                <a:solidFill>
                  <a:srgbClr val="002060"/>
                </a:solidFill>
                <a:latin typeface="Times New Roman" pitchFamily="18" charset="0"/>
                <a:cs typeface="Times New Roman" pitchFamily="18" charset="0"/>
              </a:rPr>
              <a:t>предметно-орієнтовані середовища – </a:t>
            </a:r>
            <a:r>
              <a:rPr lang="uk-UA" sz="2000" b="1" dirty="0">
                <a:solidFill>
                  <a:srgbClr val="002060"/>
                </a:solidFill>
                <a:latin typeface="Times New Roman" pitchFamily="18" charset="0"/>
                <a:cs typeface="Times New Roman" pitchFamily="18" charset="0"/>
              </a:rPr>
              <a:t>програми, які моделюють </a:t>
            </a:r>
            <a:r>
              <a:rPr lang="uk-UA" sz="2000" b="1" dirty="0" err="1" smtClean="0">
                <a:solidFill>
                  <a:srgbClr val="002060"/>
                </a:solidFill>
                <a:latin typeface="Times New Roman" pitchFamily="18" charset="0"/>
                <a:cs typeface="Times New Roman" pitchFamily="18" charset="0"/>
              </a:rPr>
              <a:t>мікро</a:t>
            </a:r>
            <a:r>
              <a:rPr lang="uk-UA" sz="2000" b="1" dirty="0" smtClean="0">
                <a:solidFill>
                  <a:srgbClr val="002060"/>
                </a:solidFill>
                <a:latin typeface="Times New Roman" pitchFamily="18" charset="0"/>
                <a:cs typeface="Times New Roman" pitchFamily="18" charset="0"/>
              </a:rPr>
              <a:t> - </a:t>
            </a:r>
            <a:r>
              <a:rPr lang="uk-UA" sz="2000" b="1" dirty="0">
                <a:solidFill>
                  <a:srgbClr val="002060"/>
                </a:solidFill>
                <a:latin typeface="Times New Roman" pitchFamily="18" charset="0"/>
                <a:cs typeface="Times New Roman" pitchFamily="18" charset="0"/>
              </a:rPr>
              <a:t>та макросвіти, об’єкти певного середовища, зв’язки між ними, їхні властивості. Завдяки таким програмам учні можуть проводити експерименти, дослідження.</a:t>
            </a:r>
            <a:r>
              <a:rPr lang="ru-RU" sz="2000" b="1" dirty="0">
                <a:solidFill>
                  <a:srgbClr val="002060"/>
                </a:solidFill>
                <a:latin typeface="Times New Roman" pitchFamily="18" charset="0"/>
                <a:cs typeface="Times New Roman" pitchFamily="18" charset="0"/>
              </a:rPr>
              <a:t> </a:t>
            </a:r>
          </a:p>
        </p:txBody>
      </p:sp>
      <p:sp>
        <p:nvSpPr>
          <p:cNvPr id="3" name="Номер слайда 2"/>
          <p:cNvSpPr>
            <a:spLocks noGrp="1"/>
          </p:cNvSpPr>
          <p:nvPr>
            <p:ph type="sldNum" sz="quarter" idx="15"/>
          </p:nvPr>
        </p:nvSpPr>
        <p:spPr/>
        <p:txBody>
          <a:bodyPr/>
          <a:lstStyle/>
          <a:p>
            <a:pPr>
              <a:defRPr/>
            </a:pPr>
            <a:fld id="{4D894EC6-6629-4D25-921D-52D686A98910}" type="slidenum">
              <a:rPr lang="ru-RU" smtClean="0"/>
              <a:pPr>
                <a:defRPr/>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85750" y="928688"/>
            <a:ext cx="8501063" cy="5715000"/>
          </a:xfrm>
        </p:spPr>
        <p:txBody>
          <a:bodyPr>
            <a:normAutofit lnSpcReduction="10000"/>
          </a:bodyPr>
          <a:lstStyle/>
          <a:p>
            <a:pPr marL="0" indent="265113" algn="just" eaLnBrk="1" hangingPunct="1">
              <a:buNone/>
            </a:pPr>
            <a:r>
              <a:rPr lang="uk-UA" sz="2000" b="1" i="1" dirty="0" smtClean="0">
                <a:solidFill>
                  <a:srgbClr val="002060"/>
                </a:solidFill>
                <a:latin typeface="Times New Roman" pitchFamily="18" charset="0"/>
                <a:cs typeface="Times New Roman" pitchFamily="18" charset="0"/>
              </a:rPr>
              <a:t>Режим самостійної роботи </a:t>
            </a:r>
            <a:r>
              <a:rPr lang="uk-UA" sz="2000" b="1" dirty="0" smtClean="0">
                <a:solidFill>
                  <a:srgbClr val="002060"/>
                </a:solidFill>
                <a:latin typeface="Times New Roman" pitchFamily="18" charset="0"/>
                <a:cs typeface="Times New Roman" pitchFamily="18" charset="0"/>
              </a:rPr>
              <a:t>призначений для самостійного виконання лабораторних робіт і розв’язування експериментальних задач курсів фізики 10-11 класу.</a:t>
            </a:r>
          </a:p>
          <a:p>
            <a:pPr marL="0" indent="265113" algn="just" eaLnBrk="1" hangingPunct="1">
              <a:buNone/>
            </a:pPr>
            <a:r>
              <a:rPr lang="uk-UA" sz="2000" b="1" i="1" dirty="0" smtClean="0">
                <a:solidFill>
                  <a:srgbClr val="002060"/>
                </a:solidFill>
                <a:latin typeface="Times New Roman" pitchFamily="18" charset="0"/>
                <a:cs typeface="Times New Roman" pitchFamily="18" charset="0"/>
              </a:rPr>
              <a:t>Режим конструктора уроків </a:t>
            </a:r>
            <a:r>
              <a:rPr lang="uk-UA" sz="2000" b="1" dirty="0" smtClean="0">
                <a:solidFill>
                  <a:srgbClr val="002060"/>
                </a:solidFill>
                <a:latin typeface="Times New Roman" pitchFamily="18" charset="0"/>
                <a:cs typeface="Times New Roman" pitchFamily="18" charset="0"/>
              </a:rPr>
              <a:t>призначений для створення нових та редагування існуючих фрагментів занять, що використовуються вчителем для проведення уроку і можуть містити зображення, </a:t>
            </a:r>
            <a:r>
              <a:rPr lang="uk-UA" sz="2000" b="1" dirty="0" err="1" smtClean="0">
                <a:solidFill>
                  <a:srgbClr val="002060"/>
                </a:solidFill>
                <a:latin typeface="Times New Roman" pitchFamily="18" charset="0"/>
                <a:cs typeface="Times New Roman" pitchFamily="18" charset="0"/>
              </a:rPr>
              <a:t>відеофрагменти</a:t>
            </a:r>
            <a:r>
              <a:rPr lang="uk-UA" sz="2000" b="1" dirty="0" smtClean="0">
                <a:solidFill>
                  <a:srgbClr val="002060"/>
                </a:solidFill>
                <a:latin typeface="Times New Roman" pitchFamily="18" charset="0"/>
                <a:cs typeface="Times New Roman" pitchFamily="18" charset="0"/>
              </a:rPr>
              <a:t>, текстові пояснення та тестові запитання.</a:t>
            </a:r>
          </a:p>
          <a:p>
            <a:pPr marL="0" indent="265113" algn="just" eaLnBrk="1" hangingPunct="1">
              <a:buNone/>
            </a:pPr>
            <a:r>
              <a:rPr lang="uk-UA" sz="2000" b="1" i="1" dirty="0" smtClean="0">
                <a:solidFill>
                  <a:srgbClr val="002060"/>
                </a:solidFill>
                <a:latin typeface="Times New Roman" pitchFamily="18" charset="0"/>
                <a:cs typeface="Times New Roman" pitchFamily="18" charset="0"/>
              </a:rPr>
              <a:t>Режим проведення уроку </a:t>
            </a:r>
            <a:r>
              <a:rPr lang="uk-UA" sz="2000" b="1" dirty="0" smtClean="0">
                <a:solidFill>
                  <a:srgbClr val="002060"/>
                </a:solidFill>
                <a:latin typeface="Times New Roman" pitchFamily="18" charset="0"/>
                <a:cs typeface="Times New Roman" pitchFamily="18" charset="0"/>
              </a:rPr>
              <a:t>призначений для проведення вчителем уроку в класі шляхом відтворення підготовлених фрагментів занять на екрані монітора, телевізора або проектора (за наявності відповідного апаратного забезпечення).</a:t>
            </a:r>
          </a:p>
          <a:p>
            <a:pPr marL="0" indent="354013" algn="just" eaLnBrk="1" hangingPunct="1">
              <a:buNone/>
            </a:pPr>
            <a:r>
              <a:rPr lang="uk-UA" sz="2000" b="1" i="1" dirty="0" smtClean="0">
                <a:solidFill>
                  <a:srgbClr val="002060"/>
                </a:solidFill>
                <a:latin typeface="Times New Roman" pitchFamily="18" charset="0"/>
                <a:cs typeface="Times New Roman" pitchFamily="18" charset="0"/>
              </a:rPr>
              <a:t>Режим роботи у комп’ютерному класі </a:t>
            </a:r>
            <a:r>
              <a:rPr lang="uk-UA" sz="2000" b="1" dirty="0" smtClean="0">
                <a:solidFill>
                  <a:srgbClr val="002060"/>
                </a:solidFill>
                <a:latin typeface="Times New Roman" pitchFamily="18" charset="0"/>
                <a:cs typeface="Times New Roman" pitchFamily="18" charset="0"/>
              </a:rPr>
              <a:t>призначений для перегляду учнями на своїх робочих місцях призначеного вчителем фрагмента заняття. При цьому, якщо фрагмент занять містить тестові запитання, режим може використовуватись для проведення поточних атестацій учнів, оскільки вчитель має можливість відслідковувати проходження учнями фрагмента заняття та отримати інформацію про відповіді учня на тестові запитання. Вчитель може призначити кожному учню індивідуальний рівень складності тестових запитань.</a:t>
            </a:r>
            <a:endParaRPr lang="ru-RU" sz="2000" b="1" dirty="0" smtClean="0">
              <a:solidFill>
                <a:srgbClr val="002060"/>
              </a:solidFill>
              <a:latin typeface="Times New Roman" pitchFamily="18" charset="0"/>
              <a:cs typeface="Times New Roman" pitchFamily="18" charset="0"/>
            </a:endParaRPr>
          </a:p>
          <a:p>
            <a:pPr eaLnBrk="1" hangingPunct="1">
              <a:lnSpc>
                <a:spcPct val="80000"/>
              </a:lnSpc>
            </a:pPr>
            <a:endParaRPr lang="uk-UA" sz="1800" dirty="0" smtClean="0"/>
          </a:p>
        </p:txBody>
      </p:sp>
      <p:sp>
        <p:nvSpPr>
          <p:cNvPr id="2" name="Заголовок 1"/>
          <p:cNvSpPr>
            <a:spLocks noGrp="1"/>
          </p:cNvSpPr>
          <p:nvPr>
            <p:ph type="title"/>
          </p:nvPr>
        </p:nvSpPr>
        <p:spPr>
          <a:xfrm>
            <a:off x="457200" y="0"/>
            <a:ext cx="8229600" cy="1000125"/>
          </a:xfrm>
        </p:spPr>
        <p:txBody>
          <a:bodyPr>
            <a:normAutofit/>
          </a:bodyPr>
          <a:lstStyle/>
          <a:p>
            <a:pPr algn="ctr" eaLnBrk="1" fontAlgn="auto" hangingPunct="1">
              <a:spcAft>
                <a:spcPts val="0"/>
              </a:spcAft>
              <a:defRPr/>
            </a:pPr>
            <a:r>
              <a:rPr lang="uk-UA" sz="4000" b="1" dirty="0" smtClean="0">
                <a:solidFill>
                  <a:srgbClr val="002060"/>
                </a:solidFill>
                <a:latin typeface="Times New Roman" pitchFamily="18" charset="0"/>
                <a:cs typeface="Times New Roman" pitchFamily="18" charset="0"/>
              </a:rPr>
              <a:t>Використання  ППЗ</a:t>
            </a:r>
          </a:p>
        </p:txBody>
      </p:sp>
      <p:sp>
        <p:nvSpPr>
          <p:cNvPr id="4" name="Номер слайда 3"/>
          <p:cNvSpPr>
            <a:spLocks noGrp="1"/>
          </p:cNvSpPr>
          <p:nvPr>
            <p:ph type="sldNum" sz="quarter" idx="15"/>
          </p:nvPr>
        </p:nvSpPr>
        <p:spPr/>
        <p:txBody>
          <a:bodyPr/>
          <a:lstStyle/>
          <a:p>
            <a:pPr>
              <a:defRPr/>
            </a:pPr>
            <a:fld id="{4D894EC6-6629-4D25-921D-52D686A98910}" type="slidenum">
              <a:rPr lang="ru-RU" smtClean="0"/>
              <a:pPr>
                <a:defRPr/>
              </a:pPr>
              <a:t>5</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57158" y="857232"/>
            <a:ext cx="8229600" cy="5373687"/>
          </a:xfrm>
        </p:spPr>
        <p:txBody>
          <a:bodyPr>
            <a:normAutofit/>
          </a:bodyPr>
          <a:lstStyle/>
          <a:p>
            <a:pPr marL="274320" indent="-274320" eaLnBrk="1" fontAlgn="auto" hangingPunct="1">
              <a:lnSpc>
                <a:spcPct val="80000"/>
              </a:lnSpc>
              <a:spcAft>
                <a:spcPts val="0"/>
              </a:spcAft>
              <a:buClr>
                <a:schemeClr val="accent3"/>
              </a:buClr>
              <a:buFontTx/>
              <a:buNone/>
              <a:defRPr/>
            </a:pPr>
            <a:endParaRPr lang="uk-UA" sz="2800" dirty="0" smtClean="0"/>
          </a:p>
          <a:p>
            <a:pPr marL="457200" indent="-457200" algn="just" eaLnBrk="1" fontAlgn="auto" hangingPunct="1">
              <a:lnSpc>
                <a:spcPct val="80000"/>
              </a:lnSpc>
              <a:spcAft>
                <a:spcPts val="0"/>
              </a:spcAft>
              <a:buClrTx/>
              <a:buFont typeface="+mj-lt"/>
              <a:buAutoNum type="arabicPeriod"/>
              <a:defRPr/>
            </a:pPr>
            <a:r>
              <a:rPr lang="uk-UA" sz="2000" b="1" dirty="0" smtClean="0">
                <a:solidFill>
                  <a:srgbClr val="002060"/>
                </a:solidFill>
                <a:latin typeface="Times New Roman" pitchFamily="18" charset="0"/>
                <a:cs typeface="Times New Roman" pitchFamily="18" charset="0"/>
              </a:rPr>
              <a:t>Можливість самопідготовки учня до виконання лабораторних досліджень;</a:t>
            </a:r>
          </a:p>
          <a:p>
            <a:pPr marL="457200" indent="-457200" algn="just" eaLnBrk="1" fontAlgn="auto" hangingPunct="1">
              <a:lnSpc>
                <a:spcPct val="80000"/>
              </a:lnSpc>
              <a:spcAft>
                <a:spcPts val="0"/>
              </a:spcAft>
              <a:buClrTx/>
              <a:buFont typeface="+mj-lt"/>
              <a:buAutoNum type="arabicPeriod"/>
              <a:defRPr/>
            </a:pPr>
            <a:r>
              <a:rPr lang="uk-UA" sz="2000" b="1" dirty="0" smtClean="0">
                <a:solidFill>
                  <a:srgbClr val="002060"/>
                </a:solidFill>
                <a:latin typeface="Times New Roman" pitchFamily="18" charset="0"/>
                <a:cs typeface="Times New Roman" pitchFamily="18" charset="0"/>
              </a:rPr>
              <a:t>Скорочення часу для підготовки до виконання лабораторних робіт;</a:t>
            </a:r>
          </a:p>
          <a:p>
            <a:pPr marL="457200" indent="-457200" algn="just" eaLnBrk="1" fontAlgn="auto" hangingPunct="1">
              <a:lnSpc>
                <a:spcPct val="80000"/>
              </a:lnSpc>
              <a:spcAft>
                <a:spcPts val="0"/>
              </a:spcAft>
              <a:buClrTx/>
              <a:buFont typeface="+mj-lt"/>
              <a:buAutoNum type="arabicPeriod"/>
              <a:defRPr/>
            </a:pPr>
            <a:r>
              <a:rPr lang="uk-UA" sz="2000" b="1" dirty="0" smtClean="0">
                <a:solidFill>
                  <a:srgbClr val="002060"/>
                </a:solidFill>
                <a:latin typeface="Times New Roman" pitchFamily="18" charset="0"/>
                <a:cs typeface="Times New Roman" pitchFamily="18" charset="0"/>
              </a:rPr>
              <a:t>Формування орієнтовних основ діяльності при виконанні лабораторних досліджень;</a:t>
            </a:r>
          </a:p>
          <a:p>
            <a:pPr marL="457200" indent="-457200" algn="just" eaLnBrk="1" fontAlgn="auto" hangingPunct="1">
              <a:lnSpc>
                <a:spcPct val="80000"/>
              </a:lnSpc>
              <a:spcAft>
                <a:spcPts val="0"/>
              </a:spcAft>
              <a:buClrTx/>
              <a:buFont typeface="+mj-lt"/>
              <a:buAutoNum type="arabicPeriod"/>
              <a:defRPr/>
            </a:pPr>
            <a:r>
              <a:rPr lang="uk-UA" sz="2000" b="1" dirty="0" smtClean="0">
                <a:solidFill>
                  <a:srgbClr val="002060"/>
                </a:solidFill>
                <a:latin typeface="Times New Roman" pitchFamily="18" charset="0"/>
                <a:cs typeface="Times New Roman" pitchFamily="18" charset="0"/>
              </a:rPr>
              <a:t>Самоконтроль результатів діяльності в процесі підготовки і виконання лабораторних досліджень;</a:t>
            </a:r>
          </a:p>
          <a:p>
            <a:pPr marL="457200" indent="-457200" algn="just" eaLnBrk="1" fontAlgn="auto" hangingPunct="1">
              <a:lnSpc>
                <a:spcPct val="80000"/>
              </a:lnSpc>
              <a:spcAft>
                <a:spcPts val="0"/>
              </a:spcAft>
              <a:buClrTx/>
              <a:buFont typeface="+mj-lt"/>
              <a:buAutoNum type="arabicPeriod"/>
              <a:defRPr/>
            </a:pPr>
            <a:r>
              <a:rPr lang="uk-UA" sz="2000" b="1" dirty="0" smtClean="0">
                <a:solidFill>
                  <a:srgbClr val="002060"/>
                </a:solidFill>
                <a:latin typeface="Times New Roman" pitchFamily="18" charset="0"/>
                <a:cs typeface="Times New Roman" pitchFamily="18" charset="0"/>
              </a:rPr>
              <a:t>Надання можливостей отримання інформації про фізичний процес і про кількісні значення фізичних величин, що його характеризують (характер їх зміни) – відеофрагменти;</a:t>
            </a:r>
          </a:p>
          <a:p>
            <a:pPr marL="457200" indent="-457200" algn="just" eaLnBrk="1" fontAlgn="auto" hangingPunct="1">
              <a:lnSpc>
                <a:spcPct val="80000"/>
              </a:lnSpc>
              <a:spcAft>
                <a:spcPts val="0"/>
              </a:spcAft>
              <a:buClrTx/>
              <a:buFont typeface="+mj-lt"/>
              <a:buAutoNum type="arabicPeriod"/>
              <a:defRPr/>
            </a:pPr>
            <a:r>
              <a:rPr lang="uk-UA" sz="2000" b="1" dirty="0" smtClean="0">
                <a:solidFill>
                  <a:srgbClr val="002060"/>
                </a:solidFill>
                <a:latin typeface="Times New Roman" pitchFamily="18" charset="0"/>
                <a:cs typeface="Times New Roman" pitchFamily="18" charset="0"/>
              </a:rPr>
              <a:t>Безпосередня участь учня в процесі виконання лабораторного дослідження - інтерактивні моделі лабораторних робіт.</a:t>
            </a:r>
            <a:endParaRPr lang="ru-RU" sz="2000" b="1" dirty="0" smtClean="0">
              <a:solidFill>
                <a:srgbClr val="002060"/>
              </a:solidFill>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uk-UA" dirty="0"/>
          </a:p>
        </p:txBody>
      </p:sp>
      <p:sp>
        <p:nvSpPr>
          <p:cNvPr id="2" name="Заголовок 1"/>
          <p:cNvSpPr>
            <a:spLocks noGrp="1"/>
          </p:cNvSpPr>
          <p:nvPr>
            <p:ph type="title"/>
          </p:nvPr>
        </p:nvSpPr>
        <p:spPr>
          <a:xfrm>
            <a:off x="457200" y="0"/>
            <a:ext cx="8229600" cy="1071563"/>
          </a:xfrm>
        </p:spPr>
        <p:txBody>
          <a:bodyPr>
            <a:normAutofit/>
          </a:bodyPr>
          <a:lstStyle/>
          <a:p>
            <a:pPr algn="ctr" eaLnBrk="1" fontAlgn="auto" hangingPunct="1">
              <a:spcAft>
                <a:spcPts val="0"/>
              </a:spcAft>
              <a:defRPr/>
            </a:pPr>
            <a:r>
              <a:rPr lang="uk-UA" sz="4000" b="1" dirty="0" smtClean="0">
                <a:solidFill>
                  <a:srgbClr val="002060"/>
                </a:solidFill>
                <a:latin typeface="Times New Roman" pitchFamily="18" charset="0"/>
                <a:cs typeface="Times New Roman" pitchFamily="18" charset="0"/>
              </a:rPr>
              <a:t>Використання  ППЗ</a:t>
            </a:r>
          </a:p>
        </p:txBody>
      </p:sp>
      <p:sp>
        <p:nvSpPr>
          <p:cNvPr id="4" name="Номер слайда 3"/>
          <p:cNvSpPr>
            <a:spLocks noGrp="1"/>
          </p:cNvSpPr>
          <p:nvPr>
            <p:ph type="sldNum" sz="quarter" idx="15"/>
          </p:nvPr>
        </p:nvSpPr>
        <p:spPr/>
        <p:txBody>
          <a:bodyPr/>
          <a:lstStyle/>
          <a:p>
            <a:pPr>
              <a:defRPr/>
            </a:pPr>
            <a:fld id="{4D894EC6-6629-4D25-921D-52D686A98910}" type="slidenum">
              <a:rPr lang="ru-RU" smtClean="0"/>
              <a:pPr>
                <a:defRPr/>
              </a:pPr>
              <a:t>6</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68313" y="260350"/>
            <a:ext cx="8229600" cy="1143000"/>
          </a:xfrm>
        </p:spPr>
        <p:txBody>
          <a:bodyPr>
            <a:noAutofit/>
          </a:bodyPr>
          <a:lstStyle/>
          <a:p>
            <a:pPr algn="ctr" eaLnBrk="1" fontAlgn="auto" hangingPunct="1">
              <a:spcAft>
                <a:spcPts val="0"/>
              </a:spcAft>
              <a:defRPr/>
            </a:pPr>
            <a:r>
              <a:rPr lang="uk-UA" sz="4000" b="1" dirty="0" smtClean="0">
                <a:solidFill>
                  <a:srgbClr val="002060"/>
                </a:solidFill>
                <a:latin typeface="Times New Roman" pitchFamily="18" charset="0"/>
                <a:cs typeface="Times New Roman" pitchFamily="18" charset="0"/>
              </a:rPr>
              <a:t>ППЗ     </a:t>
            </a:r>
            <a:br>
              <a:rPr lang="uk-UA" sz="4000" b="1" dirty="0" smtClean="0">
                <a:solidFill>
                  <a:srgbClr val="002060"/>
                </a:solidFill>
                <a:latin typeface="Times New Roman" pitchFamily="18" charset="0"/>
                <a:cs typeface="Times New Roman" pitchFamily="18" charset="0"/>
              </a:rPr>
            </a:br>
            <a:r>
              <a:rPr lang="uk-UA" sz="4000" b="1" dirty="0" smtClean="0">
                <a:solidFill>
                  <a:srgbClr val="002060"/>
                </a:solidFill>
                <a:latin typeface="Times New Roman" pitchFamily="18" charset="0"/>
                <a:cs typeface="Times New Roman" pitchFamily="18" charset="0"/>
              </a:rPr>
              <a:t>ФІЗИКА -  9 клас</a:t>
            </a:r>
            <a:endParaRPr lang="ru-RU" sz="4000" dirty="0" smtClean="0">
              <a:solidFill>
                <a:srgbClr val="002060"/>
              </a:solidFill>
              <a:latin typeface="Times New Roman" pitchFamily="18" charset="0"/>
              <a:cs typeface="Times New Roman" pitchFamily="18" charset="0"/>
            </a:endParaRPr>
          </a:p>
        </p:txBody>
      </p:sp>
      <p:pic>
        <p:nvPicPr>
          <p:cNvPr id="14340" name="Рисунок 3" descr="phisic9.jpg"/>
          <p:cNvPicPr>
            <a:picLocks noChangeAspect="1"/>
          </p:cNvPicPr>
          <p:nvPr/>
        </p:nvPicPr>
        <p:blipFill>
          <a:blip r:embed="rId2" cstate="print"/>
          <a:srcRect/>
          <a:stretch>
            <a:fillRect/>
          </a:stretch>
        </p:blipFill>
        <p:spPr bwMode="auto">
          <a:xfrm>
            <a:off x="428596" y="285728"/>
            <a:ext cx="1514475" cy="150018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0863" t="10742" r="20937" b="11133"/>
          <a:stretch>
            <a:fillRect/>
          </a:stretch>
        </p:blipFill>
        <p:spPr bwMode="auto">
          <a:xfrm>
            <a:off x="1214414" y="1500174"/>
            <a:ext cx="3286148" cy="254561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20863" t="10742" r="20937" b="11133"/>
          <a:stretch>
            <a:fillRect/>
          </a:stretch>
        </p:blipFill>
        <p:spPr bwMode="auto">
          <a:xfrm>
            <a:off x="5214942" y="3929066"/>
            <a:ext cx="3286148" cy="2615833"/>
          </a:xfrm>
          <a:prstGeom prst="rect">
            <a:avLst/>
          </a:prstGeom>
          <a:noFill/>
          <a:ln w="9525">
            <a:noFill/>
            <a:miter lim="800000"/>
            <a:headEnd/>
            <a:tailEnd/>
          </a:ln>
        </p:spPr>
      </p:pic>
      <p:pic>
        <p:nvPicPr>
          <p:cNvPr id="7" name="Рисунок 6" descr="41.JPG"/>
          <p:cNvPicPr>
            <a:picLocks noChangeAspect="1"/>
          </p:cNvPicPr>
          <p:nvPr/>
        </p:nvPicPr>
        <p:blipFill>
          <a:blip r:embed="rId5" cstate="print"/>
          <a:srcRect/>
          <a:stretch>
            <a:fillRect/>
          </a:stretch>
        </p:blipFill>
        <p:spPr bwMode="auto">
          <a:xfrm>
            <a:off x="642910" y="4071942"/>
            <a:ext cx="3306556" cy="2462318"/>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6" cstate="print"/>
          <a:srcRect l="20300" t="10103" r="20492" b="10274"/>
          <a:stretch>
            <a:fillRect/>
          </a:stretch>
        </p:blipFill>
        <p:spPr>
          <a:xfrm>
            <a:off x="4786314" y="1533302"/>
            <a:ext cx="3214710" cy="2430583"/>
          </a:xfrm>
          <a:noFill/>
          <a:effectLst/>
        </p:spPr>
      </p:pic>
      <p:sp>
        <p:nvSpPr>
          <p:cNvPr id="10" name="Номер слайда 9"/>
          <p:cNvSpPr>
            <a:spLocks noGrp="1"/>
          </p:cNvSpPr>
          <p:nvPr>
            <p:ph type="sldNum" sz="quarter" idx="15"/>
          </p:nvPr>
        </p:nvSpPr>
        <p:spPr/>
        <p:txBody>
          <a:bodyPr/>
          <a:lstStyle/>
          <a:p>
            <a:pPr>
              <a:defRPr/>
            </a:pPr>
            <a:fld id="{4D894EC6-6629-4D25-921D-52D686A98910}" type="slidenum">
              <a:rPr lang="ru-RU" smtClean="0"/>
              <a:pPr>
                <a:defRPr/>
              </a:pPr>
              <a:t>7</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ПРЕЗЕНТАЦІЯ\12.JPG"/>
          <p:cNvPicPr>
            <a:picLocks noGrp="1" noChangeAspect="1" noChangeArrowheads="1"/>
          </p:cNvPicPr>
          <p:nvPr>
            <p:ph idx="1"/>
          </p:nvPr>
        </p:nvPicPr>
        <p:blipFill>
          <a:blip r:embed="rId2" cstate="print"/>
          <a:srcRect/>
          <a:stretch>
            <a:fillRect/>
          </a:stretch>
        </p:blipFill>
        <p:spPr>
          <a:xfrm>
            <a:off x="7072330" y="428604"/>
            <a:ext cx="1500174" cy="1500174"/>
          </a:xfrm>
        </p:spPr>
      </p:pic>
      <p:sp>
        <p:nvSpPr>
          <p:cNvPr id="2" name="Заголовок 1"/>
          <p:cNvSpPr>
            <a:spLocks noGrp="1"/>
          </p:cNvSpPr>
          <p:nvPr>
            <p:ph type="title"/>
          </p:nvPr>
        </p:nvSpPr>
        <p:spPr>
          <a:xfrm>
            <a:off x="611188" y="260350"/>
            <a:ext cx="8229600" cy="1071563"/>
          </a:xfrm>
        </p:spPr>
        <p:txBody>
          <a:bodyPr>
            <a:normAutofit fontScale="90000"/>
          </a:bodyPr>
          <a:lstStyle/>
          <a:p>
            <a:pPr algn="ctr" eaLnBrk="1" fontAlgn="auto" hangingPunct="1">
              <a:spcAft>
                <a:spcPts val="0"/>
              </a:spcAft>
              <a:defRPr/>
            </a:pPr>
            <a:r>
              <a:rPr lang="uk-UA" sz="4400" b="1" dirty="0" smtClean="0">
                <a:solidFill>
                  <a:srgbClr val="002060"/>
                </a:solidFill>
                <a:latin typeface="Times New Roman" pitchFamily="18" charset="0"/>
                <a:cs typeface="Times New Roman" pitchFamily="18" charset="0"/>
              </a:rPr>
              <a:t>ППЗ       </a:t>
            </a:r>
            <a:br>
              <a:rPr lang="uk-UA" sz="4400" b="1" dirty="0" smtClean="0">
                <a:solidFill>
                  <a:srgbClr val="002060"/>
                </a:solidFill>
                <a:latin typeface="Times New Roman" pitchFamily="18" charset="0"/>
                <a:cs typeface="Times New Roman" pitchFamily="18" charset="0"/>
              </a:rPr>
            </a:br>
            <a:r>
              <a:rPr lang="uk-UA" sz="4400" b="1" dirty="0" smtClean="0">
                <a:solidFill>
                  <a:srgbClr val="002060"/>
                </a:solidFill>
                <a:latin typeface="Times New Roman" pitchFamily="18" charset="0"/>
                <a:cs typeface="Times New Roman" pitchFamily="18" charset="0"/>
              </a:rPr>
              <a:t>ФІЗИКА -  10 клас</a:t>
            </a:r>
            <a:endParaRPr lang="ru-RU" sz="4400" dirty="0" smtClean="0">
              <a:solidFill>
                <a:srgbClr val="002060"/>
              </a:solidFill>
              <a:latin typeface="Times New Roman" pitchFamily="18" charset="0"/>
              <a:cs typeface="Times New Roman" pitchFamily="18" charset="0"/>
            </a:endParaRPr>
          </a:p>
        </p:txBody>
      </p:sp>
      <p:pic>
        <p:nvPicPr>
          <p:cNvPr id="19460" name="Рисунок 3" descr="phisic10.jpg"/>
          <p:cNvPicPr>
            <a:picLocks noChangeAspect="1"/>
          </p:cNvPicPr>
          <p:nvPr/>
        </p:nvPicPr>
        <p:blipFill>
          <a:blip r:embed="rId3" cstate="print"/>
          <a:srcRect/>
          <a:stretch>
            <a:fillRect/>
          </a:stretch>
        </p:blipFill>
        <p:spPr bwMode="auto">
          <a:xfrm>
            <a:off x="500034" y="4929198"/>
            <a:ext cx="1428750" cy="1457325"/>
          </a:xfrm>
          <a:prstGeom prst="rect">
            <a:avLst/>
          </a:prstGeom>
          <a:noFill/>
          <a:ln w="9525">
            <a:noFill/>
            <a:miter lim="800000"/>
            <a:headEnd/>
            <a:tailEnd/>
          </a:ln>
        </p:spPr>
      </p:pic>
      <p:pic>
        <p:nvPicPr>
          <p:cNvPr id="5" name="Місце для вмісту 6" descr="43.JPG"/>
          <p:cNvPicPr>
            <a:picLocks noChangeAspect="1"/>
          </p:cNvPicPr>
          <p:nvPr/>
        </p:nvPicPr>
        <p:blipFill>
          <a:blip r:embed="rId4" cstate="print"/>
          <a:stretch>
            <a:fillRect/>
          </a:stretch>
        </p:blipFill>
        <p:spPr>
          <a:xfrm>
            <a:off x="1071538" y="1428736"/>
            <a:ext cx="3089242" cy="3286148"/>
          </a:xfrm>
          <a:prstGeom prst="rect">
            <a:avLst/>
          </a:prstGeom>
        </p:spPr>
      </p:pic>
      <p:pic>
        <p:nvPicPr>
          <p:cNvPr id="6" name="Рисунок 5" descr="46.JPG"/>
          <p:cNvPicPr>
            <a:picLocks noChangeAspect="1"/>
          </p:cNvPicPr>
          <p:nvPr/>
        </p:nvPicPr>
        <p:blipFill>
          <a:blip r:embed="rId5" cstate="print"/>
          <a:srcRect/>
          <a:stretch>
            <a:fillRect/>
          </a:stretch>
        </p:blipFill>
        <p:spPr bwMode="auto">
          <a:xfrm>
            <a:off x="4286248" y="3357562"/>
            <a:ext cx="4421484" cy="3022600"/>
          </a:xfrm>
          <a:prstGeom prst="rect">
            <a:avLst/>
          </a:prstGeom>
          <a:noFill/>
          <a:ln w="9525">
            <a:noFill/>
            <a:miter lim="800000"/>
            <a:headEnd/>
            <a:tailEnd/>
          </a:ln>
        </p:spPr>
      </p:pic>
      <p:sp>
        <p:nvSpPr>
          <p:cNvPr id="8" name="Номер слайда 7"/>
          <p:cNvSpPr>
            <a:spLocks noGrp="1"/>
          </p:cNvSpPr>
          <p:nvPr>
            <p:ph type="sldNum" sz="quarter" idx="15"/>
          </p:nvPr>
        </p:nvSpPr>
        <p:spPr/>
        <p:txBody>
          <a:bodyPr/>
          <a:lstStyle/>
          <a:p>
            <a:pPr>
              <a:defRPr/>
            </a:pPr>
            <a:fld id="{4D894EC6-6629-4D25-921D-52D686A98910}" type="slidenum">
              <a:rPr lang="ru-RU" smtClean="0"/>
              <a:pPr>
                <a:defRPr/>
              </a:pPr>
              <a:t>8</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500" fill="hold"/>
                                        <p:tgtEl>
                                          <p:spTgt spid="9218"/>
                                        </p:tgtEl>
                                        <p:attrNameLst>
                                          <p:attrName>ppt_w</p:attrName>
                                        </p:attrNameLst>
                                      </p:cBhvr>
                                      <p:tavLst>
                                        <p:tav tm="0">
                                          <p:val>
                                            <p:fltVal val="0"/>
                                          </p:val>
                                        </p:tav>
                                        <p:tav tm="100000">
                                          <p:val>
                                            <p:strVal val="#ppt_w"/>
                                          </p:val>
                                        </p:tav>
                                      </p:tavLst>
                                    </p:anim>
                                    <p:anim calcmode="lin" valueType="num">
                                      <p:cBhvr>
                                        <p:cTn id="15" dur="500" fill="hold"/>
                                        <p:tgtEl>
                                          <p:spTgt spid="9218"/>
                                        </p:tgtEl>
                                        <p:attrNameLst>
                                          <p:attrName>ppt_h</p:attrName>
                                        </p:attrNameLst>
                                      </p:cBhvr>
                                      <p:tavLst>
                                        <p:tav tm="0">
                                          <p:val>
                                            <p:fltVal val="0"/>
                                          </p:val>
                                        </p:tav>
                                        <p:tav tm="100000">
                                          <p:val>
                                            <p:strVal val="#ppt_h"/>
                                          </p:val>
                                        </p:tav>
                                      </p:tavLst>
                                    </p:anim>
                                    <p:animEffect transition="in" filter="fade">
                                      <p:cBhvr>
                                        <p:cTn id="16" dur="5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JPG"/>
          <p:cNvPicPr>
            <a:picLocks noChangeAspect="1"/>
          </p:cNvPicPr>
          <p:nvPr/>
        </p:nvPicPr>
        <p:blipFill>
          <a:blip r:embed="rId2" cstate="print"/>
          <a:srcRect/>
          <a:stretch>
            <a:fillRect/>
          </a:stretch>
        </p:blipFill>
        <p:spPr bwMode="auto">
          <a:xfrm>
            <a:off x="357158" y="1500174"/>
            <a:ext cx="4214810" cy="2807940"/>
          </a:xfrm>
          <a:prstGeom prst="rect">
            <a:avLst/>
          </a:prstGeom>
          <a:noFill/>
          <a:ln w="9525">
            <a:noFill/>
            <a:miter lim="800000"/>
            <a:headEnd/>
            <a:tailEnd/>
          </a:ln>
        </p:spPr>
      </p:pic>
      <p:pic>
        <p:nvPicPr>
          <p:cNvPr id="22531" name="Рисунок 3" descr="phisic10.jpg"/>
          <p:cNvPicPr>
            <a:picLocks noChangeAspect="1"/>
          </p:cNvPicPr>
          <p:nvPr/>
        </p:nvPicPr>
        <p:blipFill>
          <a:blip r:embed="rId3" cstate="print"/>
          <a:srcRect/>
          <a:stretch>
            <a:fillRect/>
          </a:stretch>
        </p:blipFill>
        <p:spPr bwMode="auto">
          <a:xfrm>
            <a:off x="7215206" y="357166"/>
            <a:ext cx="1428750" cy="1457325"/>
          </a:xfrm>
          <a:prstGeom prst="rect">
            <a:avLst/>
          </a:prstGeom>
          <a:noFill/>
          <a:ln w="9525">
            <a:noFill/>
            <a:miter lim="800000"/>
            <a:headEnd/>
            <a:tailEnd/>
          </a:ln>
        </p:spPr>
      </p:pic>
      <p:sp>
        <p:nvSpPr>
          <p:cNvPr id="4" name="Прямоугольник 3"/>
          <p:cNvSpPr/>
          <p:nvPr/>
        </p:nvSpPr>
        <p:spPr>
          <a:xfrm>
            <a:off x="2500313" y="285750"/>
            <a:ext cx="4572000" cy="1323439"/>
          </a:xfrm>
          <a:prstGeom prst="rect">
            <a:avLst/>
          </a:prstGeom>
        </p:spPr>
        <p:txBody>
          <a:bodyPr>
            <a:spAutoFit/>
          </a:bodyPr>
          <a:lstStyle/>
          <a:p>
            <a:pPr algn="ctr">
              <a:defRPr/>
            </a:pPr>
            <a:r>
              <a:rPr lang="uk-UA" sz="4000" b="1" dirty="0">
                <a:solidFill>
                  <a:srgbClr val="002060"/>
                </a:solidFill>
                <a:latin typeface="Times New Roman" pitchFamily="18" charset="0"/>
                <a:cs typeface="Times New Roman" pitchFamily="18" charset="0"/>
              </a:rPr>
              <a:t>ППЗ       </a:t>
            </a:r>
            <a:br>
              <a:rPr lang="uk-UA" sz="4000" b="1" dirty="0">
                <a:solidFill>
                  <a:srgbClr val="002060"/>
                </a:solidFill>
                <a:latin typeface="Times New Roman" pitchFamily="18" charset="0"/>
                <a:cs typeface="Times New Roman" pitchFamily="18" charset="0"/>
              </a:rPr>
            </a:br>
            <a:r>
              <a:rPr lang="uk-UA" sz="4000" b="1" dirty="0">
                <a:solidFill>
                  <a:srgbClr val="002060"/>
                </a:solidFill>
                <a:latin typeface="Times New Roman" pitchFamily="18" charset="0"/>
                <a:cs typeface="Times New Roman" pitchFamily="18" charset="0"/>
              </a:rPr>
              <a:t>ФІЗИКА -  10 клас</a:t>
            </a:r>
            <a:endParaRPr lang="ru-RU" sz="4000" dirty="0">
              <a:solidFill>
                <a:srgbClr val="002060"/>
              </a:solidFill>
              <a:latin typeface="Times New Roman" pitchFamily="18" charset="0"/>
              <a:cs typeface="Times New Roman" pitchFamily="18" charset="0"/>
            </a:endParaRPr>
          </a:p>
        </p:txBody>
      </p:sp>
      <p:pic>
        <p:nvPicPr>
          <p:cNvPr id="5" name="Рисунок 4" descr="44.JPG"/>
          <p:cNvPicPr>
            <a:picLocks noChangeAspect="1"/>
          </p:cNvPicPr>
          <p:nvPr/>
        </p:nvPicPr>
        <p:blipFill>
          <a:blip r:embed="rId4" cstate="print"/>
          <a:srcRect/>
          <a:stretch>
            <a:fillRect/>
          </a:stretch>
        </p:blipFill>
        <p:spPr bwMode="auto">
          <a:xfrm>
            <a:off x="4314301" y="3286124"/>
            <a:ext cx="4344996" cy="296742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70C8E812-C261-4359-8FFE-B2A62C5098BF}" type="slidenum">
              <a:rPr lang="ru-RU" smtClean="0"/>
              <a:pPr>
                <a:defRPr/>
              </a:pPr>
              <a:t>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1">
      <a:dk1>
        <a:srgbClr val="9EB060"/>
      </a:dk1>
      <a:lt1>
        <a:srgbClr val="66FF66"/>
      </a:lt1>
      <a:dk2>
        <a:srgbClr val="92D050"/>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1248</TotalTime>
  <Words>942</Words>
  <Application>Microsoft Office PowerPoint</Application>
  <PresentationFormat>Экран (4:3)</PresentationFormat>
  <Paragraphs>142</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Бумажная</vt:lpstr>
      <vt:lpstr>Слайд 1</vt:lpstr>
      <vt:lpstr>Зміст</vt:lpstr>
      <vt:lpstr>Слайд 3</vt:lpstr>
      <vt:lpstr>Слайд 4</vt:lpstr>
      <vt:lpstr>Використання  ППЗ</vt:lpstr>
      <vt:lpstr>Використання  ППЗ</vt:lpstr>
      <vt:lpstr>ППЗ      ФІЗИКА -  9 клас</vt:lpstr>
      <vt:lpstr>ППЗ        ФІЗИКА -  10 клас</vt:lpstr>
      <vt:lpstr>Слайд 9</vt:lpstr>
      <vt:lpstr>Слайд 10</vt:lpstr>
      <vt:lpstr>Слайд 11</vt:lpstr>
      <vt:lpstr>     ППЗ ФІЗИКА   11 клас</vt:lpstr>
      <vt:lpstr>Слайд 13</vt:lpstr>
      <vt:lpstr>Слайд 14</vt:lpstr>
      <vt:lpstr>                  ППЗ Віртуальна фізична лабораторія  9-11 клас</vt:lpstr>
      <vt:lpstr>Слайд 16</vt:lpstr>
      <vt:lpstr>ППЗ Бібліотека електронних наочностей 7-11 клас</vt:lpstr>
      <vt:lpstr>Слайд 18</vt:lpstr>
      <vt:lpstr>Слайд 19</vt:lpstr>
      <vt:lpstr>Слайд 20</vt:lpstr>
      <vt:lpstr>Слайд 21</vt:lpstr>
      <vt:lpstr>ВИСНОВОК</vt:lpstr>
      <vt:lpstr>Список використаних джерел</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ППЗ з фізики та астрономії</dc:title>
  <dc:creator>Валя</dc:creator>
  <cp:lastModifiedBy>Юля</cp:lastModifiedBy>
  <cp:revision>123</cp:revision>
  <dcterms:created xsi:type="dcterms:W3CDTF">2009-05-18T14:59:22Z</dcterms:created>
  <dcterms:modified xsi:type="dcterms:W3CDTF">2017-10-03T18:23:51Z</dcterms:modified>
</cp:coreProperties>
</file>