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2E4E95C-8F15-45E9-BD71-B569AE6E3893}" type="datetimeFigureOut">
              <a:rPr lang="uk-UA" smtClean="0"/>
              <a:pPr/>
              <a:t>10.09.2017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695DDD-8F07-4A30-AFB4-3438E9F6E58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5.gif"/><Relationship Id="rId4" Type="http://schemas.openxmlformats.org/officeDocument/2006/relationships/hyperlink" Target="http://smiles.33b.ru/smile.27349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8.jpeg"/><Relationship Id="rId7" Type="http://schemas.openxmlformats.org/officeDocument/2006/relationships/image" Target="../media/image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hyperlink" Target="http://smiles.33b.ru/smile.105228.html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11553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12102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6600" b="1" dirty="0" smtClean="0">
                <a:solidFill>
                  <a:srgbClr val="C00000"/>
                </a:solidFill>
                <a:latin typeface="Georgia" pitchFamily="18" charset="0"/>
              </a:rPr>
              <a:t>“ Вчимося бізнесу ”</a:t>
            </a:r>
            <a:endParaRPr lang="uk-UA" sz="6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001156" cy="1643074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Керівник: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Учитель - методист  Шишкинської загальноосвітньої школи І-ІІІ ст.  Вільбург Г.З.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00100" y="928670"/>
            <a:ext cx="6477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Дослідницький проект</a:t>
            </a:r>
            <a:endParaRPr lang="uk-U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s20.rimg.info/766a4ad9df05358a84ee4bd192700f6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7859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805761" cy="796908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Зупинка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“Бутербродна”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571900" cy="27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4802" t="10020" r="18278"/>
          <a:stretch>
            <a:fillRect/>
          </a:stretch>
        </p:blipFill>
        <p:spPr bwMode="auto">
          <a:xfrm>
            <a:off x="0" y="2500306"/>
            <a:ext cx="2714644" cy="32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увати 21"/>
          <p:cNvGrpSpPr/>
          <p:nvPr/>
        </p:nvGrpSpPr>
        <p:grpSpPr>
          <a:xfrm>
            <a:off x="5429224" y="928670"/>
            <a:ext cx="3714776" cy="1139989"/>
            <a:chOff x="5214942" y="759312"/>
            <a:chExt cx="3500462" cy="928694"/>
          </a:xfrm>
        </p:grpSpPr>
        <p:sp>
          <p:nvSpPr>
            <p:cNvPr id="15" name="Виноска-хмарка 14"/>
            <p:cNvSpPr/>
            <p:nvPr/>
          </p:nvSpPr>
          <p:spPr>
            <a:xfrm>
              <a:off x="5214942" y="759312"/>
              <a:ext cx="3500462" cy="9286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400" dirty="0" smtClean="0"/>
                <a:t> </a:t>
              </a:r>
              <a:endParaRPr lang="uk-UA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3570" y="1000108"/>
              <a:ext cx="2786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 </a:t>
              </a:r>
              <a:r>
                <a:rPr lang="uk-UA" sz="1600" dirty="0" smtClean="0"/>
                <a:t>Розраховуюсь державною валютою </a:t>
              </a:r>
              <a:endParaRPr lang="uk-UA" sz="1600" dirty="0"/>
            </a:p>
          </p:txBody>
        </p:sp>
      </p:grpSp>
      <p:grpSp>
        <p:nvGrpSpPr>
          <p:cNvPr id="10" name="Групувати 9"/>
          <p:cNvGrpSpPr/>
          <p:nvPr/>
        </p:nvGrpSpPr>
        <p:grpSpPr>
          <a:xfrm>
            <a:off x="214282" y="928670"/>
            <a:ext cx="3143272" cy="1357322"/>
            <a:chOff x="714348" y="1285860"/>
            <a:chExt cx="3143272" cy="1357322"/>
          </a:xfrm>
        </p:grpSpPr>
        <p:sp>
          <p:nvSpPr>
            <p:cNvPr id="17" name="Виноска-хмарка 16"/>
            <p:cNvSpPr/>
            <p:nvPr/>
          </p:nvSpPr>
          <p:spPr>
            <a:xfrm>
              <a:off x="714348" y="1285860"/>
              <a:ext cx="3143272" cy="135732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400" dirty="0" smtClean="0"/>
                <a:t> </a:t>
              </a:r>
              <a:endParaRPr lang="uk-UA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8662" y="1785926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err="1" smtClean="0">
                  <a:solidFill>
                    <a:schemeClr val="accent6">
                      <a:lumMod val="50000"/>
                    </a:schemeClr>
                  </a:solidFill>
                </a:rPr>
                <a:t>”</a:t>
              </a:r>
              <a:r>
                <a:rPr lang="uk-UA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Усі</a:t>
              </a:r>
              <a:r>
                <a:rPr lang="uk-UA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гроші на випускний!”</a:t>
              </a:r>
              <a:endParaRPr lang="uk-UA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Прямокутник 18"/>
          <p:cNvSpPr/>
          <p:nvPr/>
        </p:nvSpPr>
        <p:spPr>
          <a:xfrm>
            <a:off x="4071934" y="557214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uk-UA" dirty="0"/>
          </a:p>
        </p:txBody>
      </p:sp>
      <p:pic>
        <p:nvPicPr>
          <p:cNvPr id="13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14422"/>
            <a:ext cx="18573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User\Рабочий стол\ярмарка\DSCF3981.jpg"/>
          <p:cNvPicPr>
            <a:picLocks noChangeAspect="1" noChangeArrowheads="1"/>
          </p:cNvPicPr>
          <p:nvPr/>
        </p:nvPicPr>
        <p:blipFill>
          <a:blip r:embed="rId5" cstate="print"/>
          <a:srcRect t="21966" r="13294"/>
          <a:stretch>
            <a:fillRect/>
          </a:stretch>
        </p:blipFill>
        <p:spPr bwMode="auto">
          <a:xfrm>
            <a:off x="2643174" y="4286256"/>
            <a:ext cx="335758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239" y="357166"/>
            <a:ext cx="7805761" cy="1143000"/>
          </a:xfrm>
        </p:spPr>
        <p:txBody>
          <a:bodyPr/>
          <a:lstStyle/>
          <a:p>
            <a:pPr algn="ctr"/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Інтелект–кафе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“Юрєць”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69" t="11508" r="7118" b="12599"/>
          <a:stretch>
            <a:fillRect/>
          </a:stretch>
        </p:blipFill>
        <p:spPr bwMode="auto">
          <a:xfrm>
            <a:off x="5214910" y="3786190"/>
            <a:ext cx="3286180" cy="26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185738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http://s20.rimg.info/8dc97aa4f8e46e9f4d3424d44e5e9b7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1" descr="C:\Documents and Settings\User\Рабочий стол\ярмарка\DSCF3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3465190" cy="2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User\Рабочий стол\ярмарка\DSCF3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User\Рабочий стол\ярмарка\DSCF3887.jpg"/>
          <p:cNvPicPr>
            <a:picLocks noChangeAspect="1" noChangeArrowheads="1"/>
          </p:cNvPicPr>
          <p:nvPr/>
        </p:nvPicPr>
        <p:blipFill>
          <a:blip r:embed="rId6" cstate="print"/>
          <a:srcRect l="15524" r="19877"/>
          <a:stretch>
            <a:fillRect/>
          </a:stretch>
        </p:blipFill>
        <p:spPr bwMode="auto">
          <a:xfrm>
            <a:off x="357158" y="3857628"/>
            <a:ext cx="3286148" cy="27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877199" cy="1143000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Учителі теж вчаться бізнесу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53" t="12996" r="11582"/>
          <a:stretch>
            <a:fillRect/>
          </a:stretch>
        </p:blipFill>
        <p:spPr bwMode="auto">
          <a:xfrm>
            <a:off x="214282" y="1571612"/>
            <a:ext cx="3071834" cy="292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628" y="4500570"/>
            <a:ext cx="414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Індивідуальний підхід до обслуговування (А як же інакше, якщо це моя дружина) 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Який базар без циганки?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21f56ca6a988667b4974e014aeff81be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72074"/>
            <a:ext cx="1285884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2500298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Заробіть</a:t>
            </a:r>
            <a:r>
              <a:rPr lang="ru-RU" i="1" dirty="0" smtClean="0"/>
              <a:t> </a:t>
            </a:r>
            <a:r>
              <a:rPr lang="ru-RU" i="1" dirty="0" err="1" smtClean="0"/>
              <a:t>репутацію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вона буде </a:t>
            </a:r>
            <a:r>
              <a:rPr lang="ru-RU" i="1" dirty="0" err="1" smtClean="0"/>
              <a:t>працювати</a:t>
            </a:r>
            <a:r>
              <a:rPr lang="ru-RU" i="1" dirty="0" smtClean="0"/>
              <a:t> на вас.</a:t>
            </a:r>
            <a:endParaRPr lang="uk-UA" dirty="0"/>
          </a:p>
        </p:txBody>
      </p:sp>
      <p:pic>
        <p:nvPicPr>
          <p:cNvPr id="1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16604">
            <a:off x="3069981" y="1670468"/>
            <a:ext cx="1917312" cy="31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20.rimg.info/bbec7e6529f4bc6c76b23d028a99aa3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286388"/>
            <a:ext cx="1643074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62951" cy="725470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Наші  інвестори - батьки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12" t="15972"/>
          <a:stretch>
            <a:fillRect/>
          </a:stretch>
        </p:blipFill>
        <p:spPr bwMode="auto">
          <a:xfrm>
            <a:off x="571472" y="1214422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973" t="14881" r="8482"/>
          <a:stretch>
            <a:fillRect/>
          </a:stretch>
        </p:blipFill>
        <p:spPr bwMode="auto">
          <a:xfrm>
            <a:off x="214282" y="4000504"/>
            <a:ext cx="2571800" cy="24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2614"/>
          <a:stretch>
            <a:fillRect/>
          </a:stretch>
        </p:blipFill>
        <p:spPr bwMode="auto">
          <a:xfrm>
            <a:off x="6429388" y="3714752"/>
            <a:ext cx="2472541" cy="275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14422"/>
            <a:ext cx="3684614" cy="238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User\Рабочий стол\ярмарка\DSCF3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929066"/>
            <a:ext cx="3214710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412299">
            <a:off x="97021" y="-79021"/>
            <a:ext cx="1419557" cy="126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412299">
            <a:off x="4233861" y="3202815"/>
            <a:ext cx="852730" cy="9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49" y="0"/>
            <a:ext cx="8162951" cy="171448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uk-UA" sz="54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Мета проекту: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endParaRPr lang="uk-UA" sz="48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5297" y="1357298"/>
            <a:ext cx="8448703" cy="5197493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Опанування достатнім рівнем знань для організації бізнесу;</a:t>
            </a: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Формування навичок  одержання  максимальних  прибутків   при мінімальних затратах;</a:t>
            </a: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використання  різноманітних видів  бізнесу;</a:t>
            </a: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Сприяння    налагодженню бізнесових відносин 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“продавець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клієнт”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;</a:t>
            </a: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Виховання   культури людського  спілкування </a:t>
            </a:r>
          </a:p>
          <a:p>
            <a:pPr>
              <a:lnSpc>
                <a:spcPct val="150000"/>
              </a:lnSpc>
              <a:buNone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44657">
            <a:off x="-63138" y="96180"/>
            <a:ext cx="1755204" cy="17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80384">
            <a:off x="7677847" y="5518243"/>
            <a:ext cx="1238081" cy="14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77265" cy="1143000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F3F3F3"/>
                </a:solidFill>
              </a:rPr>
              <a:t>Опис проекту</a:t>
            </a:r>
            <a:endParaRPr lang="ru-RU" sz="5400" b="1" dirty="0">
              <a:solidFill>
                <a:srgbClr val="F3F3F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377265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Кожен клас вибрав для проекту різний вид підприємницької діяльності. (робота закладів харчування від кафе до бутербродної, салони краси,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інтелект-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кафе,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фото-ательє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 проекті приймали участь всі учні школи, колектив школи, батьки та жителі села.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Вибравши відповідний вид підприємницької діяльності, були розроблені бізнес-плани.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Кошти зібрані від цього  проекту були передані батькам учениці нашої школи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Партем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Антоніни на операцію по пересадці нирки.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305827" cy="868346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Учасники проекту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286412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Консультанти (учителі, батьки)</a:t>
            </a: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Бізнесмени (учні):</a:t>
            </a:r>
          </a:p>
          <a:p>
            <a:pPr>
              <a:buNone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   продавці продовольчих та промислових товарів;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працівники закладів громадського харчування: менеджери, кухарі, офіціанти;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працівники сфери обслуговування: фотографи, перукарі, масажисти,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візажисти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(макіяж, манікюр, татуювання);</a:t>
            </a:r>
          </a:p>
          <a:p>
            <a:pPr>
              <a:buFontTx/>
              <a:buChar char="-"/>
            </a:pP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шоумени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працівники бізнесу розваг. </a:t>
            </a:r>
          </a:p>
          <a:p>
            <a:pPr>
              <a:lnSpc>
                <a:spcPct val="150000"/>
              </a:lnSpc>
            </a:pPr>
            <a:endParaRPr lang="uk-UA" sz="2800" dirty="0" smtClean="0">
              <a:latin typeface="Georgia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4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56634">
            <a:off x="7367121" y="4937886"/>
            <a:ext cx="1821021" cy="184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12299">
            <a:off x="447647" y="416734"/>
            <a:ext cx="852730" cy="9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948637" cy="868346"/>
          </a:xfrm>
        </p:spPr>
        <p:txBody>
          <a:bodyPr/>
          <a:lstStyle/>
          <a:p>
            <a:pPr algn="ctr"/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Бізнесує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молодша школа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Documents and Settings\User\Рабочий стол\вчимося бізнесу\IMG_1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71966" cy="347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429132"/>
            <a:ext cx="4143372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6">
                    <a:lumMod val="50000"/>
                  </a:schemeClr>
                </a:solidFill>
              </a:rPr>
              <a:t>Мама – найкращий порадник і помічник</a:t>
            </a:r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427" t="5682"/>
          <a:stretch>
            <a:fillRect/>
          </a:stretch>
        </p:blipFill>
        <p:spPr bwMode="auto">
          <a:xfrm>
            <a:off x="4929190" y="1428736"/>
            <a:ext cx="337449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User\Рабочий стол\ярмарка\DSCF3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29132"/>
            <a:ext cx="335758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93512">
            <a:off x="866790" y="4655772"/>
            <a:ext cx="1852625" cy="23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05635">
            <a:off x="7456096" y="4809419"/>
            <a:ext cx="1664892" cy="21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234389" cy="939784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Працює кафе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“Косплей”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57" t="32189" r="21137" b="12016"/>
          <a:stretch>
            <a:fillRect/>
          </a:stretch>
        </p:blipFill>
        <p:spPr bwMode="auto">
          <a:xfrm>
            <a:off x="285720" y="2000240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2693" t="34694" r="19230" b="28571"/>
          <a:stretch>
            <a:fillRect/>
          </a:stretch>
        </p:blipFill>
        <p:spPr bwMode="auto">
          <a:xfrm>
            <a:off x="6000761" y="1571612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User\Рабочий стол\вчимося бізнесу\IMG_1076.jpg"/>
          <p:cNvPicPr>
            <a:picLocks noChangeAspect="1" noChangeArrowheads="1"/>
          </p:cNvPicPr>
          <p:nvPr/>
        </p:nvPicPr>
        <p:blipFill>
          <a:blip r:embed="rId4" cstate="print"/>
          <a:srcRect t="9534"/>
          <a:stretch>
            <a:fillRect/>
          </a:stretch>
        </p:blipFill>
        <p:spPr bwMode="auto">
          <a:xfrm>
            <a:off x="6072198" y="4214818"/>
            <a:ext cx="2928958" cy="2428892"/>
          </a:xfrm>
          <a:prstGeom prst="rect">
            <a:avLst/>
          </a:prstGeom>
          <a:noFill/>
        </p:spPr>
      </p:pic>
      <p:pic>
        <p:nvPicPr>
          <p:cNvPr id="8" name="Picture 4" descr="C:\Documents and Settings\User\Рабочий стол\вчимося бізнесу\IMG_1077.jpg"/>
          <p:cNvPicPr>
            <a:picLocks noChangeAspect="1" noChangeArrowheads="1"/>
          </p:cNvPicPr>
          <p:nvPr/>
        </p:nvPicPr>
        <p:blipFill>
          <a:blip r:embed="rId5" cstate="print"/>
          <a:srcRect l="20337" t="10020"/>
          <a:stretch>
            <a:fillRect/>
          </a:stretch>
        </p:blipFill>
        <p:spPr bwMode="auto">
          <a:xfrm>
            <a:off x="285720" y="4357694"/>
            <a:ext cx="3429024" cy="2360191"/>
          </a:xfrm>
          <a:prstGeom prst="rect">
            <a:avLst/>
          </a:prstGeom>
          <a:noFill/>
        </p:spPr>
      </p:pic>
      <p:pic>
        <p:nvPicPr>
          <p:cNvPr id="10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19166">
            <a:off x="4149608" y="3799757"/>
            <a:ext cx="2008766" cy="30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User\Рабочий стол\ярмарка\DSCF3982.jpg"/>
          <p:cNvPicPr>
            <a:picLocks noChangeAspect="1" noChangeArrowheads="1"/>
          </p:cNvPicPr>
          <p:nvPr/>
        </p:nvPicPr>
        <p:blipFill>
          <a:blip r:embed="rId7" cstate="print"/>
          <a:srcRect l="32256" t="19888" r="33413"/>
          <a:stretch>
            <a:fillRect/>
          </a:stretch>
        </p:blipFill>
        <p:spPr bwMode="auto">
          <a:xfrm>
            <a:off x="4000496" y="1214422"/>
            <a:ext cx="16327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6072198" cy="172560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Ресторан “У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Ашота”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запрошує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76" t="30853" r="35020"/>
          <a:stretch>
            <a:fillRect/>
          </a:stretch>
        </p:blipFill>
        <p:spPr bwMode="auto">
          <a:xfrm>
            <a:off x="357158" y="3357562"/>
            <a:ext cx="3255942" cy="30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User\Рабочий стол\вчимося бізнесу\IMG_1075.jpg"/>
          <p:cNvPicPr>
            <a:picLocks noChangeAspect="1" noChangeArrowheads="1"/>
          </p:cNvPicPr>
          <p:nvPr/>
        </p:nvPicPr>
        <p:blipFill>
          <a:blip r:embed="rId3" cstate="print"/>
          <a:srcRect l="42897" t="23044" r="38162" b="43809"/>
          <a:stretch>
            <a:fillRect/>
          </a:stretch>
        </p:blipFill>
        <p:spPr bwMode="auto">
          <a:xfrm>
            <a:off x="214282" y="142852"/>
            <a:ext cx="3143272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2428868"/>
            <a:ext cx="78581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Ашот</a:t>
            </a:r>
            <a:endParaRPr lang="uk-UA" dirty="0"/>
          </a:p>
        </p:txBody>
      </p:sp>
      <p:pic>
        <p:nvPicPr>
          <p:cNvPr id="10" name="Picture 2" descr="C:\Documents and Settings\User\Рабочий стол\вчимося бізнесу\IMG_1069.jpg"/>
          <p:cNvPicPr>
            <a:picLocks noChangeAspect="1" noChangeArrowheads="1"/>
          </p:cNvPicPr>
          <p:nvPr/>
        </p:nvPicPr>
        <p:blipFill>
          <a:blip r:embed="rId4" cstate="print"/>
          <a:srcRect l="2463" r="23276"/>
          <a:stretch>
            <a:fillRect/>
          </a:stretch>
        </p:blipFill>
        <p:spPr bwMode="auto">
          <a:xfrm>
            <a:off x="5143504" y="3000372"/>
            <a:ext cx="3571900" cy="3607431"/>
          </a:xfrm>
          <a:prstGeom prst="rect">
            <a:avLst/>
          </a:prstGeom>
          <a:noFill/>
        </p:spPr>
      </p:pic>
      <p:pic>
        <p:nvPicPr>
          <p:cNvPr id="7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811492">
            <a:off x="7846115" y="1794636"/>
            <a:ext cx="1350267" cy="112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43727">
            <a:off x="3424063" y="2781952"/>
            <a:ext cx="1865843" cy="39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214422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Фотоательє  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“За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дві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гривні”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3" descr="C:\Documents and Settings\User\Рабочий стол\вчимося бізнесу\IMG_1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50" t="11111" r="8333"/>
          <a:stretch>
            <a:fillRect/>
          </a:stretch>
        </p:blipFill>
        <p:spPr bwMode="auto">
          <a:xfrm>
            <a:off x="2786050" y="3429000"/>
            <a:ext cx="3214710" cy="3214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730" t="11508" r="18278"/>
          <a:stretch>
            <a:fillRect/>
          </a:stretch>
        </p:blipFill>
        <p:spPr bwMode="auto">
          <a:xfrm>
            <a:off x="5929322" y="1214422"/>
            <a:ext cx="3071834" cy="4248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5917" t="10020" r="24975"/>
          <a:stretch>
            <a:fillRect/>
          </a:stretch>
        </p:blipFill>
        <p:spPr bwMode="auto">
          <a:xfrm>
            <a:off x="-214346" y="1142984"/>
            <a:ext cx="3143272" cy="431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e46ec0631d2452ef856c42ce3f05829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500174"/>
            <a:ext cx="12811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997066">
            <a:off x="0" y="5064127"/>
            <a:ext cx="2156771" cy="17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453727" flipH="1">
            <a:off x="6256956" y="4568931"/>
            <a:ext cx="2601141" cy="24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71480"/>
            <a:ext cx="6215106" cy="796908"/>
          </a:xfrm>
        </p:spPr>
        <p:txBody>
          <a:bodyPr/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Салон краси</a:t>
            </a:r>
            <a:b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“П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ять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зірок”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C:\Documents and Settings\User\Рабочий стол\вчимося бізнесу\DSCN3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4000504"/>
            <a:ext cx="3532909" cy="26517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221" t="23413" r="21627"/>
          <a:stretch>
            <a:fillRect/>
          </a:stretch>
        </p:blipFill>
        <p:spPr bwMode="auto">
          <a:xfrm>
            <a:off x="5643570" y="1285860"/>
            <a:ext cx="28691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6696" t="10417"/>
          <a:stretch>
            <a:fillRect/>
          </a:stretch>
        </p:blipFill>
        <p:spPr bwMode="auto">
          <a:xfrm>
            <a:off x="500034" y="3929066"/>
            <a:ext cx="3786214" cy="272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4801" t="5555" r="27207"/>
          <a:stretch>
            <a:fillRect/>
          </a:stretch>
        </p:blipFill>
        <p:spPr bwMode="auto">
          <a:xfrm>
            <a:off x="0" y="285728"/>
            <a:ext cx="2357454" cy="34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06cb4c7198afecdae533147c455d0b4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6497" y="1181798"/>
            <a:ext cx="2844197" cy="231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314_slide4444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</Template>
  <TotalTime>454</TotalTime>
  <Words>266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ind_2314_slide4444</vt:lpstr>
      <vt:lpstr> “ Вчимося бізнесу ”</vt:lpstr>
      <vt:lpstr>    Мета проекту: </vt:lpstr>
      <vt:lpstr>Опис проекту</vt:lpstr>
      <vt:lpstr>Учасники проекту</vt:lpstr>
      <vt:lpstr>Бізнесує молодша школа</vt:lpstr>
      <vt:lpstr>Працює кафе “Косплей”</vt:lpstr>
      <vt:lpstr>Ресторан “У Ашота” запрошує</vt:lpstr>
      <vt:lpstr>Фотоательє   “За дві гривні”</vt:lpstr>
      <vt:lpstr>Салон краси  “П’ять зірок”</vt:lpstr>
      <vt:lpstr>Зупинка “Бутербродна”</vt:lpstr>
      <vt:lpstr>Інтелект–кафе  “Юрєць”</vt:lpstr>
      <vt:lpstr>Учителі теж вчаться бізнесу</vt:lpstr>
      <vt:lpstr>Наші  інвестори - батьки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Дослідницький проект “Вчимося бізнесу”</dc:title>
  <dc:creator>Школа</dc:creator>
  <cp:lastModifiedBy>1</cp:lastModifiedBy>
  <cp:revision>53</cp:revision>
  <dcterms:created xsi:type="dcterms:W3CDTF">2014-11-12T06:48:25Z</dcterms:created>
  <dcterms:modified xsi:type="dcterms:W3CDTF">2017-09-10T08:31:19Z</dcterms:modified>
</cp:coreProperties>
</file>