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278" r:id="rId4"/>
    <p:sldId id="272" r:id="rId5"/>
    <p:sldId id="282" r:id="rId6"/>
    <p:sldId id="283" r:id="rId7"/>
    <p:sldId id="284" r:id="rId8"/>
    <p:sldId id="287" r:id="rId9"/>
    <p:sldId id="285" r:id="rId10"/>
    <p:sldId id="28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4208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Picture 4" descr="i?id=117982974-6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7544" y="404664"/>
            <a:ext cx="4603793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i?id=123438514-1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501008"/>
            <a:ext cx="307696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4208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BOSS\Desktop\сре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76672"/>
            <a:ext cx="4754557" cy="57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4208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Picture 5" descr="i?id=392232910-5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2696"/>
            <a:ext cx="2598195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i?id=138463827-0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427984" y="2708920"/>
            <a:ext cx="3973723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4208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4" descr="i?id=144933595-0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32040" y="2852936"/>
            <a:ext cx="3522325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i?id=22117482-4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04664"/>
            <a:ext cx="2543678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15816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4" name="Picture 5" descr="i?id=59224627-0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24944"/>
            <a:ext cx="3922094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C:\Users\BOSS\Desktop\gri-fare_3[1].jpg"/>
          <p:cNvPicPr/>
          <p:nvPr/>
        </p:nvPicPr>
        <p:blipFill>
          <a:blip r:embed="rId4" cstate="print"/>
          <a:srcRect b="6375"/>
          <a:stretch>
            <a:fillRect/>
          </a:stretch>
        </p:blipFill>
        <p:spPr bwMode="auto">
          <a:xfrm>
            <a:off x="539552" y="404664"/>
            <a:ext cx="3672408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15816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 descr="C:\Users\BOSS\Desktop\depositphotos_43988137-stock-photo-grain-of-the-wheat-in.jpg"/>
          <p:cNvPicPr>
            <a:picLocks noChangeAspect="1" noChangeArrowheads="1"/>
          </p:cNvPicPr>
          <p:nvPr/>
        </p:nvPicPr>
        <p:blipFill>
          <a:blip r:embed="rId3" cstate="print"/>
          <a:srcRect l="16352"/>
          <a:stretch>
            <a:fillRect/>
          </a:stretch>
        </p:blipFill>
        <p:spPr bwMode="auto">
          <a:xfrm>
            <a:off x="4860032" y="3284984"/>
            <a:ext cx="405177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BOSS\Desktop\belyj-hl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4725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15816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C:\Users\BOSS\Desktop\76795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432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BOSS\Desktop\kak-vyiglyadit-derevo-bu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780928"/>
            <a:ext cx="3888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BOSS\Desktop\kak-vyiglyadit-drevesina-buka-800x500_c.jpg"/>
          <p:cNvPicPr>
            <a:picLocks noChangeAspect="1" noChangeArrowheads="1"/>
          </p:cNvPicPr>
          <p:nvPr/>
        </p:nvPicPr>
        <p:blipFill>
          <a:blip r:embed="rId5" cstate="print"/>
          <a:srcRect l="7501"/>
          <a:stretch>
            <a:fillRect/>
          </a:stretch>
        </p:blipFill>
        <p:spPr bwMode="auto">
          <a:xfrm>
            <a:off x="2555776" y="4797152"/>
            <a:ext cx="2663976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15816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0"/>
            <a:ext cx="44694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99"/>
                </a:solidFill>
                <a:latin typeface="Georgia" pitchFamily="18" charset="0"/>
              </a:rPr>
              <a:t>Богатства 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99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0"/>
            <a:ext cx="39533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99"/>
                </a:solidFill>
                <a:latin typeface="Georgia" pitchFamily="18" charset="0"/>
              </a:rPr>
              <a:t>природы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99"/>
              </a:solidFill>
              <a:latin typeface="Georgia" pitchFamily="18" charset="0"/>
            </a:endParaRPr>
          </a:p>
        </p:txBody>
      </p:sp>
      <p:pic>
        <p:nvPicPr>
          <p:cNvPr id="3075" name="Picture 3" descr="C:\Users\BOSS\Desktop\wind-clipart-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258000"/>
            <a:ext cx="3732177" cy="3600000"/>
          </a:xfrm>
          <a:prstGeom prst="rect">
            <a:avLst/>
          </a:prstGeom>
          <a:noFill/>
        </p:spPr>
      </p:pic>
      <p:pic>
        <p:nvPicPr>
          <p:cNvPr id="3076" name="Picture 4" descr="C:\Users\BOSS\Desktop\sm_fu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15" y="1124744"/>
            <a:ext cx="3465915" cy="3600000"/>
          </a:xfrm>
          <a:prstGeom prst="rect">
            <a:avLst/>
          </a:prstGeom>
          <a:noFill/>
        </p:spPr>
      </p:pic>
      <p:pic>
        <p:nvPicPr>
          <p:cNvPr id="3077" name="Picture 5" descr="C:\Users\BOSS\Desktop\41-300x3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980728"/>
            <a:ext cx="3600000" cy="3600000"/>
          </a:xfrm>
          <a:prstGeom prst="rect">
            <a:avLst/>
          </a:prstGeom>
          <a:noFill/>
        </p:spPr>
      </p:pic>
      <p:pic>
        <p:nvPicPr>
          <p:cNvPr id="12" name="Picture 2" descr="C:\Users\BOSS\Desktop\parusni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509120"/>
            <a:ext cx="288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 descr="C:\Users\BOSS\Desktop\02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509120"/>
            <a:ext cx="216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15816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BOSS\Desktop\111521_big.jpg"/>
          <p:cNvPicPr>
            <a:picLocks noChangeAspect="1" noChangeArrowheads="1"/>
          </p:cNvPicPr>
          <p:nvPr/>
        </p:nvPicPr>
        <p:blipFill>
          <a:blip r:embed="rId3" cstate="print"/>
          <a:srcRect l="7877" r="3373"/>
          <a:stretch>
            <a:fillRect/>
          </a:stretch>
        </p:blipFill>
        <p:spPr bwMode="auto">
          <a:xfrm>
            <a:off x="306931" y="692696"/>
            <a:ext cx="8513541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84917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42088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098" name="Picture 2" descr="C:\Users\BOSS\Desktop\2633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84263" cy="61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BOSS</cp:lastModifiedBy>
  <cp:revision>42</cp:revision>
  <dcterms:modified xsi:type="dcterms:W3CDTF">2017-10-17T16:31:32Z</dcterms:modified>
</cp:coreProperties>
</file>