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79" r:id="rId14"/>
    <p:sldId id="281" r:id="rId15"/>
    <p:sldId id="289" r:id="rId16"/>
    <p:sldId id="291" r:id="rId17"/>
    <p:sldId id="283" r:id="rId18"/>
    <p:sldId id="285" r:id="rId19"/>
    <p:sldId id="287" r:id="rId20"/>
    <p:sldId id="293" r:id="rId21"/>
    <p:sldId id="295" r:id="rId22"/>
    <p:sldId id="297" r:id="rId23"/>
    <p:sldId id="29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1.wmf"/><Relationship Id="rId5" Type="http://schemas.openxmlformats.org/officeDocument/2006/relationships/image" Target="../media/image72.wmf"/><Relationship Id="rId4" Type="http://schemas.openxmlformats.org/officeDocument/2006/relationships/image" Target="../media/image7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5369-16E8-42A4-9D43-4BA20E30913C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54480-755E-4C7D-96B8-43F38ED7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slide" Target="slide2.x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6.png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12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6.png"/><Relationship Id="rId4" Type="http://schemas.openxmlformats.org/officeDocument/2006/relationships/oleObject" Target="../embeddings/oleObject41.bin"/><Relationship Id="rId9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slide" Target="slide2.x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6.png"/><Relationship Id="rId4" Type="http://schemas.openxmlformats.org/officeDocument/2006/relationships/oleObject" Target="../embeddings/oleObject52.bin"/><Relationship Id="rId9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slide" Target="slide2.x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oleObject" Target="../embeddings/oleObject6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21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image" Target="../media/image2.jpeg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5.bin"/><Relationship Id="rId11" Type="http://schemas.openxmlformats.org/officeDocument/2006/relationships/slide" Target="slide2.xml"/><Relationship Id="rId5" Type="http://schemas.openxmlformats.org/officeDocument/2006/relationships/oleObject" Target="../embeddings/oleObject64.bin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6.png"/><Relationship Id="rId5" Type="http://schemas.openxmlformats.org/officeDocument/2006/relationships/oleObject" Target="../embeddings/oleObject72.bin"/><Relationship Id="rId10" Type="http://schemas.openxmlformats.org/officeDocument/2006/relationships/slide" Target="slide2.xml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0.bin"/><Relationship Id="rId11" Type="http://schemas.openxmlformats.org/officeDocument/2006/relationships/slide" Target="slide2.xml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oleObject" Target="../embeddings/oleObject8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2.x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4.bin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slide" Target="slide2.x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1.bin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5.bin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9.bin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0034" y="1785926"/>
            <a:ext cx="91253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Усн</a:t>
            </a:r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 </a:t>
            </a:r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задачі</a:t>
            </a:r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 готових малюнках</a:t>
            </a:r>
          </a:p>
          <a:p>
            <a:r>
              <a:rPr lang="uk-UA" sz="4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   </a:t>
            </a:r>
            <a:r>
              <a:rPr lang="uk-UA" sz="4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темою</a:t>
            </a:r>
            <a:r>
              <a:rPr lang="uk-UA" sz="4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  <a:endParaRPr lang="uk-UA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uk-UA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</a:t>
            </a:r>
            <a:r>
              <a:rPr lang="uk-UA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“Суміжні</a:t>
            </a:r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та вертикальні </a:t>
            </a:r>
            <a:r>
              <a:rPr lang="uk-UA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кути”</a:t>
            </a:r>
            <a:endParaRPr lang="ru-RU" sz="480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Freeform 4"/>
          <p:cNvSpPr>
            <a:spLocks/>
          </p:cNvSpPr>
          <p:nvPr/>
        </p:nvSpPr>
        <p:spPr bwMode="auto">
          <a:xfrm>
            <a:off x="1763713" y="1052513"/>
            <a:ext cx="5472112" cy="3097212"/>
          </a:xfrm>
          <a:custGeom>
            <a:avLst/>
            <a:gdLst>
              <a:gd name="T0" fmla="*/ 155575 w 3447"/>
              <a:gd name="T1" fmla="*/ 3079750 h 1951"/>
              <a:gd name="T2" fmla="*/ 427038 w 3447"/>
              <a:gd name="T3" fmla="*/ 3068637 h 1951"/>
              <a:gd name="T4" fmla="*/ 2879725 w 3447"/>
              <a:gd name="T5" fmla="*/ 3097212 h 1951"/>
              <a:gd name="T6" fmla="*/ 5472112 w 3447"/>
              <a:gd name="T7" fmla="*/ 936625 h 1951"/>
              <a:gd name="T8" fmla="*/ 4968875 w 3447"/>
              <a:gd name="T9" fmla="*/ 576262 h 1951"/>
              <a:gd name="T10" fmla="*/ 4679950 w 3447"/>
              <a:gd name="T11" fmla="*/ 360362 h 1951"/>
              <a:gd name="T12" fmla="*/ 4464050 w 3447"/>
              <a:gd name="T13" fmla="*/ 288925 h 1951"/>
              <a:gd name="T14" fmla="*/ 4176712 w 3447"/>
              <a:gd name="T15" fmla="*/ 144462 h 1951"/>
              <a:gd name="T16" fmla="*/ 3744913 w 3447"/>
              <a:gd name="T17" fmla="*/ 144462 h 1951"/>
              <a:gd name="T18" fmla="*/ 3384550 w 3447"/>
              <a:gd name="T19" fmla="*/ 73025 h 1951"/>
              <a:gd name="T20" fmla="*/ 3024187 w 3447"/>
              <a:gd name="T21" fmla="*/ 0 h 1951"/>
              <a:gd name="T22" fmla="*/ 2808287 w 3447"/>
              <a:gd name="T23" fmla="*/ 0 h 1951"/>
              <a:gd name="T24" fmla="*/ 2520950 w 3447"/>
              <a:gd name="T25" fmla="*/ 73025 h 1951"/>
              <a:gd name="T26" fmla="*/ 2232025 w 3447"/>
              <a:gd name="T27" fmla="*/ 0 h 1951"/>
              <a:gd name="T28" fmla="*/ 1944688 w 3447"/>
              <a:gd name="T29" fmla="*/ 73025 h 1951"/>
              <a:gd name="T30" fmla="*/ 1655763 w 3447"/>
              <a:gd name="T31" fmla="*/ 73025 h 1951"/>
              <a:gd name="T32" fmla="*/ 1439862 w 3447"/>
              <a:gd name="T33" fmla="*/ 144462 h 1951"/>
              <a:gd name="T34" fmla="*/ 1223962 w 3447"/>
              <a:gd name="T35" fmla="*/ 215900 h 1951"/>
              <a:gd name="T36" fmla="*/ 1079500 w 3447"/>
              <a:gd name="T37" fmla="*/ 215900 h 1951"/>
              <a:gd name="T38" fmla="*/ 792162 w 3447"/>
              <a:gd name="T39" fmla="*/ 288925 h 1951"/>
              <a:gd name="T40" fmla="*/ 647700 w 3447"/>
              <a:gd name="T41" fmla="*/ 360362 h 1951"/>
              <a:gd name="T42" fmla="*/ 431800 w 3447"/>
              <a:gd name="T43" fmla="*/ 504825 h 1951"/>
              <a:gd name="T44" fmla="*/ 287337 w 3447"/>
              <a:gd name="T45" fmla="*/ 720725 h 1951"/>
              <a:gd name="T46" fmla="*/ 144462 w 3447"/>
              <a:gd name="T47" fmla="*/ 936625 h 1951"/>
              <a:gd name="T48" fmla="*/ 71437 w 3447"/>
              <a:gd name="T49" fmla="*/ 1439862 h 1951"/>
              <a:gd name="T50" fmla="*/ 0 w 3447"/>
              <a:gd name="T51" fmla="*/ 1584325 h 1951"/>
              <a:gd name="T52" fmla="*/ 0 w 3447"/>
              <a:gd name="T53" fmla="*/ 1728788 h 1951"/>
              <a:gd name="T54" fmla="*/ 71437 w 3447"/>
              <a:gd name="T55" fmla="*/ 2016125 h 1951"/>
              <a:gd name="T56" fmla="*/ 0 w 3447"/>
              <a:gd name="T57" fmla="*/ 2232025 h 1951"/>
              <a:gd name="T58" fmla="*/ 0 w 3447"/>
              <a:gd name="T59" fmla="*/ 2520950 h 1951"/>
              <a:gd name="T60" fmla="*/ 0 w 3447"/>
              <a:gd name="T61" fmla="*/ 2592387 h 195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447"/>
              <a:gd name="T94" fmla="*/ 0 h 1951"/>
              <a:gd name="T95" fmla="*/ 3447 w 3447"/>
              <a:gd name="T96" fmla="*/ 1951 h 195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447" h="1951">
                <a:moveTo>
                  <a:pt x="98" y="1940"/>
                </a:moveTo>
                <a:cubicBezTo>
                  <a:pt x="183" y="1926"/>
                  <a:pt x="126" y="1933"/>
                  <a:pt x="269" y="1933"/>
                </a:cubicBezTo>
                <a:lnTo>
                  <a:pt x="1814" y="1951"/>
                </a:lnTo>
                <a:lnTo>
                  <a:pt x="3447" y="590"/>
                </a:lnTo>
                <a:lnTo>
                  <a:pt x="3130" y="363"/>
                </a:lnTo>
                <a:lnTo>
                  <a:pt x="2948" y="227"/>
                </a:lnTo>
                <a:lnTo>
                  <a:pt x="2812" y="182"/>
                </a:lnTo>
                <a:lnTo>
                  <a:pt x="2631" y="91"/>
                </a:lnTo>
                <a:lnTo>
                  <a:pt x="2359" y="91"/>
                </a:lnTo>
                <a:lnTo>
                  <a:pt x="2132" y="46"/>
                </a:lnTo>
                <a:lnTo>
                  <a:pt x="1905" y="0"/>
                </a:lnTo>
                <a:lnTo>
                  <a:pt x="1769" y="0"/>
                </a:lnTo>
                <a:lnTo>
                  <a:pt x="1588" y="46"/>
                </a:lnTo>
                <a:lnTo>
                  <a:pt x="1406" y="0"/>
                </a:lnTo>
                <a:lnTo>
                  <a:pt x="1225" y="46"/>
                </a:lnTo>
                <a:lnTo>
                  <a:pt x="1043" y="46"/>
                </a:lnTo>
                <a:lnTo>
                  <a:pt x="907" y="91"/>
                </a:lnTo>
                <a:lnTo>
                  <a:pt x="771" y="136"/>
                </a:lnTo>
                <a:lnTo>
                  <a:pt x="680" y="136"/>
                </a:lnTo>
                <a:lnTo>
                  <a:pt x="499" y="182"/>
                </a:lnTo>
                <a:lnTo>
                  <a:pt x="408" y="227"/>
                </a:lnTo>
                <a:lnTo>
                  <a:pt x="272" y="318"/>
                </a:lnTo>
                <a:lnTo>
                  <a:pt x="181" y="454"/>
                </a:lnTo>
                <a:lnTo>
                  <a:pt x="91" y="590"/>
                </a:lnTo>
                <a:lnTo>
                  <a:pt x="45" y="907"/>
                </a:lnTo>
                <a:lnTo>
                  <a:pt x="0" y="998"/>
                </a:lnTo>
                <a:lnTo>
                  <a:pt x="0" y="1089"/>
                </a:lnTo>
                <a:lnTo>
                  <a:pt x="45" y="1270"/>
                </a:lnTo>
                <a:lnTo>
                  <a:pt x="0" y="1406"/>
                </a:lnTo>
                <a:lnTo>
                  <a:pt x="0" y="1588"/>
                </a:lnTo>
                <a:lnTo>
                  <a:pt x="0" y="1633"/>
                </a:lnTo>
              </a:path>
            </a:pathLst>
          </a:custGeom>
          <a:gradFill rotWithShape="1">
            <a:gsLst>
              <a:gs pos="0">
                <a:schemeClr val="bg1">
                  <a:alpha val="99001"/>
                </a:schemeClr>
              </a:gs>
              <a:gs pos="100000">
                <a:schemeClr val="hlink">
                  <a:alpha val="43999"/>
                </a:scheme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 rot="-1208712">
            <a:off x="4284663" y="2420938"/>
            <a:ext cx="3548062" cy="1152525"/>
          </a:xfrm>
          <a:custGeom>
            <a:avLst/>
            <a:gdLst>
              <a:gd name="T0" fmla="*/ 3240086 w 2235"/>
              <a:gd name="T1" fmla="*/ 1152525 h 726"/>
              <a:gd name="T2" fmla="*/ 0 w 2235"/>
              <a:gd name="T3" fmla="*/ 1152525 h 726"/>
              <a:gd name="T4" fmla="*/ 3168649 w 2235"/>
              <a:gd name="T5" fmla="*/ 0 h 726"/>
              <a:gd name="T6" fmla="*/ 3232149 w 2235"/>
              <a:gd name="T7" fmla="*/ 79375 h 726"/>
              <a:gd name="T8" fmla="*/ 3333750 w 2235"/>
              <a:gd name="T9" fmla="*/ 146050 h 726"/>
              <a:gd name="T10" fmla="*/ 3536950 w 2235"/>
              <a:gd name="T11" fmla="*/ 304800 h 726"/>
              <a:gd name="T12" fmla="*/ 3548062 w 2235"/>
              <a:gd name="T13" fmla="*/ 338137 h 7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35"/>
              <a:gd name="T22" fmla="*/ 0 h 726"/>
              <a:gd name="T23" fmla="*/ 2235 w 2235"/>
              <a:gd name="T24" fmla="*/ 726 h 7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35" h="726">
                <a:moveTo>
                  <a:pt x="2041" y="726"/>
                </a:moveTo>
                <a:lnTo>
                  <a:pt x="0" y="726"/>
                </a:lnTo>
                <a:lnTo>
                  <a:pt x="1996" y="0"/>
                </a:lnTo>
                <a:cubicBezTo>
                  <a:pt x="2010" y="16"/>
                  <a:pt x="2020" y="36"/>
                  <a:pt x="2036" y="50"/>
                </a:cubicBezTo>
                <a:cubicBezTo>
                  <a:pt x="2055" y="67"/>
                  <a:pt x="2079" y="78"/>
                  <a:pt x="2100" y="92"/>
                </a:cubicBezTo>
                <a:cubicBezTo>
                  <a:pt x="2145" y="122"/>
                  <a:pt x="2183" y="162"/>
                  <a:pt x="2228" y="192"/>
                </a:cubicBezTo>
                <a:cubicBezTo>
                  <a:pt x="2230" y="199"/>
                  <a:pt x="2235" y="213"/>
                  <a:pt x="2235" y="213"/>
                </a:cubicBezTo>
              </a:path>
            </a:pathLst>
          </a:custGeom>
          <a:gradFill rotWithShape="1">
            <a:gsLst>
              <a:gs pos="0">
                <a:srgbClr val="0000FF">
                  <a:alpha val="54999"/>
                </a:srgbClr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98" name="Freeform 6"/>
          <p:cNvSpPr>
            <a:spLocks/>
          </p:cNvSpPr>
          <p:nvPr/>
        </p:nvSpPr>
        <p:spPr bwMode="auto">
          <a:xfrm>
            <a:off x="4643438" y="2997200"/>
            <a:ext cx="3548062" cy="1152525"/>
          </a:xfrm>
          <a:custGeom>
            <a:avLst/>
            <a:gdLst>
              <a:gd name="T0" fmla="*/ 3240086 w 2235"/>
              <a:gd name="T1" fmla="*/ 1152525 h 726"/>
              <a:gd name="T2" fmla="*/ 0 w 2235"/>
              <a:gd name="T3" fmla="*/ 1152525 h 726"/>
              <a:gd name="T4" fmla="*/ 3168649 w 2235"/>
              <a:gd name="T5" fmla="*/ 0 h 726"/>
              <a:gd name="T6" fmla="*/ 3232149 w 2235"/>
              <a:gd name="T7" fmla="*/ 79375 h 726"/>
              <a:gd name="T8" fmla="*/ 3333750 w 2235"/>
              <a:gd name="T9" fmla="*/ 146050 h 726"/>
              <a:gd name="T10" fmla="*/ 3536950 w 2235"/>
              <a:gd name="T11" fmla="*/ 304800 h 726"/>
              <a:gd name="T12" fmla="*/ 3548062 w 2235"/>
              <a:gd name="T13" fmla="*/ 338137 h 7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35"/>
              <a:gd name="T22" fmla="*/ 0 h 726"/>
              <a:gd name="T23" fmla="*/ 2235 w 2235"/>
              <a:gd name="T24" fmla="*/ 726 h 7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35" h="726">
                <a:moveTo>
                  <a:pt x="2041" y="726"/>
                </a:moveTo>
                <a:lnTo>
                  <a:pt x="0" y="726"/>
                </a:lnTo>
                <a:lnTo>
                  <a:pt x="1996" y="0"/>
                </a:lnTo>
                <a:cubicBezTo>
                  <a:pt x="2010" y="16"/>
                  <a:pt x="2020" y="36"/>
                  <a:pt x="2036" y="50"/>
                </a:cubicBezTo>
                <a:cubicBezTo>
                  <a:pt x="2055" y="67"/>
                  <a:pt x="2079" y="78"/>
                  <a:pt x="2100" y="92"/>
                </a:cubicBezTo>
                <a:cubicBezTo>
                  <a:pt x="2145" y="122"/>
                  <a:pt x="2183" y="162"/>
                  <a:pt x="2228" y="192"/>
                </a:cubicBezTo>
                <a:cubicBezTo>
                  <a:pt x="2230" y="199"/>
                  <a:pt x="2235" y="213"/>
                  <a:pt x="2235" y="213"/>
                </a:cubicBezTo>
              </a:path>
            </a:pathLst>
          </a:custGeom>
          <a:gradFill rotWithShape="1">
            <a:gsLst>
              <a:gs pos="0">
                <a:srgbClr val="0000FF">
                  <a:alpha val="50998"/>
                </a:srgbClr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716463" y="4148138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4643438" y="2997200"/>
            <a:ext cx="316865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87488" y="407670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867650" y="4098925"/>
            <a:ext cx="514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С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812088" y="2205038"/>
            <a:ext cx="514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Arial" charset="0"/>
              </a:rPr>
              <a:t>D</a:t>
            </a:r>
            <a:endParaRPr lang="ru-RU" sz="3600">
              <a:latin typeface="Arial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745288" y="1268413"/>
            <a:ext cx="4889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В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343400" y="4148138"/>
            <a:ext cx="539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О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1979613" y="4148138"/>
            <a:ext cx="6048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7" name="Freeform 15"/>
          <p:cNvSpPr>
            <a:spLocks/>
          </p:cNvSpPr>
          <p:nvPr/>
        </p:nvSpPr>
        <p:spPr bwMode="auto">
          <a:xfrm>
            <a:off x="4618038" y="1916113"/>
            <a:ext cx="2617787" cy="2236787"/>
          </a:xfrm>
          <a:custGeom>
            <a:avLst/>
            <a:gdLst>
              <a:gd name="T0" fmla="*/ 0 w 1649"/>
              <a:gd name="T1" fmla="*/ 2236787 h 1409"/>
              <a:gd name="T2" fmla="*/ 2617787 w 1649"/>
              <a:gd name="T3" fmla="*/ 0 h 1409"/>
              <a:gd name="T4" fmla="*/ 0 60000 65536"/>
              <a:gd name="T5" fmla="*/ 0 60000 65536"/>
              <a:gd name="T6" fmla="*/ 0 w 1649"/>
              <a:gd name="T7" fmla="*/ 0 h 1409"/>
              <a:gd name="T8" fmla="*/ 1649 w 1649"/>
              <a:gd name="T9" fmla="*/ 1409 h 140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49" h="1409">
                <a:moveTo>
                  <a:pt x="0" y="1409"/>
                </a:moveTo>
                <a:lnTo>
                  <a:pt x="1649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724525" y="5661025"/>
            <a:ext cx="3024188" cy="800100"/>
            <a:chOff x="3288" y="3521"/>
            <a:chExt cx="1905" cy="504"/>
          </a:xfrm>
        </p:grpSpPr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3288" y="3657"/>
              <a:ext cx="1037" cy="36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000000"/>
                  </a:solidFill>
                  <a:latin typeface="Univers" pitchFamily="34" charset="0"/>
                </a:rPr>
                <a:t>Знайти:</a:t>
              </a:r>
            </a:p>
          </p:txBody>
        </p:sp>
        <p:sp>
          <p:nvSpPr>
            <p:cNvPr id="8214" name="Line 20"/>
            <p:cNvSpPr>
              <a:spLocks noChangeShapeType="1"/>
            </p:cNvSpPr>
            <p:nvPr/>
          </p:nvSpPr>
          <p:spPr bwMode="auto">
            <a:xfrm>
              <a:off x="3334" y="3521"/>
              <a:ext cx="185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8195" name="Object 21"/>
            <p:cNvGraphicFramePr>
              <a:graphicFrameLocks noChangeAspect="1"/>
            </p:cNvGraphicFramePr>
            <p:nvPr/>
          </p:nvGraphicFramePr>
          <p:xfrm>
            <a:off x="4230" y="3657"/>
            <a:ext cx="885" cy="316"/>
          </p:xfrm>
          <a:graphic>
            <a:graphicData uri="http://schemas.openxmlformats.org/presentationml/2006/ole">
              <p:oleObj spid="_x0000_s14339" name="Формула" r:id="rId3" imgW="495000" imgH="177480" progId="Equation.3">
                <p:embed/>
              </p:oleObj>
            </a:graphicData>
          </a:graphic>
        </p:graphicFrame>
      </p:grpSp>
      <p:sp>
        <p:nvSpPr>
          <p:cNvPr id="8209" name="Arc 23"/>
          <p:cNvSpPr>
            <a:spLocks/>
          </p:cNvSpPr>
          <p:nvPr/>
        </p:nvSpPr>
        <p:spPr bwMode="auto">
          <a:xfrm>
            <a:off x="6156325" y="3578225"/>
            <a:ext cx="215900" cy="571500"/>
          </a:xfrm>
          <a:custGeom>
            <a:avLst/>
            <a:gdLst>
              <a:gd name="T0" fmla="*/ 283139 w 21600"/>
              <a:gd name="T1" fmla="*/ 0 h 21413"/>
              <a:gd name="T2" fmla="*/ 2158000 w 21600"/>
              <a:gd name="T3" fmla="*/ 15252990 h 21413"/>
              <a:gd name="T4" fmla="*/ 0 w 21600"/>
              <a:gd name="T5" fmla="*/ 15252990 h 21413"/>
              <a:gd name="T6" fmla="*/ 0 60000 65536"/>
              <a:gd name="T7" fmla="*/ 0 60000 65536"/>
              <a:gd name="T8" fmla="*/ 0 60000 65536"/>
              <a:gd name="T9" fmla="*/ 0 w 21600"/>
              <a:gd name="T10" fmla="*/ 0 h 21413"/>
              <a:gd name="T11" fmla="*/ 21600 w 21600"/>
              <a:gd name="T12" fmla="*/ 21413 h 214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13" fill="none" extrusionOk="0">
                <a:moveTo>
                  <a:pt x="2834" y="-1"/>
                </a:moveTo>
                <a:cubicBezTo>
                  <a:pt x="13574" y="1421"/>
                  <a:pt x="21600" y="10579"/>
                  <a:pt x="21600" y="21413"/>
                </a:cubicBezTo>
              </a:path>
              <a:path w="21600" h="21413" stroke="0" extrusionOk="0">
                <a:moveTo>
                  <a:pt x="2834" y="-1"/>
                </a:moveTo>
                <a:cubicBezTo>
                  <a:pt x="13574" y="1421"/>
                  <a:pt x="21600" y="10579"/>
                  <a:pt x="21600" y="21413"/>
                </a:cubicBezTo>
                <a:lnTo>
                  <a:pt x="0" y="21413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Arc 24"/>
          <p:cNvSpPr>
            <a:spLocks/>
          </p:cNvSpPr>
          <p:nvPr/>
        </p:nvSpPr>
        <p:spPr bwMode="auto">
          <a:xfrm>
            <a:off x="5795963" y="3141663"/>
            <a:ext cx="360362" cy="450850"/>
          </a:xfrm>
          <a:custGeom>
            <a:avLst/>
            <a:gdLst>
              <a:gd name="T0" fmla="*/ 0 w 21600"/>
              <a:gd name="T1" fmla="*/ 0 h 22552"/>
              <a:gd name="T2" fmla="*/ 6006233 w 21600"/>
              <a:gd name="T3" fmla="*/ 9013201 h 22552"/>
              <a:gd name="T4" fmla="*/ 0 w 21600"/>
              <a:gd name="T5" fmla="*/ 8632721 h 22552"/>
              <a:gd name="T6" fmla="*/ 0 60000 65536"/>
              <a:gd name="T7" fmla="*/ 0 60000 65536"/>
              <a:gd name="T8" fmla="*/ 0 60000 65536"/>
              <a:gd name="T9" fmla="*/ 0 w 21600"/>
              <a:gd name="T10" fmla="*/ 0 h 22552"/>
              <a:gd name="T11" fmla="*/ 21600 w 21600"/>
              <a:gd name="T12" fmla="*/ 22552 h 225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194" name="Object 25"/>
          <p:cNvGraphicFramePr>
            <a:graphicFrameLocks noChangeAspect="1"/>
          </p:cNvGraphicFramePr>
          <p:nvPr/>
        </p:nvGraphicFramePr>
        <p:xfrm>
          <a:off x="3708400" y="3429000"/>
          <a:ext cx="863600" cy="550863"/>
        </p:xfrm>
        <a:graphic>
          <a:graphicData uri="http://schemas.openxmlformats.org/presentationml/2006/ole">
            <p:oleObj spid="_x0000_s14338" name="Формула" r:id="rId4" imgW="317160" imgH="203040" progId="Equation.3">
              <p:embed/>
            </p:oleObj>
          </a:graphicData>
        </a:graphic>
      </p:graphicFrame>
      <p:sp>
        <p:nvSpPr>
          <p:cNvPr id="8211" name="Text Box 28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8</a:t>
            </a:r>
          </a:p>
        </p:txBody>
      </p:sp>
      <p:sp>
        <p:nvSpPr>
          <p:cNvPr id="8212" name="AutoShape 2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500042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reeform 43"/>
          <p:cNvSpPr>
            <a:spLocks/>
          </p:cNvSpPr>
          <p:nvPr/>
        </p:nvSpPr>
        <p:spPr bwMode="auto">
          <a:xfrm>
            <a:off x="4356100" y="1844675"/>
            <a:ext cx="3671888" cy="2160588"/>
          </a:xfrm>
          <a:custGeom>
            <a:avLst/>
            <a:gdLst>
              <a:gd name="T0" fmla="*/ 2592388 w 2313"/>
              <a:gd name="T1" fmla="*/ 0 h 1361"/>
              <a:gd name="T2" fmla="*/ 0 w 2313"/>
              <a:gd name="T3" fmla="*/ 2160588 h 1361"/>
              <a:gd name="T4" fmla="*/ 3455988 w 2313"/>
              <a:gd name="T5" fmla="*/ 2160588 h 1361"/>
              <a:gd name="T6" fmla="*/ 3671888 w 2313"/>
              <a:gd name="T7" fmla="*/ 1800226 h 1361"/>
              <a:gd name="T8" fmla="*/ 3671888 w 2313"/>
              <a:gd name="T9" fmla="*/ 1655763 h 1361"/>
              <a:gd name="T10" fmla="*/ 3671888 w 2313"/>
              <a:gd name="T11" fmla="*/ 1512888 h 1361"/>
              <a:gd name="T12" fmla="*/ 3671888 w 2313"/>
              <a:gd name="T13" fmla="*/ 1439863 h 1361"/>
              <a:gd name="T14" fmla="*/ 3671888 w 2313"/>
              <a:gd name="T15" fmla="*/ 1296988 h 1361"/>
              <a:gd name="T16" fmla="*/ 3529013 w 2313"/>
              <a:gd name="T17" fmla="*/ 1152525 h 1361"/>
              <a:gd name="T18" fmla="*/ 3529013 w 2313"/>
              <a:gd name="T19" fmla="*/ 1008063 h 1361"/>
              <a:gd name="T20" fmla="*/ 3455988 w 2313"/>
              <a:gd name="T21" fmla="*/ 792163 h 1361"/>
              <a:gd name="T22" fmla="*/ 3311526 w 2313"/>
              <a:gd name="T23" fmla="*/ 576263 h 1361"/>
              <a:gd name="T24" fmla="*/ 3240087 w 2313"/>
              <a:gd name="T25" fmla="*/ 360363 h 1361"/>
              <a:gd name="T26" fmla="*/ 3095625 w 2313"/>
              <a:gd name="T27" fmla="*/ 215900 h 1361"/>
              <a:gd name="T28" fmla="*/ 2736850 w 2313"/>
              <a:gd name="T29" fmla="*/ 71438 h 1361"/>
              <a:gd name="T30" fmla="*/ 2663825 w 2313"/>
              <a:gd name="T31" fmla="*/ 71438 h 1361"/>
              <a:gd name="T32" fmla="*/ 2592388 w 2313"/>
              <a:gd name="T33" fmla="*/ 0 h 136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313"/>
              <a:gd name="T52" fmla="*/ 0 h 1361"/>
              <a:gd name="T53" fmla="*/ 2313 w 2313"/>
              <a:gd name="T54" fmla="*/ 1361 h 136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313" h="1361">
                <a:moveTo>
                  <a:pt x="1633" y="0"/>
                </a:moveTo>
                <a:lnTo>
                  <a:pt x="0" y="1361"/>
                </a:lnTo>
                <a:lnTo>
                  <a:pt x="2177" y="1361"/>
                </a:lnTo>
                <a:lnTo>
                  <a:pt x="2313" y="1134"/>
                </a:lnTo>
                <a:lnTo>
                  <a:pt x="2313" y="1043"/>
                </a:lnTo>
                <a:lnTo>
                  <a:pt x="2313" y="953"/>
                </a:lnTo>
                <a:lnTo>
                  <a:pt x="2313" y="907"/>
                </a:lnTo>
                <a:lnTo>
                  <a:pt x="2313" y="817"/>
                </a:lnTo>
                <a:lnTo>
                  <a:pt x="2223" y="726"/>
                </a:lnTo>
                <a:lnTo>
                  <a:pt x="2223" y="635"/>
                </a:lnTo>
                <a:lnTo>
                  <a:pt x="2177" y="499"/>
                </a:lnTo>
                <a:lnTo>
                  <a:pt x="2086" y="363"/>
                </a:lnTo>
                <a:lnTo>
                  <a:pt x="2041" y="227"/>
                </a:lnTo>
                <a:lnTo>
                  <a:pt x="1950" y="136"/>
                </a:lnTo>
                <a:lnTo>
                  <a:pt x="1724" y="45"/>
                </a:lnTo>
                <a:lnTo>
                  <a:pt x="1678" y="45"/>
                </a:lnTo>
                <a:lnTo>
                  <a:pt x="1633" y="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50998"/>
                </a:srgbClr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0" name="Freeform 42"/>
          <p:cNvSpPr>
            <a:spLocks/>
          </p:cNvSpPr>
          <p:nvPr/>
        </p:nvSpPr>
        <p:spPr bwMode="auto">
          <a:xfrm>
            <a:off x="1116013" y="620713"/>
            <a:ext cx="5832475" cy="3384550"/>
          </a:xfrm>
          <a:custGeom>
            <a:avLst/>
            <a:gdLst>
              <a:gd name="T0" fmla="*/ 0 w 3674"/>
              <a:gd name="T1" fmla="*/ 3384550 h 2132"/>
              <a:gd name="T2" fmla="*/ 3240087 w 3674"/>
              <a:gd name="T3" fmla="*/ 3384550 h 2132"/>
              <a:gd name="T4" fmla="*/ 5832475 w 3674"/>
              <a:gd name="T5" fmla="*/ 1223962 h 2132"/>
              <a:gd name="T6" fmla="*/ 5327650 w 3674"/>
              <a:gd name="T7" fmla="*/ 720725 h 2132"/>
              <a:gd name="T8" fmla="*/ 5040313 w 3674"/>
              <a:gd name="T9" fmla="*/ 504825 h 2132"/>
              <a:gd name="T10" fmla="*/ 4824413 w 3674"/>
              <a:gd name="T11" fmla="*/ 360362 h 2132"/>
              <a:gd name="T12" fmla="*/ 4319588 w 3674"/>
              <a:gd name="T13" fmla="*/ 287337 h 2132"/>
              <a:gd name="T14" fmla="*/ 4103688 w 3674"/>
              <a:gd name="T15" fmla="*/ 144462 h 2132"/>
              <a:gd name="T16" fmla="*/ 3671888 w 3674"/>
              <a:gd name="T17" fmla="*/ 144462 h 2132"/>
              <a:gd name="T18" fmla="*/ 3455988 w 3674"/>
              <a:gd name="T19" fmla="*/ 0 h 2132"/>
              <a:gd name="T20" fmla="*/ 3095625 w 3674"/>
              <a:gd name="T21" fmla="*/ 0 h 2132"/>
              <a:gd name="T22" fmla="*/ 2808288 w 3674"/>
              <a:gd name="T23" fmla="*/ 0 h 2132"/>
              <a:gd name="T24" fmla="*/ 2592388 w 3674"/>
              <a:gd name="T25" fmla="*/ 0 h 2132"/>
              <a:gd name="T26" fmla="*/ 2376488 w 3674"/>
              <a:gd name="T27" fmla="*/ 0 h 2132"/>
              <a:gd name="T28" fmla="*/ 2087563 w 3674"/>
              <a:gd name="T29" fmla="*/ 71437 h 2132"/>
              <a:gd name="T30" fmla="*/ 1871663 w 3674"/>
              <a:gd name="T31" fmla="*/ 71437 h 2132"/>
              <a:gd name="T32" fmla="*/ 1800225 w 3674"/>
              <a:gd name="T33" fmla="*/ 215900 h 2132"/>
              <a:gd name="T34" fmla="*/ 1584325 w 3674"/>
              <a:gd name="T35" fmla="*/ 287337 h 2132"/>
              <a:gd name="T36" fmla="*/ 1439863 w 3674"/>
              <a:gd name="T37" fmla="*/ 504825 h 2132"/>
              <a:gd name="T38" fmla="*/ 1152525 w 3674"/>
              <a:gd name="T39" fmla="*/ 720725 h 2132"/>
              <a:gd name="T40" fmla="*/ 1008063 w 3674"/>
              <a:gd name="T41" fmla="*/ 863600 h 2132"/>
              <a:gd name="T42" fmla="*/ 935038 w 3674"/>
              <a:gd name="T43" fmla="*/ 1079500 h 2132"/>
              <a:gd name="T44" fmla="*/ 719138 w 3674"/>
              <a:gd name="T45" fmla="*/ 1295400 h 2132"/>
              <a:gd name="T46" fmla="*/ 503238 w 3674"/>
              <a:gd name="T47" fmla="*/ 1584325 h 2132"/>
              <a:gd name="T48" fmla="*/ 431800 w 3674"/>
              <a:gd name="T49" fmla="*/ 1800225 h 2132"/>
              <a:gd name="T50" fmla="*/ 360363 w 3674"/>
              <a:gd name="T51" fmla="*/ 1871662 h 2132"/>
              <a:gd name="T52" fmla="*/ 376237 w 3674"/>
              <a:gd name="T53" fmla="*/ 1908175 h 2132"/>
              <a:gd name="T54" fmla="*/ 395287 w 3674"/>
              <a:gd name="T55" fmla="*/ 2066925 h 2132"/>
              <a:gd name="T56" fmla="*/ 423863 w 3674"/>
              <a:gd name="T57" fmla="*/ 2151062 h 2132"/>
              <a:gd name="T58" fmla="*/ 376237 w 3674"/>
              <a:gd name="T59" fmla="*/ 2327275 h 2132"/>
              <a:gd name="T60" fmla="*/ 330200 w 3674"/>
              <a:gd name="T61" fmla="*/ 2524125 h 2132"/>
              <a:gd name="T62" fmla="*/ 301625 w 3674"/>
              <a:gd name="T63" fmla="*/ 2654300 h 2132"/>
              <a:gd name="T64" fmla="*/ 265113 w 3674"/>
              <a:gd name="T65" fmla="*/ 2822574 h 2132"/>
              <a:gd name="T66" fmla="*/ 255588 w 3674"/>
              <a:gd name="T67" fmla="*/ 2897187 h 2132"/>
              <a:gd name="T68" fmla="*/ 209550 w 3674"/>
              <a:gd name="T69" fmla="*/ 2981324 h 2132"/>
              <a:gd name="T70" fmla="*/ 71438 w 3674"/>
              <a:gd name="T71" fmla="*/ 3240087 h 2132"/>
              <a:gd name="T72" fmla="*/ 0 w 3674"/>
              <a:gd name="T73" fmla="*/ 3313113 h 2132"/>
              <a:gd name="T74" fmla="*/ 0 w 3674"/>
              <a:gd name="T75" fmla="*/ 3384550 h 213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674"/>
              <a:gd name="T115" fmla="*/ 0 h 2132"/>
              <a:gd name="T116" fmla="*/ 3674 w 3674"/>
              <a:gd name="T117" fmla="*/ 2132 h 213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674" h="2132">
                <a:moveTo>
                  <a:pt x="0" y="2132"/>
                </a:moveTo>
                <a:lnTo>
                  <a:pt x="2041" y="2132"/>
                </a:lnTo>
                <a:lnTo>
                  <a:pt x="3674" y="771"/>
                </a:lnTo>
                <a:lnTo>
                  <a:pt x="3356" y="454"/>
                </a:lnTo>
                <a:lnTo>
                  <a:pt x="3175" y="318"/>
                </a:lnTo>
                <a:lnTo>
                  <a:pt x="3039" y="227"/>
                </a:lnTo>
                <a:lnTo>
                  <a:pt x="2721" y="181"/>
                </a:lnTo>
                <a:lnTo>
                  <a:pt x="2585" y="91"/>
                </a:lnTo>
                <a:lnTo>
                  <a:pt x="2313" y="91"/>
                </a:lnTo>
                <a:lnTo>
                  <a:pt x="2177" y="0"/>
                </a:lnTo>
                <a:lnTo>
                  <a:pt x="1950" y="0"/>
                </a:lnTo>
                <a:lnTo>
                  <a:pt x="1769" y="0"/>
                </a:lnTo>
                <a:lnTo>
                  <a:pt x="1633" y="0"/>
                </a:lnTo>
                <a:lnTo>
                  <a:pt x="1497" y="0"/>
                </a:lnTo>
                <a:lnTo>
                  <a:pt x="1315" y="45"/>
                </a:lnTo>
                <a:lnTo>
                  <a:pt x="1179" y="45"/>
                </a:lnTo>
                <a:lnTo>
                  <a:pt x="1134" y="136"/>
                </a:lnTo>
                <a:lnTo>
                  <a:pt x="998" y="181"/>
                </a:lnTo>
                <a:lnTo>
                  <a:pt x="907" y="318"/>
                </a:lnTo>
                <a:lnTo>
                  <a:pt x="726" y="454"/>
                </a:lnTo>
                <a:lnTo>
                  <a:pt x="635" y="544"/>
                </a:lnTo>
                <a:lnTo>
                  <a:pt x="589" y="680"/>
                </a:lnTo>
                <a:lnTo>
                  <a:pt x="453" y="816"/>
                </a:lnTo>
                <a:lnTo>
                  <a:pt x="317" y="998"/>
                </a:lnTo>
                <a:lnTo>
                  <a:pt x="272" y="1134"/>
                </a:lnTo>
                <a:cubicBezTo>
                  <a:pt x="257" y="1149"/>
                  <a:pt x="237" y="1160"/>
                  <a:pt x="227" y="1179"/>
                </a:cubicBezTo>
                <a:cubicBezTo>
                  <a:pt x="223" y="1186"/>
                  <a:pt x="236" y="1194"/>
                  <a:pt x="237" y="1202"/>
                </a:cubicBezTo>
                <a:cubicBezTo>
                  <a:pt x="237" y="1204"/>
                  <a:pt x="241" y="1283"/>
                  <a:pt x="249" y="1302"/>
                </a:cubicBezTo>
                <a:cubicBezTo>
                  <a:pt x="271" y="1357"/>
                  <a:pt x="267" y="1306"/>
                  <a:pt x="267" y="1355"/>
                </a:cubicBezTo>
                <a:cubicBezTo>
                  <a:pt x="277" y="1414"/>
                  <a:pt x="260" y="1415"/>
                  <a:pt x="237" y="1466"/>
                </a:cubicBezTo>
                <a:cubicBezTo>
                  <a:pt x="220" y="1504"/>
                  <a:pt x="208" y="1548"/>
                  <a:pt x="208" y="1590"/>
                </a:cubicBezTo>
                <a:cubicBezTo>
                  <a:pt x="139" y="1585"/>
                  <a:pt x="203" y="1613"/>
                  <a:pt x="190" y="1672"/>
                </a:cubicBezTo>
                <a:cubicBezTo>
                  <a:pt x="182" y="1707"/>
                  <a:pt x="172" y="1742"/>
                  <a:pt x="167" y="1778"/>
                </a:cubicBezTo>
                <a:cubicBezTo>
                  <a:pt x="165" y="1794"/>
                  <a:pt x="164" y="1810"/>
                  <a:pt x="161" y="1825"/>
                </a:cubicBezTo>
                <a:cubicBezTo>
                  <a:pt x="158" y="1836"/>
                  <a:pt x="132" y="1876"/>
                  <a:pt x="132" y="1878"/>
                </a:cubicBezTo>
                <a:lnTo>
                  <a:pt x="45" y="2041"/>
                </a:lnTo>
                <a:lnTo>
                  <a:pt x="0" y="2087"/>
                </a:lnTo>
                <a:lnTo>
                  <a:pt x="0" y="213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99">
                  <a:alpha val="67000"/>
                </a:srgb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>
            <a:off x="4500563" y="4003675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2" name="Line 9"/>
          <p:cNvSpPr>
            <a:spLocks noChangeShapeType="1"/>
          </p:cNvSpPr>
          <p:nvPr/>
        </p:nvSpPr>
        <p:spPr bwMode="auto">
          <a:xfrm flipV="1">
            <a:off x="4427538" y="2852738"/>
            <a:ext cx="3168650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3" name="Line 10"/>
          <p:cNvSpPr>
            <a:spLocks noChangeShapeType="1"/>
          </p:cNvSpPr>
          <p:nvPr/>
        </p:nvSpPr>
        <p:spPr bwMode="auto">
          <a:xfrm flipV="1">
            <a:off x="4356100" y="1844675"/>
            <a:ext cx="2592388" cy="215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1763713" y="4003675"/>
            <a:ext cx="6048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 flipH="1" flipV="1">
            <a:off x="3563938" y="1052513"/>
            <a:ext cx="792162" cy="2951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6" name="Text Box 31"/>
          <p:cNvSpPr txBox="1">
            <a:spLocks noChangeArrowheads="1"/>
          </p:cNvSpPr>
          <p:nvPr/>
        </p:nvSpPr>
        <p:spPr bwMode="auto">
          <a:xfrm>
            <a:off x="1271588" y="3932238"/>
            <a:ext cx="45561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9227" name="Text Box 32"/>
          <p:cNvSpPr txBox="1">
            <a:spLocks noChangeArrowheads="1"/>
          </p:cNvSpPr>
          <p:nvPr/>
        </p:nvSpPr>
        <p:spPr bwMode="auto">
          <a:xfrm>
            <a:off x="7664450" y="3954463"/>
            <a:ext cx="4889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В</a:t>
            </a:r>
          </a:p>
        </p:txBody>
      </p:sp>
      <p:sp>
        <p:nvSpPr>
          <p:cNvPr id="9228" name="Text Box 33"/>
          <p:cNvSpPr txBox="1">
            <a:spLocks noChangeArrowheads="1"/>
          </p:cNvSpPr>
          <p:nvPr/>
        </p:nvSpPr>
        <p:spPr bwMode="auto">
          <a:xfrm>
            <a:off x="3492500" y="331788"/>
            <a:ext cx="514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С</a:t>
            </a:r>
          </a:p>
        </p:txBody>
      </p:sp>
      <p:sp>
        <p:nvSpPr>
          <p:cNvPr id="9229" name="Text Box 34"/>
          <p:cNvSpPr txBox="1">
            <a:spLocks noChangeArrowheads="1"/>
          </p:cNvSpPr>
          <p:nvPr/>
        </p:nvSpPr>
        <p:spPr bwMode="auto">
          <a:xfrm>
            <a:off x="7596188" y="2060575"/>
            <a:ext cx="514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Arial" charset="0"/>
              </a:rPr>
              <a:t>D</a:t>
            </a:r>
            <a:endParaRPr lang="ru-RU" sz="3600">
              <a:latin typeface="Arial" charset="0"/>
            </a:endParaRPr>
          </a:p>
        </p:txBody>
      </p:sp>
      <p:sp>
        <p:nvSpPr>
          <p:cNvPr id="9230" name="Text Box 35"/>
          <p:cNvSpPr txBox="1">
            <a:spLocks noChangeArrowheads="1"/>
          </p:cNvSpPr>
          <p:nvPr/>
        </p:nvSpPr>
        <p:spPr bwMode="auto">
          <a:xfrm>
            <a:off x="6491288" y="1123950"/>
            <a:ext cx="565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М</a:t>
            </a:r>
          </a:p>
        </p:txBody>
      </p:sp>
      <p:sp>
        <p:nvSpPr>
          <p:cNvPr id="9231" name="Text Box 36"/>
          <p:cNvSpPr txBox="1">
            <a:spLocks noChangeArrowheads="1"/>
          </p:cNvSpPr>
          <p:nvPr/>
        </p:nvSpPr>
        <p:spPr bwMode="auto">
          <a:xfrm>
            <a:off x="4127500" y="4003675"/>
            <a:ext cx="539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О</a:t>
            </a:r>
          </a:p>
        </p:txBody>
      </p:sp>
      <p:sp>
        <p:nvSpPr>
          <p:cNvPr id="9232" name="Arc 44"/>
          <p:cNvSpPr>
            <a:spLocks/>
          </p:cNvSpPr>
          <p:nvPr/>
        </p:nvSpPr>
        <p:spPr bwMode="auto">
          <a:xfrm>
            <a:off x="5292725" y="3213100"/>
            <a:ext cx="215900" cy="379413"/>
          </a:xfrm>
          <a:custGeom>
            <a:avLst/>
            <a:gdLst>
              <a:gd name="T0" fmla="*/ 0 w 21600"/>
              <a:gd name="T1" fmla="*/ 0 h 22740"/>
              <a:gd name="T2" fmla="*/ 2155002 w 21600"/>
              <a:gd name="T3" fmla="*/ 6330441 h 22740"/>
              <a:gd name="T4" fmla="*/ 0 w 21600"/>
              <a:gd name="T5" fmla="*/ 6013079 h 22740"/>
              <a:gd name="T6" fmla="*/ 0 60000 65536"/>
              <a:gd name="T7" fmla="*/ 0 60000 65536"/>
              <a:gd name="T8" fmla="*/ 0 60000 65536"/>
              <a:gd name="T9" fmla="*/ 0 w 21600"/>
              <a:gd name="T10" fmla="*/ 0 h 22740"/>
              <a:gd name="T11" fmla="*/ 21600 w 21600"/>
              <a:gd name="T12" fmla="*/ 22740 h 227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7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80"/>
                  <a:pt x="21589" y="22360"/>
                  <a:pt x="21569" y="22739"/>
                </a:cubicBezTo>
              </a:path>
              <a:path w="21600" h="227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80"/>
                  <a:pt x="21589" y="22360"/>
                  <a:pt x="21569" y="22739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3" name="Arc 45"/>
          <p:cNvSpPr>
            <a:spLocks/>
          </p:cNvSpPr>
          <p:nvPr/>
        </p:nvSpPr>
        <p:spPr bwMode="auto">
          <a:xfrm rot="1542598">
            <a:off x="5440363" y="3644900"/>
            <a:ext cx="214312" cy="360363"/>
          </a:xfrm>
          <a:custGeom>
            <a:avLst/>
            <a:gdLst>
              <a:gd name="T0" fmla="*/ 0 w 21403"/>
              <a:gd name="T1" fmla="*/ 0 h 21600"/>
              <a:gd name="T2" fmla="*/ 2145944 w 21403"/>
              <a:gd name="T3" fmla="*/ 5201590 h 21600"/>
              <a:gd name="T4" fmla="*/ 0 w 21403"/>
              <a:gd name="T5" fmla="*/ 6012106 h 21600"/>
              <a:gd name="T6" fmla="*/ 0 60000 65536"/>
              <a:gd name="T7" fmla="*/ 0 60000 65536"/>
              <a:gd name="T8" fmla="*/ 0 60000 65536"/>
              <a:gd name="T9" fmla="*/ 0 w 21403"/>
              <a:gd name="T10" fmla="*/ 0 h 21600"/>
              <a:gd name="T11" fmla="*/ 21403 w 2140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3" h="21600" fill="none" extrusionOk="0">
                <a:moveTo>
                  <a:pt x="-1" y="0"/>
                </a:moveTo>
                <a:cubicBezTo>
                  <a:pt x="10804" y="0"/>
                  <a:pt x="19946" y="7982"/>
                  <a:pt x="21402" y="18688"/>
                </a:cubicBezTo>
              </a:path>
              <a:path w="21403" h="21600" stroke="0" extrusionOk="0">
                <a:moveTo>
                  <a:pt x="-1" y="0"/>
                </a:moveTo>
                <a:cubicBezTo>
                  <a:pt x="10804" y="0"/>
                  <a:pt x="19946" y="7982"/>
                  <a:pt x="21402" y="18688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Arc 47"/>
          <p:cNvSpPr>
            <a:spLocks/>
          </p:cNvSpPr>
          <p:nvPr/>
        </p:nvSpPr>
        <p:spPr bwMode="auto">
          <a:xfrm rot="-1978434">
            <a:off x="4224338" y="2582863"/>
            <a:ext cx="981075" cy="914400"/>
          </a:xfrm>
          <a:custGeom>
            <a:avLst/>
            <a:gdLst>
              <a:gd name="T0" fmla="*/ 0 w 23161"/>
              <a:gd name="T1" fmla="*/ 102150 h 21600"/>
              <a:gd name="T2" fmla="*/ 41557276 w 23161"/>
              <a:gd name="T3" fmla="*/ 38426429 h 21600"/>
              <a:gd name="T4" fmla="*/ 2802678 w 23161"/>
              <a:gd name="T5" fmla="*/ 38709597 h 21600"/>
              <a:gd name="T6" fmla="*/ 0 60000 65536"/>
              <a:gd name="T7" fmla="*/ 0 60000 65536"/>
              <a:gd name="T8" fmla="*/ 0 60000 65536"/>
              <a:gd name="T9" fmla="*/ 0 w 23161"/>
              <a:gd name="T10" fmla="*/ 0 h 21600"/>
              <a:gd name="T11" fmla="*/ 23161 w 231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61" h="21600" fill="none" extrusionOk="0">
                <a:moveTo>
                  <a:pt x="-1" y="56"/>
                </a:moveTo>
                <a:cubicBezTo>
                  <a:pt x="519" y="18"/>
                  <a:pt x="1040" y="-1"/>
                  <a:pt x="1562" y="0"/>
                </a:cubicBezTo>
                <a:cubicBezTo>
                  <a:pt x="13429" y="0"/>
                  <a:pt x="23074" y="9574"/>
                  <a:pt x="23161" y="21441"/>
                </a:cubicBezTo>
              </a:path>
              <a:path w="23161" h="21600" stroke="0" extrusionOk="0">
                <a:moveTo>
                  <a:pt x="-1" y="56"/>
                </a:moveTo>
                <a:cubicBezTo>
                  <a:pt x="519" y="18"/>
                  <a:pt x="1040" y="-1"/>
                  <a:pt x="1562" y="0"/>
                </a:cubicBezTo>
                <a:cubicBezTo>
                  <a:pt x="13429" y="0"/>
                  <a:pt x="23074" y="9574"/>
                  <a:pt x="23161" y="21441"/>
                </a:cubicBezTo>
                <a:lnTo>
                  <a:pt x="1562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5" name="Arc 48"/>
          <p:cNvSpPr>
            <a:spLocks/>
          </p:cNvSpPr>
          <p:nvPr/>
        </p:nvSpPr>
        <p:spPr bwMode="auto">
          <a:xfrm rot="-5731237">
            <a:off x="3157538" y="2978150"/>
            <a:ext cx="1016000" cy="914400"/>
          </a:xfrm>
          <a:custGeom>
            <a:avLst/>
            <a:gdLst>
              <a:gd name="T0" fmla="*/ 0 w 23979"/>
              <a:gd name="T1" fmla="*/ 236559 h 21600"/>
              <a:gd name="T2" fmla="*/ 43048331 w 23979"/>
              <a:gd name="T3" fmla="*/ 38426429 h 21600"/>
              <a:gd name="T4" fmla="*/ 4272717 w 23979"/>
              <a:gd name="T5" fmla="*/ 38709597 h 21600"/>
              <a:gd name="T6" fmla="*/ 0 60000 65536"/>
              <a:gd name="T7" fmla="*/ 0 60000 65536"/>
              <a:gd name="T8" fmla="*/ 0 60000 65536"/>
              <a:gd name="T9" fmla="*/ 0 w 23979"/>
              <a:gd name="T10" fmla="*/ 0 h 21600"/>
              <a:gd name="T11" fmla="*/ 23979 w 2397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979" h="21600" fill="none" extrusionOk="0">
                <a:moveTo>
                  <a:pt x="-1" y="131"/>
                </a:moveTo>
                <a:cubicBezTo>
                  <a:pt x="790" y="43"/>
                  <a:pt x="1584" y="-1"/>
                  <a:pt x="2380" y="0"/>
                </a:cubicBezTo>
                <a:cubicBezTo>
                  <a:pt x="14247" y="0"/>
                  <a:pt x="23892" y="9574"/>
                  <a:pt x="23979" y="21441"/>
                </a:cubicBezTo>
              </a:path>
              <a:path w="23979" h="21600" stroke="0" extrusionOk="0">
                <a:moveTo>
                  <a:pt x="-1" y="131"/>
                </a:moveTo>
                <a:cubicBezTo>
                  <a:pt x="790" y="43"/>
                  <a:pt x="1584" y="-1"/>
                  <a:pt x="2380" y="0"/>
                </a:cubicBezTo>
                <a:cubicBezTo>
                  <a:pt x="14247" y="0"/>
                  <a:pt x="23892" y="9574"/>
                  <a:pt x="23979" y="21441"/>
                </a:cubicBezTo>
                <a:lnTo>
                  <a:pt x="238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6" name="Arc 49"/>
          <p:cNvSpPr>
            <a:spLocks/>
          </p:cNvSpPr>
          <p:nvPr/>
        </p:nvSpPr>
        <p:spPr bwMode="auto">
          <a:xfrm>
            <a:off x="5364163" y="2133600"/>
            <a:ext cx="73025" cy="71438"/>
          </a:xfrm>
          <a:custGeom>
            <a:avLst/>
            <a:gdLst>
              <a:gd name="T0" fmla="*/ 0 w 21600"/>
              <a:gd name="T1" fmla="*/ 0 h 21600"/>
              <a:gd name="T2" fmla="*/ 246882 w 21600"/>
              <a:gd name="T3" fmla="*/ 236268 h 21600"/>
              <a:gd name="T4" fmla="*/ 0 w 21600"/>
              <a:gd name="T5" fmla="*/ 23626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Arc 56"/>
          <p:cNvSpPr>
            <a:spLocks/>
          </p:cNvSpPr>
          <p:nvPr/>
        </p:nvSpPr>
        <p:spPr bwMode="auto">
          <a:xfrm rot="-5731237">
            <a:off x="3257550" y="3024188"/>
            <a:ext cx="955675" cy="914400"/>
          </a:xfrm>
          <a:custGeom>
            <a:avLst/>
            <a:gdLst>
              <a:gd name="T0" fmla="*/ 0 w 22580"/>
              <a:gd name="T1" fmla="*/ 43011 h 21600"/>
              <a:gd name="T2" fmla="*/ 40447946 w 22580"/>
              <a:gd name="T3" fmla="*/ 36241860 h 21600"/>
              <a:gd name="T4" fmla="*/ 1834320 w 22580"/>
              <a:gd name="T5" fmla="*/ 38709597 h 21600"/>
              <a:gd name="T6" fmla="*/ 0 60000 65536"/>
              <a:gd name="T7" fmla="*/ 0 60000 65536"/>
              <a:gd name="T8" fmla="*/ 0 60000 65536"/>
              <a:gd name="T9" fmla="*/ 0 w 22580"/>
              <a:gd name="T10" fmla="*/ 0 h 21600"/>
              <a:gd name="T11" fmla="*/ 22580 w 225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80" h="21600" fill="none" extrusionOk="0">
                <a:moveTo>
                  <a:pt x="0" y="24"/>
                </a:moveTo>
                <a:cubicBezTo>
                  <a:pt x="341" y="8"/>
                  <a:pt x="682" y="-1"/>
                  <a:pt x="1024" y="0"/>
                </a:cubicBezTo>
                <a:cubicBezTo>
                  <a:pt x="12418" y="0"/>
                  <a:pt x="21853" y="8851"/>
                  <a:pt x="22580" y="20222"/>
                </a:cubicBezTo>
              </a:path>
              <a:path w="22580" h="21600" stroke="0" extrusionOk="0">
                <a:moveTo>
                  <a:pt x="0" y="24"/>
                </a:moveTo>
                <a:cubicBezTo>
                  <a:pt x="341" y="8"/>
                  <a:pt x="682" y="-1"/>
                  <a:pt x="1024" y="0"/>
                </a:cubicBezTo>
                <a:cubicBezTo>
                  <a:pt x="12418" y="0"/>
                  <a:pt x="21853" y="8851"/>
                  <a:pt x="22580" y="20222"/>
                </a:cubicBezTo>
                <a:lnTo>
                  <a:pt x="1024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8" name="Arc 57"/>
          <p:cNvSpPr>
            <a:spLocks/>
          </p:cNvSpPr>
          <p:nvPr/>
        </p:nvSpPr>
        <p:spPr bwMode="auto">
          <a:xfrm rot="-1978434">
            <a:off x="4273550" y="2692400"/>
            <a:ext cx="908050" cy="914400"/>
          </a:xfrm>
          <a:custGeom>
            <a:avLst/>
            <a:gdLst>
              <a:gd name="T0" fmla="*/ 818126 w 21438"/>
              <a:gd name="T1" fmla="*/ 0 h 21595"/>
              <a:gd name="T2" fmla="*/ 38462297 w 21438"/>
              <a:gd name="T3" fmla="*/ 33990569 h 21595"/>
              <a:gd name="T4" fmla="*/ 0 w 21438"/>
              <a:gd name="T5" fmla="*/ 38718559 h 21595"/>
              <a:gd name="T6" fmla="*/ 0 60000 65536"/>
              <a:gd name="T7" fmla="*/ 0 60000 65536"/>
              <a:gd name="T8" fmla="*/ 0 60000 65536"/>
              <a:gd name="T9" fmla="*/ 0 w 21438"/>
              <a:gd name="T10" fmla="*/ 0 h 21595"/>
              <a:gd name="T11" fmla="*/ 21438 w 21438"/>
              <a:gd name="T12" fmla="*/ 21595 h 215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38" h="21595" fill="none" extrusionOk="0">
                <a:moveTo>
                  <a:pt x="456" y="-1"/>
                </a:moveTo>
                <a:cubicBezTo>
                  <a:pt x="11189" y="226"/>
                  <a:pt x="20127" y="8302"/>
                  <a:pt x="21438" y="18957"/>
                </a:cubicBezTo>
              </a:path>
              <a:path w="21438" h="21595" stroke="0" extrusionOk="0">
                <a:moveTo>
                  <a:pt x="456" y="-1"/>
                </a:moveTo>
                <a:cubicBezTo>
                  <a:pt x="11189" y="226"/>
                  <a:pt x="20127" y="8302"/>
                  <a:pt x="21438" y="18957"/>
                </a:cubicBezTo>
                <a:lnTo>
                  <a:pt x="0" y="2159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9" name="Line 59"/>
          <p:cNvSpPr>
            <a:spLocks noChangeShapeType="1"/>
          </p:cNvSpPr>
          <p:nvPr/>
        </p:nvSpPr>
        <p:spPr bwMode="auto">
          <a:xfrm>
            <a:off x="5581650" y="5661025"/>
            <a:ext cx="33115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40" name="Text Box 63"/>
          <p:cNvSpPr txBox="1">
            <a:spLocks noChangeArrowheads="1"/>
          </p:cNvSpPr>
          <p:nvPr/>
        </p:nvSpPr>
        <p:spPr bwMode="auto">
          <a:xfrm>
            <a:off x="5508625" y="5875338"/>
            <a:ext cx="1646238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graphicFrame>
        <p:nvGraphicFramePr>
          <p:cNvPr id="9218" name="Object 64"/>
          <p:cNvGraphicFramePr>
            <a:graphicFrameLocks noChangeAspect="1"/>
          </p:cNvGraphicFramePr>
          <p:nvPr/>
        </p:nvGraphicFramePr>
        <p:xfrm>
          <a:off x="7164388" y="5876925"/>
          <a:ext cx="1312862" cy="468313"/>
        </p:xfrm>
        <a:graphic>
          <a:graphicData uri="http://schemas.openxmlformats.org/presentationml/2006/ole">
            <p:oleObj spid="_x0000_s15362" name="Формула" r:id="rId3" imgW="495000" imgH="177480" progId="Equation.3">
              <p:embed/>
            </p:oleObj>
          </a:graphicData>
        </a:graphic>
      </p:graphicFrame>
      <p:sp>
        <p:nvSpPr>
          <p:cNvPr id="9241" name="Text Box 66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9</a:t>
            </a:r>
          </a:p>
        </p:txBody>
      </p:sp>
      <p:sp>
        <p:nvSpPr>
          <p:cNvPr id="9242" name="AutoShape 6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8596" y="5786454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285728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Freeform 35"/>
          <p:cNvSpPr>
            <a:spLocks/>
          </p:cNvSpPr>
          <p:nvPr/>
        </p:nvSpPr>
        <p:spPr bwMode="auto">
          <a:xfrm>
            <a:off x="1258888" y="765175"/>
            <a:ext cx="5360987" cy="4719638"/>
          </a:xfrm>
          <a:custGeom>
            <a:avLst/>
            <a:gdLst>
              <a:gd name="T0" fmla="*/ 5041900 w 3377"/>
              <a:gd name="T1" fmla="*/ 720725 h 2973"/>
              <a:gd name="T2" fmla="*/ 4826000 w 3377"/>
              <a:gd name="T3" fmla="*/ 360363 h 2973"/>
              <a:gd name="T4" fmla="*/ 4608512 w 3377"/>
              <a:gd name="T5" fmla="*/ 215900 h 2973"/>
              <a:gd name="T6" fmla="*/ 4321175 w 3377"/>
              <a:gd name="T7" fmla="*/ 144463 h 2973"/>
              <a:gd name="T8" fmla="*/ 3960813 w 3377"/>
              <a:gd name="T9" fmla="*/ 0 h 2973"/>
              <a:gd name="T10" fmla="*/ 3600450 w 3377"/>
              <a:gd name="T11" fmla="*/ 0 h 2973"/>
              <a:gd name="T12" fmla="*/ 3097212 w 3377"/>
              <a:gd name="T13" fmla="*/ 0 h 2973"/>
              <a:gd name="T14" fmla="*/ 2592387 w 3377"/>
              <a:gd name="T15" fmla="*/ 0 h 2973"/>
              <a:gd name="T16" fmla="*/ 2160587 w 3377"/>
              <a:gd name="T17" fmla="*/ 0 h 2973"/>
              <a:gd name="T18" fmla="*/ 1512887 w 3377"/>
              <a:gd name="T19" fmla="*/ 215900 h 2973"/>
              <a:gd name="T20" fmla="*/ 936625 w 3377"/>
              <a:gd name="T21" fmla="*/ 504825 h 2973"/>
              <a:gd name="T22" fmla="*/ 504825 w 3377"/>
              <a:gd name="T23" fmla="*/ 865188 h 2973"/>
              <a:gd name="T24" fmla="*/ 217488 w 3377"/>
              <a:gd name="T25" fmla="*/ 1441450 h 2973"/>
              <a:gd name="T26" fmla="*/ 0 w 3377"/>
              <a:gd name="T27" fmla="*/ 1944688 h 2973"/>
              <a:gd name="T28" fmla="*/ 0 w 3377"/>
              <a:gd name="T29" fmla="*/ 2305050 h 2973"/>
              <a:gd name="T30" fmla="*/ 74612 w 3377"/>
              <a:gd name="T31" fmla="*/ 2760663 h 2973"/>
              <a:gd name="T32" fmla="*/ 144462 w 3377"/>
              <a:gd name="T33" fmla="*/ 3097213 h 2973"/>
              <a:gd name="T34" fmla="*/ 158750 w 3377"/>
              <a:gd name="T35" fmla="*/ 3394076 h 2973"/>
              <a:gd name="T36" fmla="*/ 217488 w 3377"/>
              <a:gd name="T37" fmla="*/ 3673476 h 2973"/>
              <a:gd name="T38" fmla="*/ 300037 w 3377"/>
              <a:gd name="T39" fmla="*/ 3795713 h 2973"/>
              <a:gd name="T40" fmla="*/ 382587 w 3377"/>
              <a:gd name="T41" fmla="*/ 3954463 h 2973"/>
              <a:gd name="T42" fmla="*/ 936625 w 3377"/>
              <a:gd name="T43" fmla="*/ 4392613 h 2973"/>
              <a:gd name="T44" fmla="*/ 1185862 w 3377"/>
              <a:gd name="T45" fmla="*/ 4560888 h 2973"/>
              <a:gd name="T46" fmla="*/ 1652588 w 3377"/>
              <a:gd name="T47" fmla="*/ 4625976 h 2973"/>
              <a:gd name="T48" fmla="*/ 1828800 w 3377"/>
              <a:gd name="T49" fmla="*/ 4719638 h 2973"/>
              <a:gd name="T50" fmla="*/ 2233612 w 3377"/>
              <a:gd name="T51" fmla="*/ 4608513 h 2973"/>
              <a:gd name="T52" fmla="*/ 2314575 w 3377"/>
              <a:gd name="T53" fmla="*/ 4524376 h 2973"/>
              <a:gd name="T54" fmla="*/ 2952750 w 3377"/>
              <a:gd name="T55" fmla="*/ 4249738 h 2973"/>
              <a:gd name="T56" fmla="*/ 3457575 w 3377"/>
              <a:gd name="T57" fmla="*/ 4105276 h 2973"/>
              <a:gd name="T58" fmla="*/ 3883025 w 3377"/>
              <a:gd name="T59" fmla="*/ 4132263 h 2973"/>
              <a:gd name="T60" fmla="*/ 4826000 w 3377"/>
              <a:gd name="T61" fmla="*/ 3960813 h 2973"/>
              <a:gd name="T62" fmla="*/ 5041900 w 3377"/>
              <a:gd name="T63" fmla="*/ 2952750 h 2973"/>
              <a:gd name="T64" fmla="*/ 5113337 w 3377"/>
              <a:gd name="T65" fmla="*/ 2449513 h 2973"/>
              <a:gd name="T66" fmla="*/ 3008312 w 3377"/>
              <a:gd name="T67" fmla="*/ 2301875 h 29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377"/>
              <a:gd name="T103" fmla="*/ 0 h 2973"/>
              <a:gd name="T104" fmla="*/ 3377 w 3377"/>
              <a:gd name="T105" fmla="*/ 2973 h 297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377" h="2973">
                <a:moveTo>
                  <a:pt x="1895" y="1450"/>
                </a:moveTo>
                <a:lnTo>
                  <a:pt x="3176" y="454"/>
                </a:lnTo>
                <a:lnTo>
                  <a:pt x="3085" y="318"/>
                </a:lnTo>
                <a:lnTo>
                  <a:pt x="3040" y="227"/>
                </a:lnTo>
                <a:lnTo>
                  <a:pt x="2994" y="182"/>
                </a:lnTo>
                <a:lnTo>
                  <a:pt x="2903" y="136"/>
                </a:lnTo>
                <a:lnTo>
                  <a:pt x="2858" y="91"/>
                </a:lnTo>
                <a:lnTo>
                  <a:pt x="2722" y="91"/>
                </a:lnTo>
                <a:lnTo>
                  <a:pt x="2586" y="0"/>
                </a:lnTo>
                <a:lnTo>
                  <a:pt x="2495" y="0"/>
                </a:lnTo>
                <a:lnTo>
                  <a:pt x="2405" y="0"/>
                </a:lnTo>
                <a:lnTo>
                  <a:pt x="2268" y="0"/>
                </a:lnTo>
                <a:lnTo>
                  <a:pt x="2132" y="0"/>
                </a:lnTo>
                <a:lnTo>
                  <a:pt x="1951" y="0"/>
                </a:lnTo>
                <a:lnTo>
                  <a:pt x="1815" y="0"/>
                </a:lnTo>
                <a:lnTo>
                  <a:pt x="1633" y="0"/>
                </a:lnTo>
                <a:lnTo>
                  <a:pt x="1497" y="0"/>
                </a:lnTo>
                <a:lnTo>
                  <a:pt x="1361" y="0"/>
                </a:lnTo>
                <a:lnTo>
                  <a:pt x="1134" y="46"/>
                </a:lnTo>
                <a:lnTo>
                  <a:pt x="953" y="136"/>
                </a:lnTo>
                <a:lnTo>
                  <a:pt x="726" y="182"/>
                </a:lnTo>
                <a:lnTo>
                  <a:pt x="590" y="318"/>
                </a:lnTo>
                <a:lnTo>
                  <a:pt x="499" y="409"/>
                </a:lnTo>
                <a:lnTo>
                  <a:pt x="318" y="545"/>
                </a:lnTo>
                <a:lnTo>
                  <a:pt x="137" y="726"/>
                </a:lnTo>
                <a:lnTo>
                  <a:pt x="137" y="908"/>
                </a:lnTo>
                <a:lnTo>
                  <a:pt x="46" y="1044"/>
                </a:lnTo>
                <a:lnTo>
                  <a:pt x="0" y="1225"/>
                </a:lnTo>
                <a:lnTo>
                  <a:pt x="0" y="1361"/>
                </a:lnTo>
                <a:lnTo>
                  <a:pt x="0" y="1452"/>
                </a:lnTo>
                <a:lnTo>
                  <a:pt x="46" y="1588"/>
                </a:lnTo>
                <a:cubicBezTo>
                  <a:pt x="46" y="1638"/>
                  <a:pt x="43" y="1689"/>
                  <a:pt x="47" y="1739"/>
                </a:cubicBezTo>
                <a:cubicBezTo>
                  <a:pt x="50" y="1783"/>
                  <a:pt x="83" y="1803"/>
                  <a:pt x="83" y="1862"/>
                </a:cubicBezTo>
                <a:cubicBezTo>
                  <a:pt x="86" y="1892"/>
                  <a:pt x="92" y="1921"/>
                  <a:pt x="91" y="1951"/>
                </a:cubicBezTo>
                <a:cubicBezTo>
                  <a:pt x="86" y="2084"/>
                  <a:pt x="66" y="1958"/>
                  <a:pt x="83" y="2056"/>
                </a:cubicBezTo>
                <a:cubicBezTo>
                  <a:pt x="86" y="2071"/>
                  <a:pt x="92" y="2115"/>
                  <a:pt x="100" y="2138"/>
                </a:cubicBezTo>
                <a:cubicBezTo>
                  <a:pt x="104" y="2148"/>
                  <a:pt x="112" y="2168"/>
                  <a:pt x="112" y="2168"/>
                </a:cubicBezTo>
                <a:cubicBezTo>
                  <a:pt x="120" y="2217"/>
                  <a:pt x="121" y="2267"/>
                  <a:pt x="137" y="2314"/>
                </a:cubicBezTo>
                <a:cubicBezTo>
                  <a:pt x="142" y="2328"/>
                  <a:pt x="161" y="2332"/>
                  <a:pt x="171" y="2344"/>
                </a:cubicBezTo>
                <a:cubicBezTo>
                  <a:pt x="182" y="2357"/>
                  <a:pt x="183" y="2375"/>
                  <a:pt x="189" y="2391"/>
                </a:cubicBezTo>
                <a:cubicBezTo>
                  <a:pt x="199" y="2418"/>
                  <a:pt x="209" y="2449"/>
                  <a:pt x="224" y="2473"/>
                </a:cubicBezTo>
                <a:cubicBezTo>
                  <a:pt x="228" y="2480"/>
                  <a:pt x="241" y="2491"/>
                  <a:pt x="241" y="2491"/>
                </a:cubicBezTo>
                <a:lnTo>
                  <a:pt x="409" y="2677"/>
                </a:lnTo>
                <a:lnTo>
                  <a:pt x="590" y="2767"/>
                </a:lnTo>
                <a:cubicBezTo>
                  <a:pt x="638" y="2791"/>
                  <a:pt x="687" y="2814"/>
                  <a:pt x="735" y="2838"/>
                </a:cubicBezTo>
                <a:cubicBezTo>
                  <a:pt x="746" y="2843"/>
                  <a:pt x="738" y="2864"/>
                  <a:pt x="747" y="2873"/>
                </a:cubicBezTo>
                <a:cubicBezTo>
                  <a:pt x="774" y="2900"/>
                  <a:pt x="830" y="2902"/>
                  <a:pt x="864" y="2902"/>
                </a:cubicBezTo>
                <a:cubicBezTo>
                  <a:pt x="937" y="2903"/>
                  <a:pt x="980" y="2894"/>
                  <a:pt x="1041" y="2914"/>
                </a:cubicBezTo>
                <a:cubicBezTo>
                  <a:pt x="1072" y="2938"/>
                  <a:pt x="1103" y="2943"/>
                  <a:pt x="1141" y="2955"/>
                </a:cubicBezTo>
                <a:cubicBezTo>
                  <a:pt x="1145" y="2961"/>
                  <a:pt x="1145" y="2973"/>
                  <a:pt x="1152" y="2973"/>
                </a:cubicBezTo>
                <a:cubicBezTo>
                  <a:pt x="1171" y="2973"/>
                  <a:pt x="1205" y="2955"/>
                  <a:pt x="1205" y="2955"/>
                </a:cubicBezTo>
                <a:cubicBezTo>
                  <a:pt x="1272" y="2938"/>
                  <a:pt x="1342" y="2926"/>
                  <a:pt x="1407" y="2903"/>
                </a:cubicBezTo>
                <a:cubicBezTo>
                  <a:pt x="1415" y="2900"/>
                  <a:pt x="1413" y="2887"/>
                  <a:pt x="1417" y="2879"/>
                </a:cubicBezTo>
                <a:cubicBezTo>
                  <a:pt x="1430" y="2854"/>
                  <a:pt x="1429" y="2861"/>
                  <a:pt x="1458" y="2850"/>
                </a:cubicBezTo>
                <a:cubicBezTo>
                  <a:pt x="1500" y="2798"/>
                  <a:pt x="1523" y="2803"/>
                  <a:pt x="1587" y="2803"/>
                </a:cubicBezTo>
                <a:lnTo>
                  <a:pt x="1860" y="2677"/>
                </a:lnTo>
                <a:lnTo>
                  <a:pt x="2087" y="2631"/>
                </a:lnTo>
                <a:cubicBezTo>
                  <a:pt x="2117" y="2616"/>
                  <a:pt x="2145" y="2594"/>
                  <a:pt x="2178" y="2586"/>
                </a:cubicBezTo>
                <a:cubicBezTo>
                  <a:pt x="2190" y="2583"/>
                  <a:pt x="2198" y="2602"/>
                  <a:pt x="2210" y="2603"/>
                </a:cubicBezTo>
                <a:cubicBezTo>
                  <a:pt x="2289" y="2608"/>
                  <a:pt x="2367" y="2603"/>
                  <a:pt x="2446" y="2603"/>
                </a:cubicBezTo>
                <a:lnTo>
                  <a:pt x="2813" y="2586"/>
                </a:lnTo>
                <a:lnTo>
                  <a:pt x="3040" y="2495"/>
                </a:lnTo>
                <a:lnTo>
                  <a:pt x="3176" y="2132"/>
                </a:lnTo>
                <a:lnTo>
                  <a:pt x="3176" y="1860"/>
                </a:lnTo>
                <a:lnTo>
                  <a:pt x="3221" y="1633"/>
                </a:lnTo>
                <a:lnTo>
                  <a:pt x="3221" y="1543"/>
                </a:lnTo>
                <a:lnTo>
                  <a:pt x="3377" y="1456"/>
                </a:lnTo>
                <a:lnTo>
                  <a:pt x="1895" y="1450"/>
                </a:lnTo>
                <a:close/>
              </a:path>
            </a:pathLst>
          </a:custGeom>
          <a:gradFill rotWithShape="1">
            <a:gsLst>
              <a:gs pos="0">
                <a:srgbClr val="DFF6B0">
                  <a:alpha val="71001"/>
                </a:srgb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2339975" y="4652963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0247" name="Freeform 8"/>
          <p:cNvSpPr>
            <a:spLocks/>
          </p:cNvSpPr>
          <p:nvPr/>
        </p:nvSpPr>
        <p:spPr bwMode="auto">
          <a:xfrm>
            <a:off x="4352925" y="765175"/>
            <a:ext cx="3362325" cy="2292350"/>
          </a:xfrm>
          <a:custGeom>
            <a:avLst/>
            <a:gdLst>
              <a:gd name="T0" fmla="*/ 2686050 w 2118"/>
              <a:gd name="T1" fmla="*/ 0 h 1444"/>
              <a:gd name="T2" fmla="*/ 0 w 2118"/>
              <a:gd name="T3" fmla="*/ 2292350 h 1444"/>
              <a:gd name="T4" fmla="*/ 3057524 w 2118"/>
              <a:gd name="T5" fmla="*/ 2273300 h 1444"/>
              <a:gd name="T6" fmla="*/ 3276600 w 2118"/>
              <a:gd name="T7" fmla="*/ 1323975 h 1444"/>
              <a:gd name="T8" fmla="*/ 3324225 w 2118"/>
              <a:gd name="T9" fmla="*/ 1133475 h 1444"/>
              <a:gd name="T10" fmla="*/ 3362325 w 2118"/>
              <a:gd name="T11" fmla="*/ 933450 h 1444"/>
              <a:gd name="T12" fmla="*/ 3286125 w 2118"/>
              <a:gd name="T13" fmla="*/ 647700 h 1444"/>
              <a:gd name="T14" fmla="*/ 2867024 w 2118"/>
              <a:gd name="T15" fmla="*/ 619125 h 1444"/>
              <a:gd name="T16" fmla="*/ 2638425 w 2118"/>
              <a:gd name="T17" fmla="*/ 314325 h 1444"/>
              <a:gd name="T18" fmla="*/ 2667000 w 2118"/>
              <a:gd name="T19" fmla="*/ 171450 h 1444"/>
              <a:gd name="T20" fmla="*/ 2752725 w 2118"/>
              <a:gd name="T21" fmla="*/ 104775 h 1444"/>
              <a:gd name="T22" fmla="*/ 2867024 w 2118"/>
              <a:gd name="T23" fmla="*/ 28575 h 144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18"/>
              <a:gd name="T37" fmla="*/ 0 h 1444"/>
              <a:gd name="T38" fmla="*/ 2118 w 2118"/>
              <a:gd name="T39" fmla="*/ 1444 h 144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18" h="1444">
                <a:moveTo>
                  <a:pt x="1692" y="0"/>
                </a:moveTo>
                <a:lnTo>
                  <a:pt x="0" y="1444"/>
                </a:lnTo>
                <a:lnTo>
                  <a:pt x="1926" y="1432"/>
                </a:lnTo>
                <a:lnTo>
                  <a:pt x="2064" y="834"/>
                </a:lnTo>
                <a:lnTo>
                  <a:pt x="2094" y="714"/>
                </a:lnTo>
                <a:lnTo>
                  <a:pt x="2118" y="588"/>
                </a:lnTo>
                <a:lnTo>
                  <a:pt x="2070" y="408"/>
                </a:lnTo>
                <a:lnTo>
                  <a:pt x="1806" y="390"/>
                </a:lnTo>
                <a:lnTo>
                  <a:pt x="1662" y="198"/>
                </a:lnTo>
                <a:lnTo>
                  <a:pt x="1680" y="108"/>
                </a:lnTo>
                <a:lnTo>
                  <a:pt x="1734" y="66"/>
                </a:lnTo>
                <a:lnTo>
                  <a:pt x="1806" y="18"/>
                </a:lnTo>
              </a:path>
            </a:pathLst>
          </a:custGeom>
          <a:gradFill rotWithShape="1">
            <a:gsLst>
              <a:gs pos="0">
                <a:srgbClr val="FF99CC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1198563" y="241935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0249" name="Freeform 12"/>
          <p:cNvSpPr>
            <a:spLocks/>
          </p:cNvSpPr>
          <p:nvPr/>
        </p:nvSpPr>
        <p:spPr bwMode="auto">
          <a:xfrm>
            <a:off x="1258888" y="3057525"/>
            <a:ext cx="5832475" cy="11113"/>
          </a:xfrm>
          <a:custGeom>
            <a:avLst/>
            <a:gdLst>
              <a:gd name="T0" fmla="*/ 0 w 3674"/>
              <a:gd name="T1" fmla="*/ 9525 h 7"/>
              <a:gd name="T2" fmla="*/ 3065462 w 3674"/>
              <a:gd name="T3" fmla="*/ 0 h 7"/>
              <a:gd name="T4" fmla="*/ 5832475 w 3674"/>
              <a:gd name="T5" fmla="*/ 11113 h 7"/>
              <a:gd name="T6" fmla="*/ 0 60000 65536"/>
              <a:gd name="T7" fmla="*/ 0 60000 65536"/>
              <a:gd name="T8" fmla="*/ 0 60000 65536"/>
              <a:gd name="T9" fmla="*/ 0 w 3674"/>
              <a:gd name="T10" fmla="*/ 0 h 7"/>
              <a:gd name="T11" fmla="*/ 3674 w 3674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4" h="7">
                <a:moveTo>
                  <a:pt x="0" y="6"/>
                </a:moveTo>
                <a:lnTo>
                  <a:pt x="1931" y="0"/>
                </a:lnTo>
                <a:lnTo>
                  <a:pt x="3674" y="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Text Box 17"/>
          <p:cNvSpPr txBox="1">
            <a:spLocks noChangeArrowheads="1"/>
          </p:cNvSpPr>
          <p:nvPr/>
        </p:nvSpPr>
        <p:spPr bwMode="auto">
          <a:xfrm>
            <a:off x="5734050" y="90805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0251" name="Text Box 18"/>
          <p:cNvSpPr txBox="1">
            <a:spLocks noChangeArrowheads="1"/>
          </p:cNvSpPr>
          <p:nvPr/>
        </p:nvSpPr>
        <p:spPr bwMode="auto">
          <a:xfrm>
            <a:off x="6946900" y="2347913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10252" name="Line 13"/>
          <p:cNvSpPr>
            <a:spLocks noChangeShapeType="1"/>
          </p:cNvSpPr>
          <p:nvPr/>
        </p:nvSpPr>
        <p:spPr bwMode="auto">
          <a:xfrm flipV="1">
            <a:off x="2051050" y="1411288"/>
            <a:ext cx="4249738" cy="3527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42" name="Object 36"/>
          <p:cNvGraphicFramePr>
            <a:graphicFrameLocks noChangeAspect="1"/>
          </p:cNvGraphicFramePr>
          <p:nvPr/>
        </p:nvGraphicFramePr>
        <p:xfrm>
          <a:off x="5148263" y="2349500"/>
          <a:ext cx="719137" cy="574675"/>
        </p:xfrm>
        <a:graphic>
          <a:graphicData uri="http://schemas.openxmlformats.org/presentationml/2006/ole">
            <p:oleObj spid="_x0000_s16386" name="Формула" r:id="rId3" imgW="253800" imgH="203040" progId="Equation.3">
              <p:embed/>
            </p:oleObj>
          </a:graphicData>
        </a:graphic>
      </p:graphicFrame>
      <p:sp>
        <p:nvSpPr>
          <p:cNvPr id="10253" name="Rectangle 37"/>
          <p:cNvSpPr>
            <a:spLocks noChangeArrowheads="1"/>
          </p:cNvSpPr>
          <p:nvPr/>
        </p:nvSpPr>
        <p:spPr bwMode="auto">
          <a:xfrm>
            <a:off x="3924300" y="2420938"/>
            <a:ext cx="500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10254" name="Text Box 27"/>
          <p:cNvSpPr txBox="1">
            <a:spLocks noChangeArrowheads="1"/>
          </p:cNvSpPr>
          <p:nvPr/>
        </p:nvSpPr>
        <p:spPr bwMode="auto">
          <a:xfrm>
            <a:off x="4286250" y="5616575"/>
            <a:ext cx="1854200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</a:t>
            </a:r>
          </a:p>
        </p:txBody>
      </p:sp>
      <p:sp>
        <p:nvSpPr>
          <p:cNvPr id="10255" name="Line 28"/>
          <p:cNvSpPr>
            <a:spLocks noChangeShapeType="1"/>
          </p:cNvSpPr>
          <p:nvPr/>
        </p:nvSpPr>
        <p:spPr bwMode="auto">
          <a:xfrm>
            <a:off x="4427538" y="5445125"/>
            <a:ext cx="44640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43" name="Object 39"/>
          <p:cNvGraphicFramePr>
            <a:graphicFrameLocks noChangeAspect="1"/>
          </p:cNvGraphicFramePr>
          <p:nvPr/>
        </p:nvGraphicFramePr>
        <p:xfrm>
          <a:off x="5972175" y="5661025"/>
          <a:ext cx="2486025" cy="482600"/>
        </p:xfrm>
        <a:graphic>
          <a:graphicData uri="http://schemas.openxmlformats.org/presentationml/2006/ole">
            <p:oleObj spid="_x0000_s16387" name="Формула" r:id="rId4" imgW="1041120" imgH="203040" progId="Equation.3">
              <p:embed/>
            </p:oleObj>
          </a:graphicData>
        </a:graphic>
      </p:graphicFrame>
      <p:graphicFrame>
        <p:nvGraphicFramePr>
          <p:cNvPr id="10244" name="Object 42"/>
          <p:cNvGraphicFramePr>
            <a:graphicFrameLocks noChangeAspect="1"/>
          </p:cNvGraphicFramePr>
          <p:nvPr/>
        </p:nvGraphicFramePr>
        <p:xfrm>
          <a:off x="6049963" y="6094413"/>
          <a:ext cx="1165225" cy="417512"/>
        </p:xfrm>
        <a:graphic>
          <a:graphicData uri="http://schemas.openxmlformats.org/presentationml/2006/ole">
            <p:oleObj spid="_x0000_s16388" name="Формула" r:id="rId5" imgW="495000" imgH="177480" progId="Equation.3">
              <p:embed/>
            </p:oleObj>
          </a:graphicData>
        </a:graphic>
      </p:graphicFrame>
      <p:sp>
        <p:nvSpPr>
          <p:cNvPr id="10256" name="Text Box 44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10</a:t>
            </a:r>
          </a:p>
        </p:txBody>
      </p:sp>
      <p:sp>
        <p:nvSpPr>
          <p:cNvPr id="10257" name="AutoShape 45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428604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Freeform 2"/>
          <p:cNvSpPr>
            <a:spLocks/>
          </p:cNvSpPr>
          <p:nvPr/>
        </p:nvSpPr>
        <p:spPr bwMode="auto">
          <a:xfrm>
            <a:off x="1258888" y="692150"/>
            <a:ext cx="5113337" cy="4719638"/>
          </a:xfrm>
          <a:custGeom>
            <a:avLst/>
            <a:gdLst>
              <a:gd name="T0" fmla="*/ 5041900 w 3221"/>
              <a:gd name="T1" fmla="*/ 720725 h 2973"/>
              <a:gd name="T2" fmla="*/ 4826000 w 3221"/>
              <a:gd name="T3" fmla="*/ 360363 h 2973"/>
              <a:gd name="T4" fmla="*/ 4608512 w 3221"/>
              <a:gd name="T5" fmla="*/ 215900 h 2973"/>
              <a:gd name="T6" fmla="*/ 4321175 w 3221"/>
              <a:gd name="T7" fmla="*/ 144463 h 2973"/>
              <a:gd name="T8" fmla="*/ 3960812 w 3221"/>
              <a:gd name="T9" fmla="*/ 0 h 2973"/>
              <a:gd name="T10" fmla="*/ 3600450 w 3221"/>
              <a:gd name="T11" fmla="*/ 0 h 2973"/>
              <a:gd name="T12" fmla="*/ 3097212 w 3221"/>
              <a:gd name="T13" fmla="*/ 0 h 2973"/>
              <a:gd name="T14" fmla="*/ 2592387 w 3221"/>
              <a:gd name="T15" fmla="*/ 0 h 2973"/>
              <a:gd name="T16" fmla="*/ 2160587 w 3221"/>
              <a:gd name="T17" fmla="*/ 0 h 2973"/>
              <a:gd name="T18" fmla="*/ 1512887 w 3221"/>
              <a:gd name="T19" fmla="*/ 215900 h 2973"/>
              <a:gd name="T20" fmla="*/ 936625 w 3221"/>
              <a:gd name="T21" fmla="*/ 504825 h 2973"/>
              <a:gd name="T22" fmla="*/ 504825 w 3221"/>
              <a:gd name="T23" fmla="*/ 865188 h 2973"/>
              <a:gd name="T24" fmla="*/ 217488 w 3221"/>
              <a:gd name="T25" fmla="*/ 1441450 h 2973"/>
              <a:gd name="T26" fmla="*/ 0 w 3221"/>
              <a:gd name="T27" fmla="*/ 1944688 h 2973"/>
              <a:gd name="T28" fmla="*/ 0 w 3221"/>
              <a:gd name="T29" fmla="*/ 2305050 h 2973"/>
              <a:gd name="T30" fmla="*/ 74612 w 3221"/>
              <a:gd name="T31" fmla="*/ 2760663 h 2973"/>
              <a:gd name="T32" fmla="*/ 144462 w 3221"/>
              <a:gd name="T33" fmla="*/ 3097213 h 2973"/>
              <a:gd name="T34" fmla="*/ 158750 w 3221"/>
              <a:gd name="T35" fmla="*/ 3394076 h 2973"/>
              <a:gd name="T36" fmla="*/ 217488 w 3221"/>
              <a:gd name="T37" fmla="*/ 3673476 h 2973"/>
              <a:gd name="T38" fmla="*/ 300037 w 3221"/>
              <a:gd name="T39" fmla="*/ 3795713 h 2973"/>
              <a:gd name="T40" fmla="*/ 382587 w 3221"/>
              <a:gd name="T41" fmla="*/ 3954463 h 2973"/>
              <a:gd name="T42" fmla="*/ 936625 w 3221"/>
              <a:gd name="T43" fmla="*/ 4392613 h 2973"/>
              <a:gd name="T44" fmla="*/ 1185862 w 3221"/>
              <a:gd name="T45" fmla="*/ 4560888 h 2973"/>
              <a:gd name="T46" fmla="*/ 1652588 w 3221"/>
              <a:gd name="T47" fmla="*/ 4625976 h 2973"/>
              <a:gd name="T48" fmla="*/ 1828800 w 3221"/>
              <a:gd name="T49" fmla="*/ 4719638 h 2973"/>
              <a:gd name="T50" fmla="*/ 2233612 w 3221"/>
              <a:gd name="T51" fmla="*/ 4608513 h 2973"/>
              <a:gd name="T52" fmla="*/ 2314575 w 3221"/>
              <a:gd name="T53" fmla="*/ 4524376 h 2973"/>
              <a:gd name="T54" fmla="*/ 2952750 w 3221"/>
              <a:gd name="T55" fmla="*/ 4249738 h 2973"/>
              <a:gd name="T56" fmla="*/ 3457575 w 3221"/>
              <a:gd name="T57" fmla="*/ 4105276 h 2973"/>
              <a:gd name="T58" fmla="*/ 3883025 w 3221"/>
              <a:gd name="T59" fmla="*/ 4132263 h 2973"/>
              <a:gd name="T60" fmla="*/ 4826000 w 3221"/>
              <a:gd name="T61" fmla="*/ 3960813 h 2973"/>
              <a:gd name="T62" fmla="*/ 5041900 w 3221"/>
              <a:gd name="T63" fmla="*/ 2952750 h 2973"/>
              <a:gd name="T64" fmla="*/ 5113337 w 3221"/>
              <a:gd name="T65" fmla="*/ 2449513 h 2973"/>
              <a:gd name="T66" fmla="*/ 3025775 w 3221"/>
              <a:gd name="T67" fmla="*/ 2376488 h 29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221"/>
              <a:gd name="T103" fmla="*/ 0 h 2973"/>
              <a:gd name="T104" fmla="*/ 3221 w 3221"/>
              <a:gd name="T105" fmla="*/ 2973 h 297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221" h="2973">
                <a:moveTo>
                  <a:pt x="1906" y="1497"/>
                </a:moveTo>
                <a:lnTo>
                  <a:pt x="3176" y="454"/>
                </a:lnTo>
                <a:lnTo>
                  <a:pt x="3085" y="318"/>
                </a:lnTo>
                <a:lnTo>
                  <a:pt x="3040" y="227"/>
                </a:lnTo>
                <a:lnTo>
                  <a:pt x="2994" y="182"/>
                </a:lnTo>
                <a:lnTo>
                  <a:pt x="2903" y="136"/>
                </a:lnTo>
                <a:lnTo>
                  <a:pt x="2858" y="91"/>
                </a:lnTo>
                <a:lnTo>
                  <a:pt x="2722" y="91"/>
                </a:lnTo>
                <a:lnTo>
                  <a:pt x="2586" y="0"/>
                </a:lnTo>
                <a:lnTo>
                  <a:pt x="2495" y="0"/>
                </a:lnTo>
                <a:lnTo>
                  <a:pt x="2405" y="0"/>
                </a:lnTo>
                <a:lnTo>
                  <a:pt x="2268" y="0"/>
                </a:lnTo>
                <a:lnTo>
                  <a:pt x="2132" y="0"/>
                </a:lnTo>
                <a:lnTo>
                  <a:pt x="1951" y="0"/>
                </a:lnTo>
                <a:lnTo>
                  <a:pt x="1815" y="0"/>
                </a:lnTo>
                <a:lnTo>
                  <a:pt x="1633" y="0"/>
                </a:lnTo>
                <a:lnTo>
                  <a:pt x="1497" y="0"/>
                </a:lnTo>
                <a:lnTo>
                  <a:pt x="1361" y="0"/>
                </a:lnTo>
                <a:lnTo>
                  <a:pt x="1134" y="46"/>
                </a:lnTo>
                <a:lnTo>
                  <a:pt x="953" y="136"/>
                </a:lnTo>
                <a:lnTo>
                  <a:pt x="726" y="182"/>
                </a:lnTo>
                <a:lnTo>
                  <a:pt x="590" y="318"/>
                </a:lnTo>
                <a:lnTo>
                  <a:pt x="499" y="409"/>
                </a:lnTo>
                <a:lnTo>
                  <a:pt x="318" y="545"/>
                </a:lnTo>
                <a:lnTo>
                  <a:pt x="137" y="726"/>
                </a:lnTo>
                <a:lnTo>
                  <a:pt x="137" y="908"/>
                </a:lnTo>
                <a:lnTo>
                  <a:pt x="46" y="1044"/>
                </a:lnTo>
                <a:lnTo>
                  <a:pt x="0" y="1225"/>
                </a:lnTo>
                <a:lnTo>
                  <a:pt x="0" y="1361"/>
                </a:lnTo>
                <a:lnTo>
                  <a:pt x="0" y="1452"/>
                </a:lnTo>
                <a:lnTo>
                  <a:pt x="46" y="1588"/>
                </a:lnTo>
                <a:cubicBezTo>
                  <a:pt x="46" y="1638"/>
                  <a:pt x="43" y="1689"/>
                  <a:pt x="47" y="1739"/>
                </a:cubicBezTo>
                <a:cubicBezTo>
                  <a:pt x="50" y="1783"/>
                  <a:pt x="83" y="1803"/>
                  <a:pt x="83" y="1862"/>
                </a:cubicBezTo>
                <a:cubicBezTo>
                  <a:pt x="86" y="1892"/>
                  <a:pt x="92" y="1921"/>
                  <a:pt x="91" y="1951"/>
                </a:cubicBezTo>
                <a:cubicBezTo>
                  <a:pt x="86" y="2084"/>
                  <a:pt x="66" y="1958"/>
                  <a:pt x="83" y="2056"/>
                </a:cubicBezTo>
                <a:cubicBezTo>
                  <a:pt x="86" y="2071"/>
                  <a:pt x="92" y="2115"/>
                  <a:pt x="100" y="2138"/>
                </a:cubicBezTo>
                <a:cubicBezTo>
                  <a:pt x="104" y="2148"/>
                  <a:pt x="112" y="2168"/>
                  <a:pt x="112" y="2168"/>
                </a:cubicBezTo>
                <a:cubicBezTo>
                  <a:pt x="120" y="2217"/>
                  <a:pt x="121" y="2267"/>
                  <a:pt x="137" y="2314"/>
                </a:cubicBezTo>
                <a:cubicBezTo>
                  <a:pt x="142" y="2328"/>
                  <a:pt x="161" y="2332"/>
                  <a:pt x="171" y="2344"/>
                </a:cubicBezTo>
                <a:cubicBezTo>
                  <a:pt x="182" y="2357"/>
                  <a:pt x="183" y="2375"/>
                  <a:pt x="189" y="2391"/>
                </a:cubicBezTo>
                <a:cubicBezTo>
                  <a:pt x="199" y="2418"/>
                  <a:pt x="209" y="2449"/>
                  <a:pt x="224" y="2473"/>
                </a:cubicBezTo>
                <a:cubicBezTo>
                  <a:pt x="228" y="2480"/>
                  <a:pt x="241" y="2491"/>
                  <a:pt x="241" y="2491"/>
                </a:cubicBezTo>
                <a:lnTo>
                  <a:pt x="409" y="2677"/>
                </a:lnTo>
                <a:lnTo>
                  <a:pt x="590" y="2767"/>
                </a:lnTo>
                <a:cubicBezTo>
                  <a:pt x="638" y="2791"/>
                  <a:pt x="687" y="2814"/>
                  <a:pt x="735" y="2838"/>
                </a:cubicBezTo>
                <a:cubicBezTo>
                  <a:pt x="746" y="2843"/>
                  <a:pt x="738" y="2864"/>
                  <a:pt x="747" y="2873"/>
                </a:cubicBezTo>
                <a:cubicBezTo>
                  <a:pt x="774" y="2900"/>
                  <a:pt x="830" y="2902"/>
                  <a:pt x="864" y="2902"/>
                </a:cubicBezTo>
                <a:cubicBezTo>
                  <a:pt x="937" y="2903"/>
                  <a:pt x="980" y="2894"/>
                  <a:pt x="1041" y="2914"/>
                </a:cubicBezTo>
                <a:cubicBezTo>
                  <a:pt x="1072" y="2938"/>
                  <a:pt x="1103" y="2943"/>
                  <a:pt x="1141" y="2955"/>
                </a:cubicBezTo>
                <a:cubicBezTo>
                  <a:pt x="1145" y="2961"/>
                  <a:pt x="1145" y="2973"/>
                  <a:pt x="1152" y="2973"/>
                </a:cubicBezTo>
                <a:cubicBezTo>
                  <a:pt x="1171" y="2973"/>
                  <a:pt x="1205" y="2955"/>
                  <a:pt x="1205" y="2955"/>
                </a:cubicBezTo>
                <a:cubicBezTo>
                  <a:pt x="1272" y="2938"/>
                  <a:pt x="1342" y="2926"/>
                  <a:pt x="1407" y="2903"/>
                </a:cubicBezTo>
                <a:cubicBezTo>
                  <a:pt x="1415" y="2900"/>
                  <a:pt x="1413" y="2887"/>
                  <a:pt x="1417" y="2879"/>
                </a:cubicBezTo>
                <a:cubicBezTo>
                  <a:pt x="1430" y="2854"/>
                  <a:pt x="1429" y="2861"/>
                  <a:pt x="1458" y="2850"/>
                </a:cubicBezTo>
                <a:cubicBezTo>
                  <a:pt x="1500" y="2798"/>
                  <a:pt x="1523" y="2803"/>
                  <a:pt x="1587" y="2803"/>
                </a:cubicBezTo>
                <a:lnTo>
                  <a:pt x="1860" y="2677"/>
                </a:lnTo>
                <a:lnTo>
                  <a:pt x="2087" y="2631"/>
                </a:lnTo>
                <a:cubicBezTo>
                  <a:pt x="2117" y="2616"/>
                  <a:pt x="2145" y="2594"/>
                  <a:pt x="2178" y="2586"/>
                </a:cubicBezTo>
                <a:cubicBezTo>
                  <a:pt x="2190" y="2583"/>
                  <a:pt x="2198" y="2602"/>
                  <a:pt x="2210" y="2603"/>
                </a:cubicBezTo>
                <a:cubicBezTo>
                  <a:pt x="2289" y="2608"/>
                  <a:pt x="2367" y="2603"/>
                  <a:pt x="2446" y="2603"/>
                </a:cubicBezTo>
                <a:lnTo>
                  <a:pt x="2813" y="2586"/>
                </a:lnTo>
                <a:lnTo>
                  <a:pt x="3040" y="2495"/>
                </a:lnTo>
                <a:lnTo>
                  <a:pt x="3176" y="2132"/>
                </a:lnTo>
                <a:lnTo>
                  <a:pt x="3176" y="1860"/>
                </a:lnTo>
                <a:lnTo>
                  <a:pt x="3221" y="1633"/>
                </a:lnTo>
                <a:lnTo>
                  <a:pt x="3221" y="1543"/>
                </a:lnTo>
                <a:lnTo>
                  <a:pt x="3221" y="1497"/>
                </a:lnTo>
                <a:lnTo>
                  <a:pt x="1906" y="1497"/>
                </a:lnTo>
                <a:close/>
              </a:path>
            </a:pathLst>
          </a:custGeom>
          <a:gradFill rotWithShape="1">
            <a:gsLst>
              <a:gs pos="0">
                <a:srgbClr val="DFF6B0">
                  <a:alpha val="71001"/>
                </a:srgb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6" name="Text Box 3"/>
          <p:cNvSpPr txBox="1">
            <a:spLocks noChangeArrowheads="1"/>
          </p:cNvSpPr>
          <p:nvPr/>
        </p:nvSpPr>
        <p:spPr bwMode="auto">
          <a:xfrm>
            <a:off x="2339975" y="4652963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1277" name="Freeform 4"/>
          <p:cNvSpPr>
            <a:spLocks/>
          </p:cNvSpPr>
          <p:nvPr/>
        </p:nvSpPr>
        <p:spPr bwMode="auto">
          <a:xfrm>
            <a:off x="4329113" y="1770063"/>
            <a:ext cx="2257425" cy="1296987"/>
          </a:xfrm>
          <a:custGeom>
            <a:avLst/>
            <a:gdLst>
              <a:gd name="T0" fmla="*/ 1576387 w 1422"/>
              <a:gd name="T1" fmla="*/ 0 h 817"/>
              <a:gd name="T2" fmla="*/ 0 w 1422"/>
              <a:gd name="T3" fmla="*/ 1290637 h 817"/>
              <a:gd name="T4" fmla="*/ 1992313 w 1422"/>
              <a:gd name="T5" fmla="*/ 1296987 h 817"/>
              <a:gd name="T6" fmla="*/ 2144713 w 1422"/>
              <a:gd name="T7" fmla="*/ 1144587 h 817"/>
              <a:gd name="T8" fmla="*/ 2257425 w 1422"/>
              <a:gd name="T9" fmla="*/ 954087 h 817"/>
              <a:gd name="T10" fmla="*/ 2181225 w 1422"/>
              <a:gd name="T11" fmla="*/ 839787 h 817"/>
              <a:gd name="T12" fmla="*/ 2181225 w 1422"/>
              <a:gd name="T13" fmla="*/ 649287 h 817"/>
              <a:gd name="T14" fmla="*/ 2068513 w 1422"/>
              <a:gd name="T15" fmla="*/ 457200 h 817"/>
              <a:gd name="T16" fmla="*/ 1954213 w 1422"/>
              <a:gd name="T17" fmla="*/ 266700 h 817"/>
              <a:gd name="T18" fmla="*/ 1879600 w 1422"/>
              <a:gd name="T19" fmla="*/ 114300 h 817"/>
              <a:gd name="T20" fmla="*/ 1766888 w 1422"/>
              <a:gd name="T21" fmla="*/ 76200 h 817"/>
              <a:gd name="T22" fmla="*/ 1727200 w 1422"/>
              <a:gd name="T23" fmla="*/ 38100 h 8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422"/>
              <a:gd name="T37" fmla="*/ 0 h 817"/>
              <a:gd name="T38" fmla="*/ 1422 w 1422"/>
              <a:gd name="T39" fmla="*/ 817 h 8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422" h="817">
                <a:moveTo>
                  <a:pt x="993" y="0"/>
                </a:moveTo>
                <a:lnTo>
                  <a:pt x="0" y="813"/>
                </a:lnTo>
                <a:lnTo>
                  <a:pt x="1255" y="817"/>
                </a:lnTo>
                <a:lnTo>
                  <a:pt x="1351" y="721"/>
                </a:lnTo>
                <a:lnTo>
                  <a:pt x="1422" y="601"/>
                </a:lnTo>
                <a:lnTo>
                  <a:pt x="1374" y="529"/>
                </a:lnTo>
                <a:lnTo>
                  <a:pt x="1374" y="409"/>
                </a:lnTo>
                <a:lnTo>
                  <a:pt x="1303" y="288"/>
                </a:lnTo>
                <a:lnTo>
                  <a:pt x="1231" y="168"/>
                </a:lnTo>
                <a:lnTo>
                  <a:pt x="1184" y="72"/>
                </a:lnTo>
                <a:lnTo>
                  <a:pt x="1113" y="48"/>
                </a:lnTo>
                <a:lnTo>
                  <a:pt x="1088" y="24"/>
                </a:lnTo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8" name="Text Box 5"/>
          <p:cNvSpPr txBox="1">
            <a:spLocks noChangeArrowheads="1"/>
          </p:cNvSpPr>
          <p:nvPr/>
        </p:nvSpPr>
        <p:spPr bwMode="auto">
          <a:xfrm>
            <a:off x="1198563" y="241935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1279" name="Line 6"/>
          <p:cNvSpPr>
            <a:spLocks noChangeShapeType="1"/>
          </p:cNvSpPr>
          <p:nvPr/>
        </p:nvSpPr>
        <p:spPr bwMode="auto">
          <a:xfrm>
            <a:off x="1258888" y="3067050"/>
            <a:ext cx="5832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0" name="Text Box 7"/>
          <p:cNvSpPr txBox="1">
            <a:spLocks noChangeArrowheads="1"/>
          </p:cNvSpPr>
          <p:nvPr/>
        </p:nvSpPr>
        <p:spPr bwMode="auto">
          <a:xfrm>
            <a:off x="5734050" y="90805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1281" name="Text Box 8"/>
          <p:cNvSpPr txBox="1">
            <a:spLocks noChangeArrowheads="1"/>
          </p:cNvSpPr>
          <p:nvPr/>
        </p:nvSpPr>
        <p:spPr bwMode="auto">
          <a:xfrm>
            <a:off x="6954838" y="2347913"/>
            <a:ext cx="4587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Д</a:t>
            </a:r>
          </a:p>
        </p:txBody>
      </p:sp>
      <p:sp>
        <p:nvSpPr>
          <p:cNvPr id="11282" name="Line 9"/>
          <p:cNvSpPr>
            <a:spLocks noChangeShapeType="1"/>
          </p:cNvSpPr>
          <p:nvPr/>
        </p:nvSpPr>
        <p:spPr bwMode="auto">
          <a:xfrm flipV="1">
            <a:off x="2051050" y="1411288"/>
            <a:ext cx="4249738" cy="3527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3" name="Text Box 10"/>
          <p:cNvSpPr txBox="1">
            <a:spLocks noChangeArrowheads="1"/>
          </p:cNvSpPr>
          <p:nvPr/>
        </p:nvSpPr>
        <p:spPr bwMode="auto">
          <a:xfrm>
            <a:off x="3857625" y="5761038"/>
            <a:ext cx="2000250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sp>
        <p:nvSpPr>
          <p:cNvPr id="11284" name="Line 11"/>
          <p:cNvSpPr>
            <a:spLocks noChangeShapeType="1"/>
          </p:cNvSpPr>
          <p:nvPr/>
        </p:nvSpPr>
        <p:spPr bwMode="auto">
          <a:xfrm>
            <a:off x="4284663" y="5589588"/>
            <a:ext cx="44640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1266" name="Object 12"/>
          <p:cNvGraphicFramePr>
            <a:graphicFrameLocks noChangeAspect="1"/>
          </p:cNvGraphicFramePr>
          <p:nvPr/>
        </p:nvGraphicFramePr>
        <p:xfrm>
          <a:off x="5497513" y="5727700"/>
          <a:ext cx="815975" cy="620713"/>
        </p:xfrm>
        <a:graphic>
          <a:graphicData uri="http://schemas.openxmlformats.org/presentationml/2006/ole">
            <p:oleObj spid="_x0000_s17410" name="Формула" r:id="rId3" imgW="266400" imgH="203040" progId="Equation.3">
              <p:embed/>
            </p:oleObj>
          </a:graphicData>
        </a:graphic>
      </p:graphicFrame>
      <p:graphicFrame>
        <p:nvGraphicFramePr>
          <p:cNvPr id="11267" name="Object 14"/>
          <p:cNvGraphicFramePr>
            <a:graphicFrameLocks noChangeAspect="1"/>
          </p:cNvGraphicFramePr>
          <p:nvPr/>
        </p:nvGraphicFramePr>
        <p:xfrm>
          <a:off x="6300788" y="5734050"/>
          <a:ext cx="854075" cy="620713"/>
        </p:xfrm>
        <a:graphic>
          <a:graphicData uri="http://schemas.openxmlformats.org/presentationml/2006/ole">
            <p:oleObj spid="_x0000_s17411" name="Формула" r:id="rId4" imgW="279360" imgH="203040" progId="Equation.3">
              <p:embed/>
            </p:oleObj>
          </a:graphicData>
        </a:graphic>
      </p:graphicFrame>
      <p:graphicFrame>
        <p:nvGraphicFramePr>
          <p:cNvPr id="11268" name="Object 17"/>
          <p:cNvGraphicFramePr>
            <a:graphicFrameLocks noChangeAspect="1"/>
          </p:cNvGraphicFramePr>
          <p:nvPr/>
        </p:nvGraphicFramePr>
        <p:xfrm>
          <a:off x="7092950" y="5734050"/>
          <a:ext cx="855663" cy="620713"/>
        </p:xfrm>
        <a:graphic>
          <a:graphicData uri="http://schemas.openxmlformats.org/presentationml/2006/ole">
            <p:oleObj spid="_x0000_s17412" name="Формула" r:id="rId5" imgW="279360" imgH="203040" progId="Equation.3">
              <p:embed/>
            </p:oleObj>
          </a:graphicData>
        </a:graphic>
      </p:graphicFrame>
      <p:graphicFrame>
        <p:nvGraphicFramePr>
          <p:cNvPr id="11269" name="Object 19"/>
          <p:cNvGraphicFramePr>
            <a:graphicFrameLocks noChangeAspect="1"/>
          </p:cNvGraphicFramePr>
          <p:nvPr/>
        </p:nvGraphicFramePr>
        <p:xfrm>
          <a:off x="5148263" y="2420938"/>
          <a:ext cx="347662" cy="503237"/>
        </p:xfrm>
        <a:graphic>
          <a:graphicData uri="http://schemas.openxmlformats.org/presentationml/2006/ole">
            <p:oleObj spid="_x0000_s17413" name="Формула" r:id="rId6" imgW="114120" imgH="164880" progId="Equation.3">
              <p:embed/>
            </p:oleObj>
          </a:graphicData>
        </a:graphic>
      </p:graphicFrame>
      <p:graphicFrame>
        <p:nvGraphicFramePr>
          <p:cNvPr id="11270" name="Object 20"/>
          <p:cNvGraphicFramePr>
            <a:graphicFrameLocks noChangeAspect="1"/>
          </p:cNvGraphicFramePr>
          <p:nvPr/>
        </p:nvGraphicFramePr>
        <p:xfrm>
          <a:off x="3635375" y="2349500"/>
          <a:ext cx="385763" cy="503238"/>
        </p:xfrm>
        <a:graphic>
          <a:graphicData uri="http://schemas.openxmlformats.org/presentationml/2006/ole">
            <p:oleObj spid="_x0000_s17414" name="Формула" r:id="rId7" imgW="126720" imgH="164880" progId="Equation.3">
              <p:embed/>
            </p:oleObj>
          </a:graphicData>
        </a:graphic>
      </p:graphicFrame>
      <p:graphicFrame>
        <p:nvGraphicFramePr>
          <p:cNvPr id="11271" name="Object 21"/>
          <p:cNvGraphicFramePr>
            <a:graphicFrameLocks noChangeAspect="1"/>
          </p:cNvGraphicFramePr>
          <p:nvPr/>
        </p:nvGraphicFramePr>
        <p:xfrm>
          <a:off x="3132138" y="3141663"/>
          <a:ext cx="385762" cy="541337"/>
        </p:xfrm>
        <a:graphic>
          <a:graphicData uri="http://schemas.openxmlformats.org/presentationml/2006/ole">
            <p:oleObj spid="_x0000_s17415" name="Формула" r:id="rId8" imgW="126720" imgH="177480" progId="Equation.3">
              <p:embed/>
            </p:oleObj>
          </a:graphicData>
        </a:graphic>
      </p:graphicFrame>
      <p:graphicFrame>
        <p:nvGraphicFramePr>
          <p:cNvPr id="11272" name="Object 22"/>
          <p:cNvGraphicFramePr>
            <a:graphicFrameLocks noChangeAspect="1"/>
          </p:cNvGraphicFramePr>
          <p:nvPr/>
        </p:nvGraphicFramePr>
        <p:xfrm>
          <a:off x="4356100" y="3141663"/>
          <a:ext cx="385763" cy="503237"/>
        </p:xfrm>
        <a:graphic>
          <a:graphicData uri="http://schemas.openxmlformats.org/presentationml/2006/ole">
            <p:oleObj spid="_x0000_s17416" name="Формула" r:id="rId9" imgW="126720" imgH="164880" progId="Equation.3">
              <p:embed/>
            </p:oleObj>
          </a:graphicData>
        </a:graphic>
      </p:graphicFrame>
      <p:graphicFrame>
        <p:nvGraphicFramePr>
          <p:cNvPr id="11273" name="Object 23"/>
          <p:cNvGraphicFramePr>
            <a:graphicFrameLocks noChangeAspect="1"/>
          </p:cNvGraphicFramePr>
          <p:nvPr/>
        </p:nvGraphicFramePr>
        <p:xfrm>
          <a:off x="7956550" y="5734050"/>
          <a:ext cx="738188" cy="504825"/>
        </p:xfrm>
        <a:graphic>
          <a:graphicData uri="http://schemas.openxmlformats.org/presentationml/2006/ole">
            <p:oleObj spid="_x0000_s17417" name="Формула" r:id="rId10" imgW="241200" imgH="164880" progId="Equation.3">
              <p:embed/>
            </p:oleObj>
          </a:graphicData>
        </a:graphic>
      </p:graphicFrame>
      <p:graphicFrame>
        <p:nvGraphicFramePr>
          <p:cNvPr id="11274" name="Object 24"/>
          <p:cNvGraphicFramePr>
            <a:graphicFrameLocks noChangeAspect="1"/>
          </p:cNvGraphicFramePr>
          <p:nvPr/>
        </p:nvGraphicFramePr>
        <p:xfrm>
          <a:off x="4284663" y="4797425"/>
          <a:ext cx="4117975" cy="620713"/>
        </p:xfrm>
        <a:graphic>
          <a:graphicData uri="http://schemas.openxmlformats.org/presentationml/2006/ole">
            <p:oleObj spid="_x0000_s17418" name="Формула" r:id="rId11" imgW="1346040" imgH="203040" progId="Equation.3">
              <p:embed/>
            </p:oleObj>
          </a:graphicData>
        </a:graphic>
      </p:graphicFrame>
      <p:sp>
        <p:nvSpPr>
          <p:cNvPr id="11285" name="Rectangle 25"/>
          <p:cNvSpPr>
            <a:spLocks noChangeArrowheads="1"/>
          </p:cNvSpPr>
          <p:nvPr/>
        </p:nvSpPr>
        <p:spPr bwMode="auto">
          <a:xfrm>
            <a:off x="4643438" y="2565400"/>
            <a:ext cx="5000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11286" name="Text Box 27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11</a:t>
            </a:r>
          </a:p>
        </p:txBody>
      </p:sp>
      <p:sp>
        <p:nvSpPr>
          <p:cNvPr id="11287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282" y="357166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Freeform 25"/>
          <p:cNvSpPr>
            <a:spLocks/>
          </p:cNvSpPr>
          <p:nvPr/>
        </p:nvSpPr>
        <p:spPr bwMode="auto">
          <a:xfrm>
            <a:off x="1116013" y="476250"/>
            <a:ext cx="6669087" cy="4752975"/>
          </a:xfrm>
          <a:custGeom>
            <a:avLst/>
            <a:gdLst>
              <a:gd name="T0" fmla="*/ 3716337 w 4201"/>
              <a:gd name="T1" fmla="*/ 2160588 h 2994"/>
              <a:gd name="T2" fmla="*/ 5661023 w 4201"/>
              <a:gd name="T3" fmla="*/ 504825 h 2994"/>
              <a:gd name="T4" fmla="*/ 5589586 w 4201"/>
              <a:gd name="T5" fmla="*/ 431800 h 2994"/>
              <a:gd name="T6" fmla="*/ 5013324 w 4201"/>
              <a:gd name="T7" fmla="*/ 144463 h 2994"/>
              <a:gd name="T8" fmla="*/ 4437062 w 4201"/>
              <a:gd name="T9" fmla="*/ 0 h 2994"/>
              <a:gd name="T10" fmla="*/ 4221162 w 4201"/>
              <a:gd name="T11" fmla="*/ 0 h 2994"/>
              <a:gd name="T12" fmla="*/ 3573462 w 4201"/>
              <a:gd name="T13" fmla="*/ 73025 h 2994"/>
              <a:gd name="T14" fmla="*/ 2708274 w 4201"/>
              <a:gd name="T15" fmla="*/ 215900 h 2994"/>
              <a:gd name="T16" fmla="*/ 1484312 w 4201"/>
              <a:gd name="T17" fmla="*/ 288925 h 2994"/>
              <a:gd name="T18" fmla="*/ 908050 w 4201"/>
              <a:gd name="T19" fmla="*/ 431800 h 2994"/>
              <a:gd name="T20" fmla="*/ 549275 w 4201"/>
              <a:gd name="T21" fmla="*/ 792162 h 2994"/>
              <a:gd name="T22" fmla="*/ 260350 w 4201"/>
              <a:gd name="T23" fmla="*/ 865188 h 2994"/>
              <a:gd name="T24" fmla="*/ 239712 w 4201"/>
              <a:gd name="T25" fmla="*/ 977900 h 2994"/>
              <a:gd name="T26" fmla="*/ 284162 w 4201"/>
              <a:gd name="T27" fmla="*/ 1222375 h 2994"/>
              <a:gd name="T28" fmla="*/ 333375 w 4201"/>
              <a:gd name="T29" fmla="*/ 1512887 h 2994"/>
              <a:gd name="T30" fmla="*/ 260350 w 4201"/>
              <a:gd name="T31" fmla="*/ 1800225 h 2994"/>
              <a:gd name="T32" fmla="*/ 188912 w 4201"/>
              <a:gd name="T33" fmla="*/ 2089150 h 2994"/>
              <a:gd name="T34" fmla="*/ 44450 w 4201"/>
              <a:gd name="T35" fmla="*/ 2447925 h 2994"/>
              <a:gd name="T36" fmla="*/ 73025 w 4201"/>
              <a:gd name="T37" fmla="*/ 3162300 h 2994"/>
              <a:gd name="T38" fmla="*/ 117475 w 4201"/>
              <a:gd name="T39" fmla="*/ 3308350 h 2994"/>
              <a:gd name="T40" fmla="*/ 206375 w 4201"/>
              <a:gd name="T41" fmla="*/ 3608388 h 2994"/>
              <a:gd name="T42" fmla="*/ 250825 w 4201"/>
              <a:gd name="T43" fmla="*/ 3743325 h 2994"/>
              <a:gd name="T44" fmla="*/ 284162 w 4201"/>
              <a:gd name="T45" fmla="*/ 3810000 h 2994"/>
              <a:gd name="T46" fmla="*/ 630237 w 4201"/>
              <a:gd name="T47" fmla="*/ 4065588 h 2994"/>
              <a:gd name="T48" fmla="*/ 741362 w 4201"/>
              <a:gd name="T49" fmla="*/ 4178300 h 2994"/>
              <a:gd name="T50" fmla="*/ 854075 w 4201"/>
              <a:gd name="T51" fmla="*/ 4356100 h 2994"/>
              <a:gd name="T52" fmla="*/ 987425 w 4201"/>
              <a:gd name="T53" fmla="*/ 4389438 h 2994"/>
              <a:gd name="T54" fmla="*/ 1042987 w 4201"/>
              <a:gd name="T55" fmla="*/ 4433888 h 2994"/>
              <a:gd name="T56" fmla="*/ 1300162 w 4201"/>
              <a:gd name="T57" fmla="*/ 4533900 h 2994"/>
              <a:gd name="T58" fmla="*/ 1557337 w 4201"/>
              <a:gd name="T59" fmla="*/ 4537075 h 2994"/>
              <a:gd name="T60" fmla="*/ 1566862 w 4201"/>
              <a:gd name="T61" fmla="*/ 4579938 h 2994"/>
              <a:gd name="T62" fmla="*/ 1746250 w 4201"/>
              <a:gd name="T63" fmla="*/ 4657725 h 2994"/>
              <a:gd name="T64" fmla="*/ 1846262 w 4201"/>
              <a:gd name="T65" fmla="*/ 4679950 h 2994"/>
              <a:gd name="T66" fmla="*/ 2349500 w 4201"/>
              <a:gd name="T67" fmla="*/ 4681538 h 2994"/>
              <a:gd name="T68" fmla="*/ 2781299 w 4201"/>
              <a:gd name="T69" fmla="*/ 4681538 h 2994"/>
              <a:gd name="T70" fmla="*/ 2997199 w 4201"/>
              <a:gd name="T71" fmla="*/ 4752975 h 2994"/>
              <a:gd name="T72" fmla="*/ 3141662 w 4201"/>
              <a:gd name="T73" fmla="*/ 4681538 h 2994"/>
              <a:gd name="T74" fmla="*/ 3429000 w 4201"/>
              <a:gd name="T75" fmla="*/ 4681538 h 2994"/>
              <a:gd name="T76" fmla="*/ 3789362 w 4201"/>
              <a:gd name="T77" fmla="*/ 4681538 h 2994"/>
              <a:gd name="T78" fmla="*/ 4149724 w 4201"/>
              <a:gd name="T79" fmla="*/ 4537075 h 2994"/>
              <a:gd name="T80" fmla="*/ 4437062 w 4201"/>
              <a:gd name="T81" fmla="*/ 4392613 h 2994"/>
              <a:gd name="T82" fmla="*/ 4868861 w 4201"/>
              <a:gd name="T83" fmla="*/ 4321175 h 2994"/>
              <a:gd name="T84" fmla="*/ 5157786 w 4201"/>
              <a:gd name="T85" fmla="*/ 4176713 h 2994"/>
              <a:gd name="T86" fmla="*/ 5300661 w 4201"/>
              <a:gd name="T87" fmla="*/ 3960813 h 2994"/>
              <a:gd name="T88" fmla="*/ 5589586 w 4201"/>
              <a:gd name="T89" fmla="*/ 3816350 h 2994"/>
              <a:gd name="T90" fmla="*/ 5805486 w 4201"/>
              <a:gd name="T91" fmla="*/ 3455988 h 2994"/>
              <a:gd name="T92" fmla="*/ 6092823 w 4201"/>
              <a:gd name="T93" fmla="*/ 3313113 h 2994"/>
              <a:gd name="T94" fmla="*/ 6127748 w 4201"/>
              <a:gd name="T95" fmla="*/ 3330575 h 2994"/>
              <a:gd name="T96" fmla="*/ 6318248 w 4201"/>
              <a:gd name="T97" fmla="*/ 3286125 h 2994"/>
              <a:gd name="T98" fmla="*/ 6462711 w 4201"/>
              <a:gd name="T99" fmla="*/ 3208337 h 2994"/>
              <a:gd name="T100" fmla="*/ 6507162 w 4201"/>
              <a:gd name="T101" fmla="*/ 3186112 h 2994"/>
              <a:gd name="T102" fmla="*/ 6540500 w 4201"/>
              <a:gd name="T103" fmla="*/ 3175000 h 2994"/>
              <a:gd name="T104" fmla="*/ 6669087 w 4201"/>
              <a:gd name="T105" fmla="*/ 2808287 h 2994"/>
              <a:gd name="T106" fmla="*/ 6597650 w 4201"/>
              <a:gd name="T107" fmla="*/ 2447925 h 2994"/>
              <a:gd name="T108" fmla="*/ 6597650 w 4201"/>
              <a:gd name="T109" fmla="*/ 2160588 h 2994"/>
              <a:gd name="T110" fmla="*/ 6526212 w 4201"/>
              <a:gd name="T111" fmla="*/ 2160588 h 2994"/>
              <a:gd name="T112" fmla="*/ 3716337 w 4201"/>
              <a:gd name="T113" fmla="*/ 2160588 h 299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201"/>
              <a:gd name="T172" fmla="*/ 0 h 2994"/>
              <a:gd name="T173" fmla="*/ 4201 w 4201"/>
              <a:gd name="T174" fmla="*/ 2994 h 299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201" h="2994">
                <a:moveTo>
                  <a:pt x="2341" y="1361"/>
                </a:moveTo>
                <a:lnTo>
                  <a:pt x="3566" y="318"/>
                </a:lnTo>
                <a:lnTo>
                  <a:pt x="3521" y="272"/>
                </a:lnTo>
                <a:lnTo>
                  <a:pt x="3158" y="91"/>
                </a:lnTo>
                <a:lnTo>
                  <a:pt x="2795" y="0"/>
                </a:lnTo>
                <a:lnTo>
                  <a:pt x="2659" y="0"/>
                </a:lnTo>
                <a:lnTo>
                  <a:pt x="2251" y="46"/>
                </a:lnTo>
                <a:lnTo>
                  <a:pt x="1706" y="136"/>
                </a:lnTo>
                <a:lnTo>
                  <a:pt x="935" y="182"/>
                </a:lnTo>
                <a:lnTo>
                  <a:pt x="572" y="272"/>
                </a:lnTo>
                <a:lnTo>
                  <a:pt x="346" y="499"/>
                </a:lnTo>
                <a:cubicBezTo>
                  <a:pt x="285" y="514"/>
                  <a:pt x="222" y="521"/>
                  <a:pt x="164" y="545"/>
                </a:cubicBezTo>
                <a:cubicBezTo>
                  <a:pt x="131" y="558"/>
                  <a:pt x="148" y="596"/>
                  <a:pt x="151" y="616"/>
                </a:cubicBezTo>
                <a:cubicBezTo>
                  <a:pt x="160" y="670"/>
                  <a:pt x="179" y="715"/>
                  <a:pt x="179" y="770"/>
                </a:cubicBezTo>
                <a:lnTo>
                  <a:pt x="210" y="953"/>
                </a:lnTo>
                <a:lnTo>
                  <a:pt x="164" y="1134"/>
                </a:lnTo>
                <a:lnTo>
                  <a:pt x="119" y="1316"/>
                </a:lnTo>
                <a:cubicBezTo>
                  <a:pt x="89" y="1391"/>
                  <a:pt x="37" y="1461"/>
                  <a:pt x="28" y="1542"/>
                </a:cubicBezTo>
                <a:cubicBezTo>
                  <a:pt x="12" y="1691"/>
                  <a:pt x="0" y="1849"/>
                  <a:pt x="46" y="1992"/>
                </a:cubicBezTo>
                <a:cubicBezTo>
                  <a:pt x="55" y="2021"/>
                  <a:pt x="74" y="2054"/>
                  <a:pt x="74" y="2084"/>
                </a:cubicBezTo>
                <a:cubicBezTo>
                  <a:pt x="90" y="2147"/>
                  <a:pt x="96" y="2217"/>
                  <a:pt x="130" y="2273"/>
                </a:cubicBezTo>
                <a:cubicBezTo>
                  <a:pt x="137" y="2302"/>
                  <a:pt x="147" y="2331"/>
                  <a:pt x="158" y="2358"/>
                </a:cubicBezTo>
                <a:cubicBezTo>
                  <a:pt x="164" y="2373"/>
                  <a:pt x="179" y="2400"/>
                  <a:pt x="179" y="2400"/>
                </a:cubicBezTo>
                <a:cubicBezTo>
                  <a:pt x="255" y="2450"/>
                  <a:pt x="324" y="2506"/>
                  <a:pt x="397" y="2561"/>
                </a:cubicBezTo>
                <a:cubicBezTo>
                  <a:pt x="424" y="2582"/>
                  <a:pt x="438" y="2613"/>
                  <a:pt x="467" y="2632"/>
                </a:cubicBezTo>
                <a:cubicBezTo>
                  <a:pt x="487" y="2673"/>
                  <a:pt x="518" y="2704"/>
                  <a:pt x="538" y="2744"/>
                </a:cubicBezTo>
                <a:cubicBezTo>
                  <a:pt x="635" y="2809"/>
                  <a:pt x="499" y="2727"/>
                  <a:pt x="622" y="2765"/>
                </a:cubicBezTo>
                <a:cubicBezTo>
                  <a:pt x="636" y="2769"/>
                  <a:pt x="645" y="2785"/>
                  <a:pt x="657" y="2793"/>
                </a:cubicBezTo>
                <a:cubicBezTo>
                  <a:pt x="706" y="2826"/>
                  <a:pt x="759" y="2856"/>
                  <a:pt x="819" y="2856"/>
                </a:cubicBezTo>
                <a:cubicBezTo>
                  <a:pt x="873" y="2857"/>
                  <a:pt x="928" y="2849"/>
                  <a:pt x="981" y="2858"/>
                </a:cubicBezTo>
                <a:cubicBezTo>
                  <a:pt x="990" y="2860"/>
                  <a:pt x="980" y="2879"/>
                  <a:pt x="987" y="2885"/>
                </a:cubicBezTo>
                <a:cubicBezTo>
                  <a:pt x="996" y="2893"/>
                  <a:pt x="1090" y="2932"/>
                  <a:pt x="1100" y="2934"/>
                </a:cubicBezTo>
                <a:cubicBezTo>
                  <a:pt x="1133" y="2956"/>
                  <a:pt x="1113" y="2948"/>
                  <a:pt x="1163" y="2948"/>
                </a:cubicBezTo>
                <a:lnTo>
                  <a:pt x="1480" y="2949"/>
                </a:lnTo>
                <a:lnTo>
                  <a:pt x="1752" y="2949"/>
                </a:lnTo>
                <a:lnTo>
                  <a:pt x="1888" y="2994"/>
                </a:lnTo>
                <a:lnTo>
                  <a:pt x="1979" y="2949"/>
                </a:lnTo>
                <a:lnTo>
                  <a:pt x="2160" y="2949"/>
                </a:lnTo>
                <a:lnTo>
                  <a:pt x="2387" y="2949"/>
                </a:lnTo>
                <a:lnTo>
                  <a:pt x="2614" y="2858"/>
                </a:lnTo>
                <a:lnTo>
                  <a:pt x="2795" y="2767"/>
                </a:lnTo>
                <a:lnTo>
                  <a:pt x="3067" y="2722"/>
                </a:lnTo>
                <a:lnTo>
                  <a:pt x="3249" y="2631"/>
                </a:lnTo>
                <a:lnTo>
                  <a:pt x="3339" y="2495"/>
                </a:lnTo>
                <a:lnTo>
                  <a:pt x="3521" y="2404"/>
                </a:lnTo>
                <a:lnTo>
                  <a:pt x="3657" y="2177"/>
                </a:lnTo>
                <a:cubicBezTo>
                  <a:pt x="3717" y="2147"/>
                  <a:pt x="3775" y="2111"/>
                  <a:pt x="3838" y="2087"/>
                </a:cubicBezTo>
                <a:cubicBezTo>
                  <a:pt x="3846" y="2084"/>
                  <a:pt x="3852" y="2097"/>
                  <a:pt x="3860" y="2098"/>
                </a:cubicBezTo>
                <a:cubicBezTo>
                  <a:pt x="3881" y="2100"/>
                  <a:pt x="3956" y="2073"/>
                  <a:pt x="3980" y="2070"/>
                </a:cubicBezTo>
                <a:cubicBezTo>
                  <a:pt x="4010" y="2052"/>
                  <a:pt x="4040" y="2038"/>
                  <a:pt x="4071" y="2021"/>
                </a:cubicBezTo>
                <a:cubicBezTo>
                  <a:pt x="4080" y="2016"/>
                  <a:pt x="4089" y="2011"/>
                  <a:pt x="4099" y="2007"/>
                </a:cubicBezTo>
                <a:cubicBezTo>
                  <a:pt x="4106" y="2004"/>
                  <a:pt x="4120" y="2000"/>
                  <a:pt x="4120" y="2000"/>
                </a:cubicBezTo>
                <a:lnTo>
                  <a:pt x="4201" y="1769"/>
                </a:lnTo>
                <a:lnTo>
                  <a:pt x="4156" y="1542"/>
                </a:lnTo>
                <a:lnTo>
                  <a:pt x="4156" y="1361"/>
                </a:lnTo>
                <a:lnTo>
                  <a:pt x="4111" y="1361"/>
                </a:lnTo>
                <a:lnTo>
                  <a:pt x="2341" y="1361"/>
                </a:lnTo>
                <a:close/>
              </a:path>
            </a:pathLst>
          </a:custGeom>
          <a:gradFill rotWithShape="1">
            <a:gsLst>
              <a:gs pos="0">
                <a:srgbClr val="FFFF99">
                  <a:alpha val="62000"/>
                </a:srgb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Freeform 6"/>
          <p:cNvSpPr>
            <a:spLocks/>
          </p:cNvSpPr>
          <p:nvPr/>
        </p:nvSpPr>
        <p:spPr bwMode="auto">
          <a:xfrm>
            <a:off x="4895850" y="1339850"/>
            <a:ext cx="2189163" cy="1296988"/>
          </a:xfrm>
          <a:custGeom>
            <a:avLst/>
            <a:gdLst>
              <a:gd name="T0" fmla="*/ 1533525 w 1379"/>
              <a:gd name="T1" fmla="*/ 0 h 817"/>
              <a:gd name="T2" fmla="*/ 0 w 1379"/>
              <a:gd name="T3" fmla="*/ 1287463 h 817"/>
              <a:gd name="T4" fmla="*/ 1933576 w 1379"/>
              <a:gd name="T5" fmla="*/ 1296988 h 817"/>
              <a:gd name="T6" fmla="*/ 2079626 w 1379"/>
              <a:gd name="T7" fmla="*/ 1144588 h 817"/>
              <a:gd name="T8" fmla="*/ 2189163 w 1379"/>
              <a:gd name="T9" fmla="*/ 954088 h 817"/>
              <a:gd name="T10" fmla="*/ 2116138 w 1379"/>
              <a:gd name="T11" fmla="*/ 839788 h 817"/>
              <a:gd name="T12" fmla="*/ 2116138 w 1379"/>
              <a:gd name="T13" fmla="*/ 649288 h 817"/>
              <a:gd name="T14" fmla="*/ 2006601 w 1379"/>
              <a:gd name="T15" fmla="*/ 457200 h 817"/>
              <a:gd name="T16" fmla="*/ 1897063 w 1379"/>
              <a:gd name="T17" fmla="*/ 266700 h 817"/>
              <a:gd name="T18" fmla="*/ 1824038 w 1379"/>
              <a:gd name="T19" fmla="*/ 114300 h 817"/>
              <a:gd name="T20" fmla="*/ 1716088 w 1379"/>
              <a:gd name="T21" fmla="*/ 76200 h 817"/>
              <a:gd name="T22" fmla="*/ 1677988 w 1379"/>
              <a:gd name="T23" fmla="*/ 38100 h 8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79"/>
              <a:gd name="T37" fmla="*/ 0 h 817"/>
              <a:gd name="T38" fmla="*/ 1379 w 1379"/>
              <a:gd name="T39" fmla="*/ 817 h 81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79" h="817">
                <a:moveTo>
                  <a:pt x="966" y="0"/>
                </a:moveTo>
                <a:lnTo>
                  <a:pt x="0" y="811"/>
                </a:lnTo>
                <a:lnTo>
                  <a:pt x="1218" y="817"/>
                </a:lnTo>
                <a:lnTo>
                  <a:pt x="1310" y="721"/>
                </a:lnTo>
                <a:lnTo>
                  <a:pt x="1379" y="601"/>
                </a:lnTo>
                <a:lnTo>
                  <a:pt x="1333" y="529"/>
                </a:lnTo>
                <a:lnTo>
                  <a:pt x="1333" y="409"/>
                </a:lnTo>
                <a:lnTo>
                  <a:pt x="1264" y="288"/>
                </a:lnTo>
                <a:lnTo>
                  <a:pt x="1195" y="168"/>
                </a:lnTo>
                <a:lnTo>
                  <a:pt x="1149" y="72"/>
                </a:lnTo>
                <a:lnTo>
                  <a:pt x="1081" y="48"/>
                </a:lnTo>
                <a:lnTo>
                  <a:pt x="1057" y="24"/>
                </a:lnTo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>
            <a:off x="1965325" y="2636838"/>
            <a:ext cx="5624513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9" name="Line 14"/>
          <p:cNvSpPr>
            <a:spLocks noChangeShapeType="1"/>
          </p:cNvSpPr>
          <p:nvPr/>
        </p:nvSpPr>
        <p:spPr bwMode="auto">
          <a:xfrm flipV="1">
            <a:off x="2700338" y="981075"/>
            <a:ext cx="4098925" cy="3527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2290" name="Object 16"/>
          <p:cNvGraphicFramePr>
            <a:graphicFrameLocks noChangeAspect="1"/>
          </p:cNvGraphicFramePr>
          <p:nvPr/>
        </p:nvGraphicFramePr>
        <p:xfrm>
          <a:off x="4494213" y="1992313"/>
          <a:ext cx="379412" cy="514350"/>
        </p:xfrm>
        <a:graphic>
          <a:graphicData uri="http://schemas.openxmlformats.org/presentationml/2006/ole">
            <p:oleObj spid="_x0000_s18434" name="Формула" r:id="rId3" imgW="126720" imgH="164880" progId="Equation.3">
              <p:embed/>
            </p:oleObj>
          </a:graphicData>
        </a:graphic>
      </p:graphicFrame>
      <p:graphicFrame>
        <p:nvGraphicFramePr>
          <p:cNvPr id="12291" name="Object 17"/>
          <p:cNvGraphicFramePr>
            <a:graphicFrameLocks noChangeAspect="1"/>
          </p:cNvGraphicFramePr>
          <p:nvPr/>
        </p:nvGraphicFramePr>
        <p:xfrm>
          <a:off x="4781550" y="2711450"/>
          <a:ext cx="381000" cy="554038"/>
        </p:xfrm>
        <a:graphic>
          <a:graphicData uri="http://schemas.openxmlformats.org/presentationml/2006/ole">
            <p:oleObj spid="_x0000_s18435" name="Формула" r:id="rId4" imgW="126720" imgH="177480" progId="Equation.3">
              <p:embed/>
            </p:oleObj>
          </a:graphicData>
        </a:graphic>
      </p:graphicFrame>
      <p:graphicFrame>
        <p:nvGraphicFramePr>
          <p:cNvPr id="12292" name="Object 18"/>
          <p:cNvGraphicFramePr>
            <a:graphicFrameLocks noChangeAspect="1"/>
          </p:cNvGraphicFramePr>
          <p:nvPr/>
        </p:nvGraphicFramePr>
        <p:xfrm>
          <a:off x="5357813" y="2063750"/>
          <a:ext cx="379412" cy="514350"/>
        </p:xfrm>
        <a:graphic>
          <a:graphicData uri="http://schemas.openxmlformats.org/presentationml/2006/ole">
            <p:oleObj spid="_x0000_s18436" name="Формула" r:id="rId5" imgW="126720" imgH="164880" progId="Equation.3">
              <p:embed/>
            </p:oleObj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427538" y="5589588"/>
            <a:ext cx="4392612" cy="827087"/>
            <a:chOff x="2744" y="3385"/>
            <a:chExt cx="2767" cy="521"/>
          </a:xfrm>
        </p:grpSpPr>
        <p:graphicFrame>
          <p:nvGraphicFramePr>
            <p:cNvPr id="12295" name="Object 19"/>
            <p:cNvGraphicFramePr>
              <a:graphicFrameLocks noChangeAspect="1"/>
            </p:cNvGraphicFramePr>
            <p:nvPr/>
          </p:nvGraphicFramePr>
          <p:xfrm>
            <a:off x="3651" y="3566"/>
            <a:ext cx="1502" cy="297"/>
          </p:xfrm>
          <a:graphic>
            <a:graphicData uri="http://schemas.openxmlformats.org/presentationml/2006/ole">
              <p:oleObj spid="_x0000_s18439" name="Формула" r:id="rId6" imgW="901440" imgH="177480" progId="Equation.3">
                <p:embed/>
              </p:oleObj>
            </a:graphicData>
          </a:graphic>
        </p:graphicFrame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 flipV="1">
              <a:off x="2789" y="3385"/>
              <a:ext cx="272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0" name="Text Box 24"/>
            <p:cNvSpPr txBox="1">
              <a:spLocks noChangeArrowheads="1"/>
            </p:cNvSpPr>
            <p:nvPr/>
          </p:nvSpPr>
          <p:spPr bwMode="auto">
            <a:xfrm>
              <a:off x="2744" y="3538"/>
              <a:ext cx="1037" cy="36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000000"/>
                  </a:solidFill>
                  <a:latin typeface="Univers" pitchFamily="34" charset="0"/>
                </a:rPr>
                <a:t>Знайти:</a:t>
              </a:r>
            </a:p>
          </p:txBody>
        </p:sp>
      </p:grpSp>
      <p:sp>
        <p:nvSpPr>
          <p:cNvPr id="12301" name="Rectangle 28"/>
          <p:cNvSpPr>
            <a:spLocks noChangeArrowheads="1"/>
          </p:cNvSpPr>
          <p:nvPr/>
        </p:nvSpPr>
        <p:spPr bwMode="auto">
          <a:xfrm>
            <a:off x="1901825" y="1919288"/>
            <a:ext cx="455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2302" name="Rectangle 29"/>
          <p:cNvSpPr>
            <a:spLocks noChangeArrowheads="1"/>
          </p:cNvSpPr>
          <p:nvPr/>
        </p:nvSpPr>
        <p:spPr bwMode="auto">
          <a:xfrm>
            <a:off x="6223000" y="479425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2303" name="Rectangle 30"/>
          <p:cNvSpPr>
            <a:spLocks noChangeArrowheads="1"/>
          </p:cNvSpPr>
          <p:nvPr/>
        </p:nvSpPr>
        <p:spPr bwMode="auto">
          <a:xfrm>
            <a:off x="7302500" y="191928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2304" name="Rectangle 31"/>
          <p:cNvSpPr>
            <a:spLocks noChangeArrowheads="1"/>
          </p:cNvSpPr>
          <p:nvPr/>
        </p:nvSpPr>
        <p:spPr bwMode="auto">
          <a:xfrm>
            <a:off x="1901825" y="3935413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12305" name="Rectangle 32"/>
          <p:cNvSpPr>
            <a:spLocks noChangeArrowheads="1"/>
          </p:cNvSpPr>
          <p:nvPr/>
        </p:nvSpPr>
        <p:spPr bwMode="auto">
          <a:xfrm>
            <a:off x="4062413" y="2568575"/>
            <a:ext cx="5000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Arial" charset="0"/>
              </a:rPr>
              <a:t>О</a:t>
            </a:r>
          </a:p>
        </p:txBody>
      </p:sp>
      <p:graphicFrame>
        <p:nvGraphicFramePr>
          <p:cNvPr id="12293" name="Object 33"/>
          <p:cNvGraphicFramePr>
            <a:graphicFrameLocks noChangeAspect="1"/>
          </p:cNvGraphicFramePr>
          <p:nvPr/>
        </p:nvGraphicFramePr>
        <p:xfrm>
          <a:off x="6203950" y="1847850"/>
          <a:ext cx="612775" cy="511175"/>
        </p:xfrm>
        <a:graphic>
          <a:graphicData uri="http://schemas.openxmlformats.org/presentationml/2006/ole">
            <p:oleObj spid="_x0000_s18437" name="Формула" r:id="rId7" imgW="253800" imgH="203040" progId="Equation.3">
              <p:embed/>
            </p:oleObj>
          </a:graphicData>
        </a:graphic>
      </p:graphicFrame>
      <p:sp>
        <p:nvSpPr>
          <p:cNvPr id="12306" name="Arc 34"/>
          <p:cNvSpPr>
            <a:spLocks/>
          </p:cNvSpPr>
          <p:nvPr/>
        </p:nvSpPr>
        <p:spPr bwMode="auto">
          <a:xfrm>
            <a:off x="5573713" y="2063750"/>
            <a:ext cx="288925" cy="576263"/>
          </a:xfrm>
          <a:custGeom>
            <a:avLst/>
            <a:gdLst>
              <a:gd name="T0" fmla="*/ 0 w 21600"/>
              <a:gd name="T1" fmla="*/ 0 h 21600"/>
              <a:gd name="T2" fmla="*/ 3864707 w 21600"/>
              <a:gd name="T3" fmla="*/ 15374031 h 21600"/>
              <a:gd name="T4" fmla="*/ 0 w 21600"/>
              <a:gd name="T5" fmla="*/ 1537403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294" name="Object 35"/>
          <p:cNvGraphicFramePr>
            <a:graphicFrameLocks noChangeAspect="1"/>
          </p:cNvGraphicFramePr>
          <p:nvPr/>
        </p:nvGraphicFramePr>
        <p:xfrm>
          <a:off x="3630613" y="2711450"/>
          <a:ext cx="342900" cy="514350"/>
        </p:xfrm>
        <a:graphic>
          <a:graphicData uri="http://schemas.openxmlformats.org/presentationml/2006/ole">
            <p:oleObj spid="_x0000_s18438" name="Формула" r:id="rId8" imgW="114120" imgH="164880" progId="Equation.3">
              <p:embed/>
            </p:oleObj>
          </a:graphicData>
        </a:graphic>
      </p:graphicFrame>
      <p:sp>
        <p:nvSpPr>
          <p:cNvPr id="12307" name="Text Box 37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12</a:t>
            </a:r>
          </a:p>
        </p:txBody>
      </p:sp>
      <p:sp>
        <p:nvSpPr>
          <p:cNvPr id="12308" name="AutoShape 38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596" y="642918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Freeform 9"/>
          <p:cNvSpPr>
            <a:spLocks/>
          </p:cNvSpPr>
          <p:nvPr/>
        </p:nvSpPr>
        <p:spPr bwMode="auto">
          <a:xfrm>
            <a:off x="2413000" y="2619375"/>
            <a:ext cx="2168525" cy="1892300"/>
          </a:xfrm>
          <a:custGeom>
            <a:avLst/>
            <a:gdLst>
              <a:gd name="T0" fmla="*/ 2168525 w 1366"/>
              <a:gd name="T1" fmla="*/ 1562100 h 1192"/>
              <a:gd name="T2" fmla="*/ 1968500 w 1366"/>
              <a:gd name="T3" fmla="*/ 0 h 1192"/>
              <a:gd name="T4" fmla="*/ 0 w 1366"/>
              <a:gd name="T5" fmla="*/ 1182687 h 1192"/>
              <a:gd name="T6" fmla="*/ 33338 w 1366"/>
              <a:gd name="T7" fmla="*/ 1171575 h 1192"/>
              <a:gd name="T8" fmla="*/ 106363 w 1366"/>
              <a:gd name="T9" fmla="*/ 1460500 h 1192"/>
              <a:gd name="T10" fmla="*/ 250825 w 1366"/>
              <a:gd name="T11" fmla="*/ 1676400 h 1192"/>
              <a:gd name="T12" fmla="*/ 609600 w 1366"/>
              <a:gd name="T13" fmla="*/ 1820863 h 1192"/>
              <a:gd name="T14" fmla="*/ 971550 w 1366"/>
              <a:gd name="T15" fmla="*/ 1892300 h 1192"/>
              <a:gd name="T16" fmla="*/ 1403350 w 1366"/>
              <a:gd name="T17" fmla="*/ 1892300 h 1192"/>
              <a:gd name="T18" fmla="*/ 1763713 w 1366"/>
              <a:gd name="T19" fmla="*/ 1892300 h 1192"/>
              <a:gd name="T20" fmla="*/ 1908175 w 1366"/>
              <a:gd name="T21" fmla="*/ 1820863 h 11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366"/>
              <a:gd name="T34" fmla="*/ 0 h 1192"/>
              <a:gd name="T35" fmla="*/ 1366 w 1366"/>
              <a:gd name="T36" fmla="*/ 1192 h 11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366" h="1192">
                <a:moveTo>
                  <a:pt x="1366" y="984"/>
                </a:moveTo>
                <a:lnTo>
                  <a:pt x="1240" y="0"/>
                </a:lnTo>
                <a:lnTo>
                  <a:pt x="0" y="745"/>
                </a:lnTo>
                <a:lnTo>
                  <a:pt x="21" y="738"/>
                </a:lnTo>
                <a:lnTo>
                  <a:pt x="67" y="920"/>
                </a:lnTo>
                <a:lnTo>
                  <a:pt x="158" y="1056"/>
                </a:lnTo>
                <a:lnTo>
                  <a:pt x="384" y="1147"/>
                </a:lnTo>
                <a:lnTo>
                  <a:pt x="612" y="1192"/>
                </a:lnTo>
                <a:lnTo>
                  <a:pt x="884" y="1192"/>
                </a:lnTo>
                <a:lnTo>
                  <a:pt x="1111" y="1192"/>
                </a:lnTo>
                <a:lnTo>
                  <a:pt x="1202" y="1147"/>
                </a:lnTo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chemeClr val="bg1">
                  <a:alpha val="73000"/>
                </a:schemeClr>
              </a:gs>
            </a:gsLst>
            <a:path path="rect">
              <a:fillToRect l="100000" b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8" name="Freeform 14"/>
          <p:cNvSpPr>
            <a:spLocks/>
          </p:cNvSpPr>
          <p:nvPr/>
        </p:nvSpPr>
        <p:spPr bwMode="auto">
          <a:xfrm rot="10800000">
            <a:off x="4356100" y="2565400"/>
            <a:ext cx="2233613" cy="1728788"/>
          </a:xfrm>
          <a:custGeom>
            <a:avLst/>
            <a:gdLst>
              <a:gd name="T0" fmla="*/ 0 w 1406"/>
              <a:gd name="T1" fmla="*/ 1296988 h 1089"/>
              <a:gd name="T2" fmla="*/ 2233613 w 1406"/>
              <a:gd name="T3" fmla="*/ 1728788 h 1089"/>
              <a:gd name="T4" fmla="*/ 2017559 w 1406"/>
              <a:gd name="T5" fmla="*/ 0 h 1089"/>
              <a:gd name="T6" fmla="*/ 1730018 w 1406"/>
              <a:gd name="T7" fmla="*/ 0 h 1089"/>
              <a:gd name="T8" fmla="*/ 1369398 w 1406"/>
              <a:gd name="T9" fmla="*/ 73025 h 1089"/>
              <a:gd name="T10" fmla="*/ 937291 w 1406"/>
              <a:gd name="T11" fmla="*/ 215900 h 1089"/>
              <a:gd name="T12" fmla="*/ 360619 w 1406"/>
              <a:gd name="T13" fmla="*/ 431800 h 1089"/>
              <a:gd name="T14" fmla="*/ 144565 w 1406"/>
              <a:gd name="T15" fmla="*/ 792163 h 1089"/>
              <a:gd name="T16" fmla="*/ 144565 w 1406"/>
              <a:gd name="T17" fmla="*/ 936625 h 10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06"/>
              <a:gd name="T28" fmla="*/ 0 h 1089"/>
              <a:gd name="T29" fmla="*/ 1406 w 1406"/>
              <a:gd name="T30" fmla="*/ 1089 h 108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06" h="1089">
                <a:moveTo>
                  <a:pt x="0" y="817"/>
                </a:moveTo>
                <a:lnTo>
                  <a:pt x="1406" y="1089"/>
                </a:lnTo>
                <a:lnTo>
                  <a:pt x="1270" y="0"/>
                </a:lnTo>
                <a:lnTo>
                  <a:pt x="1089" y="0"/>
                </a:lnTo>
                <a:lnTo>
                  <a:pt x="862" y="46"/>
                </a:lnTo>
                <a:lnTo>
                  <a:pt x="590" y="136"/>
                </a:lnTo>
                <a:lnTo>
                  <a:pt x="227" y="272"/>
                </a:lnTo>
                <a:lnTo>
                  <a:pt x="91" y="499"/>
                </a:lnTo>
                <a:lnTo>
                  <a:pt x="91" y="590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Freeform 11"/>
          <p:cNvSpPr>
            <a:spLocks/>
          </p:cNvSpPr>
          <p:nvPr/>
        </p:nvSpPr>
        <p:spPr bwMode="auto">
          <a:xfrm>
            <a:off x="4429125" y="1485900"/>
            <a:ext cx="2665413" cy="1584325"/>
          </a:xfrm>
          <a:custGeom>
            <a:avLst/>
            <a:gdLst>
              <a:gd name="T0" fmla="*/ 1945847 w 1678"/>
              <a:gd name="T1" fmla="*/ 0 h 998"/>
              <a:gd name="T2" fmla="*/ 0 w 1678"/>
              <a:gd name="T3" fmla="*/ 1079500 h 998"/>
              <a:gd name="T4" fmla="*/ 2377904 w 1678"/>
              <a:gd name="T5" fmla="*/ 1584325 h 998"/>
              <a:gd name="T6" fmla="*/ 2593933 w 1678"/>
              <a:gd name="T7" fmla="*/ 1223963 h 998"/>
              <a:gd name="T8" fmla="*/ 2665413 w 1678"/>
              <a:gd name="T9" fmla="*/ 863600 h 998"/>
              <a:gd name="T10" fmla="*/ 2665413 w 1678"/>
              <a:gd name="T11" fmla="*/ 719138 h 998"/>
              <a:gd name="T12" fmla="*/ 2593933 w 1678"/>
              <a:gd name="T13" fmla="*/ 576263 h 998"/>
              <a:gd name="T14" fmla="*/ 2520864 w 1678"/>
              <a:gd name="T15" fmla="*/ 431800 h 998"/>
              <a:gd name="T16" fmla="*/ 2520864 w 1678"/>
              <a:gd name="T17" fmla="*/ 287338 h 998"/>
              <a:gd name="T18" fmla="*/ 2449384 w 1678"/>
              <a:gd name="T19" fmla="*/ 215900 h 998"/>
              <a:gd name="T20" fmla="*/ 2449384 w 1678"/>
              <a:gd name="T21" fmla="*/ 144463 h 998"/>
              <a:gd name="T22" fmla="*/ 2377904 w 1678"/>
              <a:gd name="T23" fmla="*/ 71438 h 99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78"/>
              <a:gd name="T37" fmla="*/ 0 h 998"/>
              <a:gd name="T38" fmla="*/ 1678 w 1678"/>
              <a:gd name="T39" fmla="*/ 998 h 99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78" h="998">
                <a:moveTo>
                  <a:pt x="1225" y="0"/>
                </a:moveTo>
                <a:lnTo>
                  <a:pt x="0" y="680"/>
                </a:lnTo>
                <a:lnTo>
                  <a:pt x="1497" y="998"/>
                </a:lnTo>
                <a:lnTo>
                  <a:pt x="1633" y="771"/>
                </a:lnTo>
                <a:lnTo>
                  <a:pt x="1678" y="544"/>
                </a:lnTo>
                <a:lnTo>
                  <a:pt x="1678" y="453"/>
                </a:lnTo>
                <a:lnTo>
                  <a:pt x="1633" y="363"/>
                </a:lnTo>
                <a:lnTo>
                  <a:pt x="1587" y="272"/>
                </a:lnTo>
                <a:lnTo>
                  <a:pt x="1587" y="181"/>
                </a:lnTo>
                <a:lnTo>
                  <a:pt x="1542" y="136"/>
                </a:lnTo>
                <a:lnTo>
                  <a:pt x="1542" y="91"/>
                </a:lnTo>
                <a:lnTo>
                  <a:pt x="1497" y="45"/>
                </a:lnTo>
              </a:path>
            </a:pathLst>
          </a:custGeom>
          <a:gradFill rotWithShape="1">
            <a:gsLst>
              <a:gs pos="0">
                <a:srgbClr val="F0FA90">
                  <a:alpha val="64000"/>
                </a:srgbClr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4214813" y="693738"/>
            <a:ext cx="2386012" cy="1897062"/>
          </a:xfrm>
          <a:custGeom>
            <a:avLst/>
            <a:gdLst>
              <a:gd name="T0" fmla="*/ 0 w 1503"/>
              <a:gd name="T1" fmla="*/ 360362 h 1195"/>
              <a:gd name="T2" fmla="*/ 149225 w 1503"/>
              <a:gd name="T3" fmla="*/ 1819275 h 1195"/>
              <a:gd name="T4" fmla="*/ 176212 w 1503"/>
              <a:gd name="T5" fmla="*/ 1897062 h 1195"/>
              <a:gd name="T6" fmla="*/ 2195512 w 1503"/>
              <a:gd name="T7" fmla="*/ 709612 h 1195"/>
              <a:gd name="T8" fmla="*/ 2386012 w 1503"/>
              <a:gd name="T9" fmla="*/ 630237 h 1195"/>
              <a:gd name="T10" fmla="*/ 2089150 w 1503"/>
              <a:gd name="T11" fmla="*/ 431800 h 1195"/>
              <a:gd name="T12" fmla="*/ 1944687 w 1503"/>
              <a:gd name="T13" fmla="*/ 215900 h 1195"/>
              <a:gd name="T14" fmla="*/ 1585912 w 1503"/>
              <a:gd name="T15" fmla="*/ 71437 h 1195"/>
              <a:gd name="T16" fmla="*/ 1225550 w 1503"/>
              <a:gd name="T17" fmla="*/ 0 h 1195"/>
              <a:gd name="T18" fmla="*/ 792162 w 1503"/>
              <a:gd name="T19" fmla="*/ 0 h 1195"/>
              <a:gd name="T20" fmla="*/ 431800 w 1503"/>
              <a:gd name="T21" fmla="*/ 0 h 1195"/>
              <a:gd name="T22" fmla="*/ 287337 w 1503"/>
              <a:gd name="T23" fmla="*/ 71437 h 119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503"/>
              <a:gd name="T37" fmla="*/ 0 h 1195"/>
              <a:gd name="T38" fmla="*/ 1503 w 1503"/>
              <a:gd name="T39" fmla="*/ 1195 h 119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503" h="1195">
                <a:moveTo>
                  <a:pt x="0" y="227"/>
                </a:moveTo>
                <a:lnTo>
                  <a:pt x="94" y="1146"/>
                </a:lnTo>
                <a:lnTo>
                  <a:pt x="111" y="1195"/>
                </a:lnTo>
                <a:lnTo>
                  <a:pt x="1383" y="447"/>
                </a:lnTo>
                <a:lnTo>
                  <a:pt x="1503" y="397"/>
                </a:lnTo>
                <a:lnTo>
                  <a:pt x="1316" y="272"/>
                </a:lnTo>
                <a:lnTo>
                  <a:pt x="1225" y="136"/>
                </a:lnTo>
                <a:lnTo>
                  <a:pt x="999" y="45"/>
                </a:lnTo>
                <a:lnTo>
                  <a:pt x="772" y="0"/>
                </a:lnTo>
                <a:lnTo>
                  <a:pt x="499" y="0"/>
                </a:lnTo>
                <a:lnTo>
                  <a:pt x="272" y="0"/>
                </a:lnTo>
                <a:lnTo>
                  <a:pt x="181" y="45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>
                  <a:alpha val="73000"/>
                </a:schemeClr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Freeform 13"/>
          <p:cNvSpPr>
            <a:spLocks/>
          </p:cNvSpPr>
          <p:nvPr/>
        </p:nvSpPr>
        <p:spPr bwMode="auto">
          <a:xfrm>
            <a:off x="2124075" y="857250"/>
            <a:ext cx="2247900" cy="1704975"/>
          </a:xfrm>
          <a:custGeom>
            <a:avLst/>
            <a:gdLst>
              <a:gd name="T0" fmla="*/ 0 w 1416"/>
              <a:gd name="T1" fmla="*/ 1293812 h 1074"/>
              <a:gd name="T2" fmla="*/ 2247900 w 1416"/>
              <a:gd name="T3" fmla="*/ 1704975 h 1074"/>
              <a:gd name="T4" fmla="*/ 2047875 w 1416"/>
              <a:gd name="T5" fmla="*/ 0 h 1074"/>
              <a:gd name="T6" fmla="*/ 1728788 w 1416"/>
              <a:gd name="T7" fmla="*/ 52388 h 1074"/>
              <a:gd name="T8" fmla="*/ 1368425 w 1416"/>
              <a:gd name="T9" fmla="*/ 122237 h 1074"/>
              <a:gd name="T10" fmla="*/ 936625 w 1416"/>
              <a:gd name="T11" fmla="*/ 258762 h 1074"/>
              <a:gd name="T12" fmla="*/ 360362 w 1416"/>
              <a:gd name="T13" fmla="*/ 466725 h 1074"/>
              <a:gd name="T14" fmla="*/ 144462 w 1416"/>
              <a:gd name="T15" fmla="*/ 811212 h 1074"/>
              <a:gd name="T16" fmla="*/ 144462 w 1416"/>
              <a:gd name="T17" fmla="*/ 949325 h 107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16"/>
              <a:gd name="T28" fmla="*/ 0 h 1074"/>
              <a:gd name="T29" fmla="*/ 1416 w 1416"/>
              <a:gd name="T30" fmla="*/ 1074 h 107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16" h="1074">
                <a:moveTo>
                  <a:pt x="0" y="815"/>
                </a:moveTo>
                <a:lnTo>
                  <a:pt x="1416" y="1074"/>
                </a:lnTo>
                <a:lnTo>
                  <a:pt x="1290" y="0"/>
                </a:lnTo>
                <a:lnTo>
                  <a:pt x="1089" y="33"/>
                </a:lnTo>
                <a:lnTo>
                  <a:pt x="862" y="77"/>
                </a:lnTo>
                <a:lnTo>
                  <a:pt x="590" y="163"/>
                </a:lnTo>
                <a:lnTo>
                  <a:pt x="227" y="294"/>
                </a:lnTo>
                <a:lnTo>
                  <a:pt x="91" y="511"/>
                </a:lnTo>
                <a:lnTo>
                  <a:pt x="91" y="598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Line 5"/>
          <p:cNvSpPr>
            <a:spLocks noChangeShapeType="1"/>
          </p:cNvSpPr>
          <p:nvPr/>
        </p:nvSpPr>
        <p:spPr bwMode="auto">
          <a:xfrm>
            <a:off x="2124075" y="2133600"/>
            <a:ext cx="4684713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Freeform 12"/>
          <p:cNvSpPr>
            <a:spLocks/>
          </p:cNvSpPr>
          <p:nvPr/>
        </p:nvSpPr>
        <p:spPr bwMode="auto">
          <a:xfrm>
            <a:off x="1692275" y="2133600"/>
            <a:ext cx="2727325" cy="1662113"/>
          </a:xfrm>
          <a:custGeom>
            <a:avLst/>
            <a:gdLst>
              <a:gd name="T0" fmla="*/ 596900 w 1718"/>
              <a:gd name="T1" fmla="*/ 1662113 h 1047"/>
              <a:gd name="T2" fmla="*/ 2727325 w 1718"/>
              <a:gd name="T3" fmla="*/ 457200 h 1047"/>
              <a:gd name="T4" fmla="*/ 2679700 w 1718"/>
              <a:gd name="T5" fmla="*/ 447675 h 1047"/>
              <a:gd name="T6" fmla="*/ 287338 w 1718"/>
              <a:gd name="T7" fmla="*/ 0 h 1047"/>
              <a:gd name="T8" fmla="*/ 71438 w 1718"/>
              <a:gd name="T9" fmla="*/ 328613 h 1047"/>
              <a:gd name="T10" fmla="*/ 0 w 1718"/>
              <a:gd name="T11" fmla="*/ 655638 h 1047"/>
              <a:gd name="T12" fmla="*/ 0 w 1718"/>
              <a:gd name="T13" fmla="*/ 787400 h 1047"/>
              <a:gd name="T14" fmla="*/ 71438 w 1718"/>
              <a:gd name="T15" fmla="*/ 917575 h 1047"/>
              <a:gd name="T16" fmla="*/ 144463 w 1718"/>
              <a:gd name="T17" fmla="*/ 1049338 h 1047"/>
              <a:gd name="T18" fmla="*/ 144463 w 1718"/>
              <a:gd name="T19" fmla="*/ 1179513 h 1047"/>
              <a:gd name="T20" fmla="*/ 215900 w 1718"/>
              <a:gd name="T21" fmla="*/ 1244600 h 1047"/>
              <a:gd name="T22" fmla="*/ 215900 w 1718"/>
              <a:gd name="T23" fmla="*/ 1309688 h 1047"/>
              <a:gd name="T24" fmla="*/ 287338 w 1718"/>
              <a:gd name="T25" fmla="*/ 1376363 h 10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18"/>
              <a:gd name="T40" fmla="*/ 0 h 1047"/>
              <a:gd name="T41" fmla="*/ 1718 w 1718"/>
              <a:gd name="T42" fmla="*/ 1047 h 10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18" h="1047">
                <a:moveTo>
                  <a:pt x="376" y="1047"/>
                </a:moveTo>
                <a:lnTo>
                  <a:pt x="1718" y="288"/>
                </a:lnTo>
                <a:lnTo>
                  <a:pt x="1688" y="282"/>
                </a:lnTo>
                <a:lnTo>
                  <a:pt x="181" y="0"/>
                </a:lnTo>
                <a:lnTo>
                  <a:pt x="45" y="207"/>
                </a:lnTo>
                <a:lnTo>
                  <a:pt x="0" y="413"/>
                </a:lnTo>
                <a:lnTo>
                  <a:pt x="0" y="496"/>
                </a:lnTo>
                <a:lnTo>
                  <a:pt x="45" y="578"/>
                </a:lnTo>
                <a:lnTo>
                  <a:pt x="91" y="661"/>
                </a:lnTo>
                <a:lnTo>
                  <a:pt x="91" y="743"/>
                </a:lnTo>
                <a:lnTo>
                  <a:pt x="136" y="784"/>
                </a:lnTo>
                <a:lnTo>
                  <a:pt x="136" y="825"/>
                </a:lnTo>
                <a:lnTo>
                  <a:pt x="181" y="867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4" name="Line 4"/>
          <p:cNvSpPr>
            <a:spLocks noChangeShapeType="1"/>
          </p:cNvSpPr>
          <p:nvPr/>
        </p:nvSpPr>
        <p:spPr bwMode="auto">
          <a:xfrm flipV="1">
            <a:off x="2125663" y="1341438"/>
            <a:ext cx="4468812" cy="25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1620838" y="1989138"/>
            <a:ext cx="47783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3326" name="Rectangle 17"/>
          <p:cNvSpPr>
            <a:spLocks noChangeArrowheads="1"/>
          </p:cNvSpPr>
          <p:nvPr/>
        </p:nvSpPr>
        <p:spPr bwMode="auto">
          <a:xfrm>
            <a:off x="3636963" y="477838"/>
            <a:ext cx="47783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13327" name="Rectangle 18"/>
          <p:cNvSpPr>
            <a:spLocks noChangeArrowheads="1"/>
          </p:cNvSpPr>
          <p:nvPr/>
        </p:nvSpPr>
        <p:spPr bwMode="auto">
          <a:xfrm>
            <a:off x="6373813" y="693738"/>
            <a:ext cx="4206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К</a:t>
            </a:r>
          </a:p>
        </p:txBody>
      </p:sp>
      <p:sp>
        <p:nvSpPr>
          <p:cNvPr id="13328" name="Rectangle 19"/>
          <p:cNvSpPr>
            <a:spLocks noChangeArrowheads="1"/>
          </p:cNvSpPr>
          <p:nvPr/>
        </p:nvSpPr>
        <p:spPr bwMode="auto">
          <a:xfrm>
            <a:off x="6732588" y="2420938"/>
            <a:ext cx="5222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М</a:t>
            </a:r>
          </a:p>
        </p:txBody>
      </p:sp>
      <p:sp>
        <p:nvSpPr>
          <p:cNvPr id="13329" name="Rectangle 30"/>
          <p:cNvSpPr>
            <a:spLocks noChangeArrowheads="1"/>
          </p:cNvSpPr>
          <p:nvPr/>
        </p:nvSpPr>
        <p:spPr bwMode="auto">
          <a:xfrm>
            <a:off x="4716463" y="364490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3330" name="Rectangle 31"/>
          <p:cNvSpPr>
            <a:spLocks noChangeArrowheads="1"/>
          </p:cNvSpPr>
          <p:nvPr/>
        </p:nvSpPr>
        <p:spPr bwMode="auto">
          <a:xfrm>
            <a:off x="2413000" y="3789363"/>
            <a:ext cx="455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3331" name="Line 36"/>
          <p:cNvSpPr>
            <a:spLocks noChangeShapeType="1"/>
          </p:cNvSpPr>
          <p:nvPr/>
        </p:nvSpPr>
        <p:spPr bwMode="auto">
          <a:xfrm>
            <a:off x="4140200" y="620713"/>
            <a:ext cx="433388" cy="3529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3314" name="Object 46"/>
          <p:cNvGraphicFramePr>
            <a:graphicFrameLocks noChangeAspect="1"/>
          </p:cNvGraphicFramePr>
          <p:nvPr/>
        </p:nvGraphicFramePr>
        <p:xfrm>
          <a:off x="3563938" y="3068638"/>
          <a:ext cx="792162" cy="593725"/>
        </p:xfrm>
        <a:graphic>
          <a:graphicData uri="http://schemas.openxmlformats.org/presentationml/2006/ole">
            <p:oleObj spid="_x0000_s22530" name="Формула" r:id="rId3" imgW="253800" imgH="190440" progId="Equation.3">
              <p:embed/>
            </p:oleObj>
          </a:graphicData>
        </a:graphic>
      </p:graphicFrame>
      <p:graphicFrame>
        <p:nvGraphicFramePr>
          <p:cNvPr id="13315" name="Object 47"/>
          <p:cNvGraphicFramePr>
            <a:graphicFrameLocks noChangeAspect="1"/>
          </p:cNvGraphicFramePr>
          <p:nvPr/>
        </p:nvGraphicFramePr>
        <p:xfrm>
          <a:off x="5292725" y="2060575"/>
          <a:ext cx="719138" cy="574675"/>
        </p:xfrm>
        <a:graphic>
          <a:graphicData uri="http://schemas.openxmlformats.org/presentationml/2006/ole">
            <p:oleObj spid="_x0000_s22531" name="Формула" r:id="rId4" imgW="253800" imgH="203040" progId="Equation.3">
              <p:embed/>
            </p:oleObj>
          </a:graphicData>
        </a:graphic>
      </p:graphicFrame>
      <p:sp>
        <p:nvSpPr>
          <p:cNvPr id="13332" name="Rectangle 48"/>
          <p:cNvSpPr>
            <a:spLocks noChangeArrowheads="1"/>
          </p:cNvSpPr>
          <p:nvPr/>
        </p:nvSpPr>
        <p:spPr bwMode="auto">
          <a:xfrm>
            <a:off x="4427538" y="2565400"/>
            <a:ext cx="5000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427538" y="5589588"/>
            <a:ext cx="4535487" cy="873125"/>
            <a:chOff x="2744" y="3339"/>
            <a:chExt cx="2857" cy="550"/>
          </a:xfrm>
        </p:grpSpPr>
        <p:sp>
          <p:nvSpPr>
            <p:cNvPr id="13336" name="Text Box 38"/>
            <p:cNvSpPr txBox="1">
              <a:spLocks noChangeArrowheads="1"/>
            </p:cNvSpPr>
            <p:nvPr/>
          </p:nvSpPr>
          <p:spPr bwMode="auto">
            <a:xfrm>
              <a:off x="2744" y="3521"/>
              <a:ext cx="1037" cy="36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000000"/>
                  </a:solidFill>
                  <a:latin typeface="Univers" pitchFamily="34" charset="0"/>
                </a:rPr>
                <a:t>Знайти:</a:t>
              </a:r>
            </a:p>
          </p:txBody>
        </p:sp>
        <p:sp>
          <p:nvSpPr>
            <p:cNvPr id="13337" name="Line 39"/>
            <p:cNvSpPr>
              <a:spLocks noChangeShapeType="1"/>
            </p:cNvSpPr>
            <p:nvPr/>
          </p:nvSpPr>
          <p:spPr bwMode="auto">
            <a:xfrm>
              <a:off x="2789" y="3339"/>
              <a:ext cx="281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3316" name="Object 50"/>
            <p:cNvGraphicFramePr>
              <a:graphicFrameLocks noChangeAspect="1"/>
            </p:cNvGraphicFramePr>
            <p:nvPr/>
          </p:nvGraphicFramePr>
          <p:xfrm>
            <a:off x="3752" y="3521"/>
            <a:ext cx="1612" cy="334"/>
          </p:xfrm>
          <a:graphic>
            <a:graphicData uri="http://schemas.openxmlformats.org/presentationml/2006/ole">
              <p:oleObj spid="_x0000_s22532" name="Формула" r:id="rId5" imgW="977760" imgH="203040" progId="Equation.3">
                <p:embed/>
              </p:oleObj>
            </a:graphicData>
          </a:graphic>
        </p:graphicFrame>
      </p:grpSp>
      <p:sp>
        <p:nvSpPr>
          <p:cNvPr id="13334" name="Text Box 52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13</a:t>
            </a:r>
          </a:p>
        </p:txBody>
      </p:sp>
      <p:sp>
        <p:nvSpPr>
          <p:cNvPr id="13335" name="AutoShape 5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85728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reeform 23"/>
          <p:cNvSpPr>
            <a:spLocks/>
          </p:cNvSpPr>
          <p:nvPr/>
        </p:nvSpPr>
        <p:spPr bwMode="auto">
          <a:xfrm>
            <a:off x="2339975" y="2852738"/>
            <a:ext cx="2232025" cy="1944687"/>
          </a:xfrm>
          <a:custGeom>
            <a:avLst/>
            <a:gdLst>
              <a:gd name="T0" fmla="*/ 0 w 1406"/>
              <a:gd name="T1" fmla="*/ 1225550 h 1225"/>
              <a:gd name="T2" fmla="*/ 2016125 w 1406"/>
              <a:gd name="T3" fmla="*/ 0 h 1225"/>
              <a:gd name="T4" fmla="*/ 2232025 w 1406"/>
              <a:gd name="T5" fmla="*/ 1728787 h 1225"/>
              <a:gd name="T6" fmla="*/ 2087563 w 1406"/>
              <a:gd name="T7" fmla="*/ 1800225 h 1225"/>
              <a:gd name="T8" fmla="*/ 2016125 w 1406"/>
              <a:gd name="T9" fmla="*/ 1800225 h 1225"/>
              <a:gd name="T10" fmla="*/ 1798638 w 1406"/>
              <a:gd name="T11" fmla="*/ 1800225 h 1225"/>
              <a:gd name="T12" fmla="*/ 1366837 w 1406"/>
              <a:gd name="T13" fmla="*/ 1944687 h 1225"/>
              <a:gd name="T14" fmla="*/ 1008063 w 1406"/>
              <a:gd name="T15" fmla="*/ 1873250 h 1225"/>
              <a:gd name="T16" fmla="*/ 574675 w 1406"/>
              <a:gd name="T17" fmla="*/ 1873250 h 1225"/>
              <a:gd name="T18" fmla="*/ 142875 w 1406"/>
              <a:gd name="T19" fmla="*/ 1728787 h 1225"/>
              <a:gd name="T20" fmla="*/ 142875 w 1406"/>
              <a:gd name="T21" fmla="*/ 1584324 h 1225"/>
              <a:gd name="T22" fmla="*/ 71437 w 1406"/>
              <a:gd name="T23" fmla="*/ 1512887 h 1225"/>
              <a:gd name="T24" fmla="*/ 71437 w 1406"/>
              <a:gd name="T25" fmla="*/ 1441449 h 12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06"/>
              <a:gd name="T40" fmla="*/ 0 h 1225"/>
              <a:gd name="T41" fmla="*/ 1406 w 1406"/>
              <a:gd name="T42" fmla="*/ 1225 h 122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06" h="1225">
                <a:moveTo>
                  <a:pt x="0" y="772"/>
                </a:moveTo>
                <a:lnTo>
                  <a:pt x="1270" y="0"/>
                </a:lnTo>
                <a:lnTo>
                  <a:pt x="1406" y="1089"/>
                </a:lnTo>
                <a:lnTo>
                  <a:pt x="1315" y="1134"/>
                </a:lnTo>
                <a:lnTo>
                  <a:pt x="1270" y="1134"/>
                </a:lnTo>
                <a:lnTo>
                  <a:pt x="1133" y="1134"/>
                </a:lnTo>
                <a:lnTo>
                  <a:pt x="861" y="1225"/>
                </a:lnTo>
                <a:lnTo>
                  <a:pt x="635" y="1180"/>
                </a:lnTo>
                <a:lnTo>
                  <a:pt x="362" y="1180"/>
                </a:lnTo>
                <a:lnTo>
                  <a:pt x="90" y="1089"/>
                </a:lnTo>
                <a:lnTo>
                  <a:pt x="90" y="998"/>
                </a:lnTo>
                <a:lnTo>
                  <a:pt x="45" y="953"/>
                </a:lnTo>
                <a:lnTo>
                  <a:pt x="45" y="908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Freeform 6"/>
          <p:cNvSpPr>
            <a:spLocks/>
          </p:cNvSpPr>
          <p:nvPr/>
        </p:nvSpPr>
        <p:spPr bwMode="auto">
          <a:xfrm>
            <a:off x="4343400" y="2895600"/>
            <a:ext cx="2219325" cy="1792288"/>
          </a:xfrm>
          <a:custGeom>
            <a:avLst/>
            <a:gdLst>
              <a:gd name="T0" fmla="*/ 2219325 w 1398"/>
              <a:gd name="T1" fmla="*/ 438150 h 1129"/>
              <a:gd name="T2" fmla="*/ 0 w 1398"/>
              <a:gd name="T3" fmla="*/ 0 h 1129"/>
              <a:gd name="T4" fmla="*/ 228600 w 1398"/>
              <a:gd name="T5" fmla="*/ 1792288 h 1129"/>
              <a:gd name="T6" fmla="*/ 515938 w 1398"/>
              <a:gd name="T7" fmla="*/ 1792288 h 1129"/>
              <a:gd name="T8" fmla="*/ 874713 w 1398"/>
              <a:gd name="T9" fmla="*/ 1719263 h 1129"/>
              <a:gd name="T10" fmla="*/ 1306512 w 1398"/>
              <a:gd name="T11" fmla="*/ 1576388 h 1129"/>
              <a:gd name="T12" fmla="*/ 1882775 w 1398"/>
              <a:gd name="T13" fmla="*/ 1360488 h 1129"/>
              <a:gd name="T14" fmla="*/ 2098675 w 1398"/>
              <a:gd name="T15" fmla="*/ 1000125 h 1129"/>
              <a:gd name="T16" fmla="*/ 2098675 w 1398"/>
              <a:gd name="T17" fmla="*/ 855663 h 11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98"/>
              <a:gd name="T28" fmla="*/ 0 h 1129"/>
              <a:gd name="T29" fmla="*/ 1398 w 1398"/>
              <a:gd name="T30" fmla="*/ 1129 h 11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98" h="1129">
                <a:moveTo>
                  <a:pt x="1398" y="276"/>
                </a:moveTo>
                <a:lnTo>
                  <a:pt x="0" y="0"/>
                </a:lnTo>
                <a:lnTo>
                  <a:pt x="144" y="1129"/>
                </a:lnTo>
                <a:lnTo>
                  <a:pt x="325" y="1129"/>
                </a:lnTo>
                <a:lnTo>
                  <a:pt x="551" y="1083"/>
                </a:lnTo>
                <a:lnTo>
                  <a:pt x="823" y="993"/>
                </a:lnTo>
                <a:lnTo>
                  <a:pt x="1186" y="857"/>
                </a:lnTo>
                <a:lnTo>
                  <a:pt x="1322" y="630"/>
                </a:lnTo>
                <a:lnTo>
                  <a:pt x="1322" y="539"/>
                </a:lnTo>
              </a:path>
            </a:pathLst>
          </a:custGeom>
          <a:gradFill rotWithShape="1">
            <a:gsLst>
              <a:gs pos="0">
                <a:schemeClr val="folHlink">
                  <a:alpha val="93999"/>
                </a:schemeClr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Freeform 7"/>
          <p:cNvSpPr>
            <a:spLocks/>
          </p:cNvSpPr>
          <p:nvPr/>
        </p:nvSpPr>
        <p:spPr bwMode="auto">
          <a:xfrm>
            <a:off x="4357688" y="1735138"/>
            <a:ext cx="2663825" cy="1622425"/>
          </a:xfrm>
          <a:custGeom>
            <a:avLst/>
            <a:gdLst>
              <a:gd name="T0" fmla="*/ 1930400 w 1678"/>
              <a:gd name="T1" fmla="*/ 0 h 1022"/>
              <a:gd name="T2" fmla="*/ 0 w 1678"/>
              <a:gd name="T3" fmla="*/ 1117600 h 1022"/>
              <a:gd name="T4" fmla="*/ 2376488 w 1678"/>
              <a:gd name="T5" fmla="*/ 1622425 h 1022"/>
              <a:gd name="T6" fmla="*/ 2592388 w 1678"/>
              <a:gd name="T7" fmla="*/ 1262063 h 1022"/>
              <a:gd name="T8" fmla="*/ 2663825 w 1678"/>
              <a:gd name="T9" fmla="*/ 901700 h 1022"/>
              <a:gd name="T10" fmla="*/ 2663825 w 1678"/>
              <a:gd name="T11" fmla="*/ 757238 h 1022"/>
              <a:gd name="T12" fmla="*/ 2592388 w 1678"/>
              <a:gd name="T13" fmla="*/ 614363 h 1022"/>
              <a:gd name="T14" fmla="*/ 2519363 w 1678"/>
              <a:gd name="T15" fmla="*/ 469900 h 1022"/>
              <a:gd name="T16" fmla="*/ 2519363 w 1678"/>
              <a:gd name="T17" fmla="*/ 325438 h 1022"/>
              <a:gd name="T18" fmla="*/ 2447925 w 1678"/>
              <a:gd name="T19" fmla="*/ 254000 h 1022"/>
              <a:gd name="T20" fmla="*/ 2447925 w 1678"/>
              <a:gd name="T21" fmla="*/ 182563 h 1022"/>
              <a:gd name="T22" fmla="*/ 2376488 w 1678"/>
              <a:gd name="T23" fmla="*/ 109538 h 10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78"/>
              <a:gd name="T37" fmla="*/ 0 h 1022"/>
              <a:gd name="T38" fmla="*/ 1678 w 1678"/>
              <a:gd name="T39" fmla="*/ 1022 h 10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78" h="1022">
                <a:moveTo>
                  <a:pt x="1216" y="0"/>
                </a:moveTo>
                <a:lnTo>
                  <a:pt x="0" y="704"/>
                </a:lnTo>
                <a:lnTo>
                  <a:pt x="1497" y="1022"/>
                </a:lnTo>
                <a:lnTo>
                  <a:pt x="1633" y="795"/>
                </a:lnTo>
                <a:lnTo>
                  <a:pt x="1678" y="568"/>
                </a:lnTo>
                <a:lnTo>
                  <a:pt x="1678" y="477"/>
                </a:lnTo>
                <a:lnTo>
                  <a:pt x="1633" y="387"/>
                </a:lnTo>
                <a:lnTo>
                  <a:pt x="1587" y="296"/>
                </a:lnTo>
                <a:lnTo>
                  <a:pt x="1587" y="205"/>
                </a:lnTo>
                <a:lnTo>
                  <a:pt x="1542" y="160"/>
                </a:lnTo>
                <a:lnTo>
                  <a:pt x="1542" y="115"/>
                </a:lnTo>
                <a:lnTo>
                  <a:pt x="1497" y="69"/>
                </a:lnTo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Freeform 8"/>
          <p:cNvSpPr>
            <a:spLocks/>
          </p:cNvSpPr>
          <p:nvPr/>
        </p:nvSpPr>
        <p:spPr bwMode="auto">
          <a:xfrm>
            <a:off x="4141788" y="981075"/>
            <a:ext cx="2193925" cy="1901825"/>
          </a:xfrm>
          <a:custGeom>
            <a:avLst/>
            <a:gdLst>
              <a:gd name="T0" fmla="*/ 0 w 1382"/>
              <a:gd name="T1" fmla="*/ 360362 h 1198"/>
              <a:gd name="T2" fmla="*/ 196850 w 1382"/>
              <a:gd name="T3" fmla="*/ 1901825 h 1198"/>
              <a:gd name="T4" fmla="*/ 2193925 w 1382"/>
              <a:gd name="T5" fmla="*/ 709612 h 1198"/>
              <a:gd name="T6" fmla="*/ 2160588 w 1382"/>
              <a:gd name="T7" fmla="*/ 720725 h 1198"/>
              <a:gd name="T8" fmla="*/ 2087563 w 1382"/>
              <a:gd name="T9" fmla="*/ 431800 h 1198"/>
              <a:gd name="T10" fmla="*/ 1943100 w 1382"/>
              <a:gd name="T11" fmla="*/ 215900 h 1198"/>
              <a:gd name="T12" fmla="*/ 1584325 w 1382"/>
              <a:gd name="T13" fmla="*/ 71437 h 1198"/>
              <a:gd name="T14" fmla="*/ 1223962 w 1382"/>
              <a:gd name="T15" fmla="*/ 0 h 1198"/>
              <a:gd name="T16" fmla="*/ 792162 w 1382"/>
              <a:gd name="T17" fmla="*/ 0 h 1198"/>
              <a:gd name="T18" fmla="*/ 431800 w 1382"/>
              <a:gd name="T19" fmla="*/ 0 h 1198"/>
              <a:gd name="T20" fmla="*/ 287337 w 1382"/>
              <a:gd name="T21" fmla="*/ 71437 h 11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382"/>
              <a:gd name="T34" fmla="*/ 0 h 1198"/>
              <a:gd name="T35" fmla="*/ 1382 w 1382"/>
              <a:gd name="T36" fmla="*/ 1198 h 119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382" h="1198">
                <a:moveTo>
                  <a:pt x="0" y="227"/>
                </a:moveTo>
                <a:lnTo>
                  <a:pt x="124" y="1198"/>
                </a:lnTo>
                <a:lnTo>
                  <a:pt x="1382" y="447"/>
                </a:lnTo>
                <a:lnTo>
                  <a:pt x="1361" y="454"/>
                </a:lnTo>
                <a:lnTo>
                  <a:pt x="1315" y="272"/>
                </a:lnTo>
                <a:lnTo>
                  <a:pt x="1224" y="136"/>
                </a:lnTo>
                <a:lnTo>
                  <a:pt x="998" y="45"/>
                </a:lnTo>
                <a:lnTo>
                  <a:pt x="771" y="0"/>
                </a:lnTo>
                <a:lnTo>
                  <a:pt x="499" y="0"/>
                </a:lnTo>
                <a:lnTo>
                  <a:pt x="272" y="0"/>
                </a:lnTo>
                <a:lnTo>
                  <a:pt x="181" y="45"/>
                </a:lnTo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chemeClr val="bg1">
                  <a:alpha val="73000"/>
                </a:schemeClr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Freeform 9"/>
          <p:cNvSpPr>
            <a:spLocks/>
          </p:cNvSpPr>
          <p:nvPr/>
        </p:nvSpPr>
        <p:spPr bwMode="auto">
          <a:xfrm>
            <a:off x="2124075" y="1196975"/>
            <a:ext cx="2232025" cy="1728788"/>
          </a:xfrm>
          <a:custGeom>
            <a:avLst/>
            <a:gdLst>
              <a:gd name="T0" fmla="*/ 0 w 1406"/>
              <a:gd name="T1" fmla="*/ 1296988 h 1089"/>
              <a:gd name="T2" fmla="*/ 2232025 w 1406"/>
              <a:gd name="T3" fmla="*/ 1728788 h 1089"/>
              <a:gd name="T4" fmla="*/ 2016125 w 1406"/>
              <a:gd name="T5" fmla="*/ 0 h 1089"/>
              <a:gd name="T6" fmla="*/ 1728788 w 1406"/>
              <a:gd name="T7" fmla="*/ 0 h 1089"/>
              <a:gd name="T8" fmla="*/ 1368425 w 1406"/>
              <a:gd name="T9" fmla="*/ 73025 h 1089"/>
              <a:gd name="T10" fmla="*/ 936625 w 1406"/>
              <a:gd name="T11" fmla="*/ 215900 h 1089"/>
              <a:gd name="T12" fmla="*/ 360362 w 1406"/>
              <a:gd name="T13" fmla="*/ 431800 h 1089"/>
              <a:gd name="T14" fmla="*/ 144462 w 1406"/>
              <a:gd name="T15" fmla="*/ 792163 h 1089"/>
              <a:gd name="T16" fmla="*/ 144462 w 1406"/>
              <a:gd name="T17" fmla="*/ 936625 h 10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06"/>
              <a:gd name="T28" fmla="*/ 0 h 1089"/>
              <a:gd name="T29" fmla="*/ 1406 w 1406"/>
              <a:gd name="T30" fmla="*/ 1089 h 108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06" h="1089">
                <a:moveTo>
                  <a:pt x="0" y="817"/>
                </a:moveTo>
                <a:lnTo>
                  <a:pt x="1406" y="1089"/>
                </a:lnTo>
                <a:lnTo>
                  <a:pt x="1270" y="0"/>
                </a:lnTo>
                <a:lnTo>
                  <a:pt x="1089" y="0"/>
                </a:lnTo>
                <a:lnTo>
                  <a:pt x="862" y="46"/>
                </a:lnTo>
                <a:lnTo>
                  <a:pt x="590" y="136"/>
                </a:lnTo>
                <a:lnTo>
                  <a:pt x="227" y="272"/>
                </a:lnTo>
                <a:lnTo>
                  <a:pt x="91" y="499"/>
                </a:lnTo>
                <a:lnTo>
                  <a:pt x="91" y="590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Freeform 10"/>
          <p:cNvSpPr>
            <a:spLocks/>
          </p:cNvSpPr>
          <p:nvPr/>
        </p:nvSpPr>
        <p:spPr bwMode="auto">
          <a:xfrm>
            <a:off x="2051050" y="2420938"/>
            <a:ext cx="4681538" cy="936625"/>
          </a:xfrm>
          <a:custGeom>
            <a:avLst/>
            <a:gdLst>
              <a:gd name="T0" fmla="*/ 0 w 2949"/>
              <a:gd name="T1" fmla="*/ 0 h 590"/>
              <a:gd name="T2" fmla="*/ 2341563 w 2949"/>
              <a:gd name="T3" fmla="*/ 461963 h 590"/>
              <a:gd name="T4" fmla="*/ 4681538 w 2949"/>
              <a:gd name="T5" fmla="*/ 936625 h 590"/>
              <a:gd name="T6" fmla="*/ 0 60000 65536"/>
              <a:gd name="T7" fmla="*/ 0 60000 65536"/>
              <a:gd name="T8" fmla="*/ 0 60000 65536"/>
              <a:gd name="T9" fmla="*/ 0 w 2949"/>
              <a:gd name="T10" fmla="*/ 0 h 590"/>
              <a:gd name="T11" fmla="*/ 2949 w 2949"/>
              <a:gd name="T12" fmla="*/ 590 h 5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49" h="590">
                <a:moveTo>
                  <a:pt x="0" y="0"/>
                </a:moveTo>
                <a:lnTo>
                  <a:pt x="1475" y="291"/>
                </a:lnTo>
                <a:lnTo>
                  <a:pt x="2949" y="59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4141788" y="1341438"/>
            <a:ext cx="360362" cy="2951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7" name="Freeform 12"/>
          <p:cNvSpPr>
            <a:spLocks/>
          </p:cNvSpPr>
          <p:nvPr/>
        </p:nvSpPr>
        <p:spPr bwMode="auto">
          <a:xfrm>
            <a:off x="1619250" y="2420938"/>
            <a:ext cx="2663825" cy="1662112"/>
          </a:xfrm>
          <a:custGeom>
            <a:avLst/>
            <a:gdLst>
              <a:gd name="T0" fmla="*/ 596900 w 1678"/>
              <a:gd name="T1" fmla="*/ 1662112 h 1047"/>
              <a:gd name="T2" fmla="*/ 2663825 w 1678"/>
              <a:gd name="T3" fmla="*/ 458787 h 1047"/>
              <a:gd name="T4" fmla="*/ 287338 w 1678"/>
              <a:gd name="T5" fmla="*/ 0 h 1047"/>
              <a:gd name="T6" fmla="*/ 71438 w 1678"/>
              <a:gd name="T7" fmla="*/ 328612 h 1047"/>
              <a:gd name="T8" fmla="*/ 0 w 1678"/>
              <a:gd name="T9" fmla="*/ 655637 h 1047"/>
              <a:gd name="T10" fmla="*/ 0 w 1678"/>
              <a:gd name="T11" fmla="*/ 787400 h 1047"/>
              <a:gd name="T12" fmla="*/ 71438 w 1678"/>
              <a:gd name="T13" fmla="*/ 917575 h 1047"/>
              <a:gd name="T14" fmla="*/ 144463 w 1678"/>
              <a:gd name="T15" fmla="*/ 1049337 h 1047"/>
              <a:gd name="T16" fmla="*/ 144463 w 1678"/>
              <a:gd name="T17" fmla="*/ 1179512 h 1047"/>
              <a:gd name="T18" fmla="*/ 215900 w 1678"/>
              <a:gd name="T19" fmla="*/ 1244599 h 1047"/>
              <a:gd name="T20" fmla="*/ 215900 w 1678"/>
              <a:gd name="T21" fmla="*/ 1309687 h 1047"/>
              <a:gd name="T22" fmla="*/ 287338 w 1678"/>
              <a:gd name="T23" fmla="*/ 1376362 h 104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78"/>
              <a:gd name="T37" fmla="*/ 0 h 1047"/>
              <a:gd name="T38" fmla="*/ 1678 w 1678"/>
              <a:gd name="T39" fmla="*/ 1047 h 104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78" h="1047">
                <a:moveTo>
                  <a:pt x="376" y="1047"/>
                </a:moveTo>
                <a:lnTo>
                  <a:pt x="1678" y="289"/>
                </a:lnTo>
                <a:lnTo>
                  <a:pt x="181" y="0"/>
                </a:lnTo>
                <a:lnTo>
                  <a:pt x="45" y="207"/>
                </a:lnTo>
                <a:lnTo>
                  <a:pt x="0" y="413"/>
                </a:lnTo>
                <a:lnTo>
                  <a:pt x="0" y="496"/>
                </a:lnTo>
                <a:lnTo>
                  <a:pt x="45" y="578"/>
                </a:lnTo>
                <a:lnTo>
                  <a:pt x="91" y="661"/>
                </a:lnTo>
                <a:lnTo>
                  <a:pt x="91" y="743"/>
                </a:lnTo>
                <a:lnTo>
                  <a:pt x="136" y="784"/>
                </a:lnTo>
                <a:lnTo>
                  <a:pt x="136" y="825"/>
                </a:lnTo>
                <a:lnTo>
                  <a:pt x="181" y="867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8" name="Line 13"/>
          <p:cNvSpPr>
            <a:spLocks noChangeShapeType="1"/>
          </p:cNvSpPr>
          <p:nvPr/>
        </p:nvSpPr>
        <p:spPr bwMode="auto">
          <a:xfrm flipV="1">
            <a:off x="2124075" y="1557338"/>
            <a:ext cx="4391025" cy="2663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1547813" y="2276475"/>
            <a:ext cx="4778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3563938" y="765175"/>
            <a:ext cx="4778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6300788" y="981075"/>
            <a:ext cx="42068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К</a:t>
            </a:r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6659563" y="2708275"/>
            <a:ext cx="52228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М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4643438" y="3932238"/>
            <a:ext cx="45561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4354" name="Rectangle 19"/>
          <p:cNvSpPr>
            <a:spLocks noChangeArrowheads="1"/>
          </p:cNvSpPr>
          <p:nvPr/>
        </p:nvSpPr>
        <p:spPr bwMode="auto">
          <a:xfrm>
            <a:off x="2339975" y="407670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4355" name="Arc 28"/>
          <p:cNvSpPr>
            <a:spLocks/>
          </p:cNvSpPr>
          <p:nvPr/>
        </p:nvSpPr>
        <p:spPr bwMode="auto">
          <a:xfrm rot="4513368" flipH="1">
            <a:off x="4212432" y="1845469"/>
            <a:ext cx="792162" cy="647700"/>
          </a:xfrm>
          <a:custGeom>
            <a:avLst/>
            <a:gdLst>
              <a:gd name="T0" fmla="*/ 0 w 21600"/>
              <a:gd name="T1" fmla="*/ 0 h 21600"/>
              <a:gd name="T2" fmla="*/ 29051880 w 21600"/>
              <a:gd name="T3" fmla="*/ 19422005 h 21600"/>
              <a:gd name="T4" fmla="*/ 0 w 21600"/>
              <a:gd name="T5" fmla="*/ 194220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6" name="Arc 29"/>
          <p:cNvSpPr>
            <a:spLocks/>
          </p:cNvSpPr>
          <p:nvPr/>
        </p:nvSpPr>
        <p:spPr bwMode="auto">
          <a:xfrm rot="5766902" flipH="1">
            <a:off x="4923632" y="2577306"/>
            <a:ext cx="792162" cy="625475"/>
          </a:xfrm>
          <a:custGeom>
            <a:avLst/>
            <a:gdLst>
              <a:gd name="T0" fmla="*/ 7522568 w 21600"/>
              <a:gd name="T1" fmla="*/ 0 h 20863"/>
              <a:gd name="T2" fmla="*/ 29051880 w 21600"/>
              <a:gd name="T3" fmla="*/ 18751809 h 20863"/>
              <a:gd name="T4" fmla="*/ 0 w 21600"/>
              <a:gd name="T5" fmla="*/ 18751809 h 20863"/>
              <a:gd name="T6" fmla="*/ 0 60000 65536"/>
              <a:gd name="T7" fmla="*/ 0 60000 65536"/>
              <a:gd name="T8" fmla="*/ 0 60000 65536"/>
              <a:gd name="T9" fmla="*/ 0 w 21600"/>
              <a:gd name="T10" fmla="*/ 0 h 20863"/>
              <a:gd name="T11" fmla="*/ 21600 w 21600"/>
              <a:gd name="T12" fmla="*/ 20863 h 208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863" fill="none" extrusionOk="0">
                <a:moveTo>
                  <a:pt x="5593" y="-1"/>
                </a:moveTo>
                <a:cubicBezTo>
                  <a:pt x="15034" y="2530"/>
                  <a:pt x="21600" y="11087"/>
                  <a:pt x="21600" y="20863"/>
                </a:cubicBezTo>
              </a:path>
              <a:path w="21600" h="20863" stroke="0" extrusionOk="0">
                <a:moveTo>
                  <a:pt x="5593" y="-1"/>
                </a:moveTo>
                <a:cubicBezTo>
                  <a:pt x="15034" y="2530"/>
                  <a:pt x="21600" y="11087"/>
                  <a:pt x="21600" y="20863"/>
                </a:cubicBezTo>
                <a:lnTo>
                  <a:pt x="0" y="2086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38" name="Object 30"/>
          <p:cNvGraphicFramePr>
            <a:graphicFrameLocks noChangeAspect="1"/>
          </p:cNvGraphicFramePr>
          <p:nvPr/>
        </p:nvGraphicFramePr>
        <p:xfrm>
          <a:off x="5795963" y="2205038"/>
          <a:ext cx="792162" cy="633412"/>
        </p:xfrm>
        <a:graphic>
          <a:graphicData uri="http://schemas.openxmlformats.org/presentationml/2006/ole">
            <p:oleObj spid="_x0000_s23554" name="Формула" r:id="rId3" imgW="253800" imgH="203040" progId="Equation.3">
              <p:embed/>
            </p:oleObj>
          </a:graphicData>
        </a:graphic>
      </p:graphicFrame>
      <p:sp>
        <p:nvSpPr>
          <p:cNvPr id="14357" name="Text Box 31"/>
          <p:cNvSpPr txBox="1">
            <a:spLocks noChangeArrowheads="1"/>
          </p:cNvSpPr>
          <p:nvPr/>
        </p:nvSpPr>
        <p:spPr bwMode="auto">
          <a:xfrm>
            <a:off x="4572000" y="5876925"/>
            <a:ext cx="1646238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sp>
        <p:nvSpPr>
          <p:cNvPr id="14358" name="Line 32"/>
          <p:cNvSpPr>
            <a:spLocks noChangeShapeType="1"/>
          </p:cNvSpPr>
          <p:nvPr/>
        </p:nvSpPr>
        <p:spPr bwMode="auto">
          <a:xfrm>
            <a:off x="4500563" y="5589588"/>
            <a:ext cx="44640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9" name="Rectangle 37"/>
          <p:cNvSpPr>
            <a:spLocks noChangeArrowheads="1"/>
          </p:cNvSpPr>
          <p:nvPr/>
        </p:nvSpPr>
        <p:spPr bwMode="auto">
          <a:xfrm>
            <a:off x="4427538" y="2924175"/>
            <a:ext cx="5000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graphicFrame>
        <p:nvGraphicFramePr>
          <p:cNvPr id="14339" name="Object 39"/>
          <p:cNvGraphicFramePr>
            <a:graphicFrameLocks noChangeAspect="1"/>
          </p:cNvGraphicFramePr>
          <p:nvPr/>
        </p:nvGraphicFramePr>
        <p:xfrm>
          <a:off x="6259513" y="5949950"/>
          <a:ext cx="2384425" cy="508000"/>
        </p:xfrm>
        <a:graphic>
          <a:graphicData uri="http://schemas.openxmlformats.org/presentationml/2006/ole">
            <p:oleObj spid="_x0000_s23555" name="Формула" r:id="rId4" imgW="952200" imgH="203040" progId="Equation.3">
              <p:embed/>
            </p:oleObj>
          </a:graphicData>
        </a:graphic>
      </p:graphicFrame>
      <p:sp>
        <p:nvSpPr>
          <p:cNvPr id="14360" name="Text Box 40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14</a:t>
            </a:r>
          </a:p>
        </p:txBody>
      </p:sp>
      <p:sp>
        <p:nvSpPr>
          <p:cNvPr id="14361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8596" y="5857892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357166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13"/>
          <p:cNvSpPr>
            <a:spLocks noChangeArrowheads="1"/>
          </p:cNvSpPr>
          <p:nvPr/>
        </p:nvSpPr>
        <p:spPr bwMode="auto">
          <a:xfrm>
            <a:off x="4787900" y="3789363"/>
            <a:ext cx="360363" cy="36036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Freeform 45"/>
          <p:cNvSpPr>
            <a:spLocks/>
          </p:cNvSpPr>
          <p:nvPr/>
        </p:nvSpPr>
        <p:spPr bwMode="auto">
          <a:xfrm>
            <a:off x="2484438" y="568325"/>
            <a:ext cx="4967287" cy="3221038"/>
          </a:xfrm>
          <a:custGeom>
            <a:avLst/>
            <a:gdLst>
              <a:gd name="T0" fmla="*/ 0 w 3129"/>
              <a:gd name="T1" fmla="*/ 3221038 h 2029"/>
              <a:gd name="T2" fmla="*/ 4895850 w 3129"/>
              <a:gd name="T3" fmla="*/ 3221038 h 2029"/>
              <a:gd name="T4" fmla="*/ 4967287 w 3129"/>
              <a:gd name="T5" fmla="*/ 2860676 h 2029"/>
              <a:gd name="T6" fmla="*/ 4967287 w 3129"/>
              <a:gd name="T7" fmla="*/ 2644776 h 2029"/>
              <a:gd name="T8" fmla="*/ 4967287 w 3129"/>
              <a:gd name="T9" fmla="*/ 2355851 h 2029"/>
              <a:gd name="T10" fmla="*/ 4895850 w 3129"/>
              <a:gd name="T11" fmla="*/ 2068513 h 2029"/>
              <a:gd name="T12" fmla="*/ 4824412 w 3129"/>
              <a:gd name="T13" fmla="*/ 1708151 h 2029"/>
              <a:gd name="T14" fmla="*/ 4464050 w 3129"/>
              <a:gd name="T15" fmla="*/ 1492250 h 2029"/>
              <a:gd name="T16" fmla="*/ 4248150 w 3129"/>
              <a:gd name="T17" fmla="*/ 1276350 h 2029"/>
              <a:gd name="T18" fmla="*/ 4262437 w 3129"/>
              <a:gd name="T19" fmla="*/ 1216025 h 2029"/>
              <a:gd name="T20" fmla="*/ 4251325 w 3129"/>
              <a:gd name="T21" fmla="*/ 647700 h 2029"/>
              <a:gd name="T22" fmla="*/ 3887787 w 3129"/>
              <a:gd name="T23" fmla="*/ 557213 h 2029"/>
              <a:gd name="T24" fmla="*/ 3240087 w 3129"/>
              <a:gd name="T25" fmla="*/ 339725 h 2029"/>
              <a:gd name="T26" fmla="*/ 2879725 w 3129"/>
              <a:gd name="T27" fmla="*/ 268288 h 2029"/>
              <a:gd name="T28" fmla="*/ 2846387 w 3129"/>
              <a:gd name="T29" fmla="*/ 223838 h 2029"/>
              <a:gd name="T30" fmla="*/ 2744787 w 3129"/>
              <a:gd name="T31" fmla="*/ 66675 h 2029"/>
              <a:gd name="T32" fmla="*/ 2689225 w 3129"/>
              <a:gd name="T33" fmla="*/ 22225 h 2029"/>
              <a:gd name="T34" fmla="*/ 2655887 w 3129"/>
              <a:gd name="T35" fmla="*/ 0 h 2029"/>
              <a:gd name="T36" fmla="*/ 2016125 w 3129"/>
              <a:gd name="T37" fmla="*/ 52388 h 2029"/>
              <a:gd name="T38" fmla="*/ 1511300 w 3129"/>
              <a:gd name="T39" fmla="*/ 196850 h 2029"/>
              <a:gd name="T40" fmla="*/ 1223962 w 3129"/>
              <a:gd name="T41" fmla="*/ 412750 h 2029"/>
              <a:gd name="T42" fmla="*/ 719137 w 3129"/>
              <a:gd name="T43" fmla="*/ 773113 h 2029"/>
              <a:gd name="T44" fmla="*/ 647700 w 3129"/>
              <a:gd name="T45" fmla="*/ 989013 h 2029"/>
              <a:gd name="T46" fmla="*/ 503237 w 3129"/>
              <a:gd name="T47" fmla="*/ 1347788 h 2029"/>
              <a:gd name="T48" fmla="*/ 287337 w 3129"/>
              <a:gd name="T49" fmla="*/ 1636713 h 2029"/>
              <a:gd name="T50" fmla="*/ 71437 w 3129"/>
              <a:gd name="T51" fmla="*/ 1997076 h 2029"/>
              <a:gd name="T52" fmla="*/ 0 w 3129"/>
              <a:gd name="T53" fmla="*/ 2500313 h 2029"/>
              <a:gd name="T54" fmla="*/ 0 w 3129"/>
              <a:gd name="T55" fmla="*/ 3005138 h 2029"/>
              <a:gd name="T56" fmla="*/ 0 w 3129"/>
              <a:gd name="T57" fmla="*/ 3076576 h 2029"/>
              <a:gd name="T58" fmla="*/ 0 w 3129"/>
              <a:gd name="T59" fmla="*/ 3148013 h 2029"/>
              <a:gd name="T60" fmla="*/ 0 w 3129"/>
              <a:gd name="T61" fmla="*/ 3221038 h 202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129"/>
              <a:gd name="T94" fmla="*/ 0 h 2029"/>
              <a:gd name="T95" fmla="*/ 3129 w 3129"/>
              <a:gd name="T96" fmla="*/ 2029 h 202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129" h="2029">
                <a:moveTo>
                  <a:pt x="0" y="2029"/>
                </a:moveTo>
                <a:lnTo>
                  <a:pt x="3084" y="2029"/>
                </a:lnTo>
                <a:lnTo>
                  <a:pt x="3129" y="1802"/>
                </a:lnTo>
                <a:lnTo>
                  <a:pt x="3129" y="1666"/>
                </a:lnTo>
                <a:lnTo>
                  <a:pt x="3129" y="1484"/>
                </a:lnTo>
                <a:lnTo>
                  <a:pt x="3084" y="1303"/>
                </a:lnTo>
                <a:lnTo>
                  <a:pt x="3039" y="1076"/>
                </a:lnTo>
                <a:lnTo>
                  <a:pt x="2812" y="940"/>
                </a:lnTo>
                <a:cubicBezTo>
                  <a:pt x="2767" y="895"/>
                  <a:pt x="2714" y="856"/>
                  <a:pt x="2676" y="804"/>
                </a:cubicBezTo>
                <a:cubicBezTo>
                  <a:pt x="2668" y="793"/>
                  <a:pt x="2685" y="779"/>
                  <a:pt x="2685" y="766"/>
                </a:cubicBezTo>
                <a:cubicBezTo>
                  <a:pt x="2686" y="647"/>
                  <a:pt x="2678" y="408"/>
                  <a:pt x="2678" y="408"/>
                </a:cubicBezTo>
                <a:lnTo>
                  <a:pt x="2449" y="351"/>
                </a:lnTo>
                <a:lnTo>
                  <a:pt x="2041" y="214"/>
                </a:lnTo>
                <a:cubicBezTo>
                  <a:pt x="1965" y="199"/>
                  <a:pt x="1888" y="191"/>
                  <a:pt x="1814" y="169"/>
                </a:cubicBezTo>
                <a:cubicBezTo>
                  <a:pt x="1803" y="166"/>
                  <a:pt x="1800" y="150"/>
                  <a:pt x="1793" y="141"/>
                </a:cubicBezTo>
                <a:cubicBezTo>
                  <a:pt x="1769" y="108"/>
                  <a:pt x="1758" y="71"/>
                  <a:pt x="1729" y="42"/>
                </a:cubicBezTo>
                <a:cubicBezTo>
                  <a:pt x="1718" y="31"/>
                  <a:pt x="1706" y="23"/>
                  <a:pt x="1694" y="14"/>
                </a:cubicBezTo>
                <a:cubicBezTo>
                  <a:pt x="1687" y="9"/>
                  <a:pt x="1673" y="0"/>
                  <a:pt x="1673" y="0"/>
                </a:cubicBezTo>
                <a:lnTo>
                  <a:pt x="1270" y="33"/>
                </a:lnTo>
                <a:lnTo>
                  <a:pt x="952" y="124"/>
                </a:lnTo>
                <a:lnTo>
                  <a:pt x="771" y="260"/>
                </a:lnTo>
                <a:lnTo>
                  <a:pt x="453" y="487"/>
                </a:lnTo>
                <a:lnTo>
                  <a:pt x="408" y="623"/>
                </a:lnTo>
                <a:lnTo>
                  <a:pt x="317" y="849"/>
                </a:lnTo>
                <a:lnTo>
                  <a:pt x="181" y="1031"/>
                </a:lnTo>
                <a:lnTo>
                  <a:pt x="45" y="1258"/>
                </a:lnTo>
                <a:lnTo>
                  <a:pt x="0" y="1575"/>
                </a:lnTo>
                <a:lnTo>
                  <a:pt x="0" y="1893"/>
                </a:lnTo>
                <a:lnTo>
                  <a:pt x="0" y="1938"/>
                </a:lnTo>
                <a:lnTo>
                  <a:pt x="0" y="1983"/>
                </a:lnTo>
                <a:lnTo>
                  <a:pt x="0" y="2029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A5EBF9">
                  <a:alpha val="54999"/>
                </a:srgbClr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Line 4"/>
          <p:cNvSpPr>
            <a:spLocks noChangeShapeType="1"/>
          </p:cNvSpPr>
          <p:nvPr/>
        </p:nvSpPr>
        <p:spPr bwMode="auto">
          <a:xfrm>
            <a:off x="2476500" y="3790950"/>
            <a:ext cx="4895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Line 5"/>
          <p:cNvSpPr>
            <a:spLocks noChangeShapeType="1"/>
          </p:cNvSpPr>
          <p:nvPr/>
        </p:nvSpPr>
        <p:spPr bwMode="auto">
          <a:xfrm>
            <a:off x="4779963" y="765175"/>
            <a:ext cx="0" cy="374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Line 6"/>
          <p:cNvSpPr>
            <a:spLocks noChangeShapeType="1"/>
          </p:cNvSpPr>
          <p:nvPr/>
        </p:nvSpPr>
        <p:spPr bwMode="auto">
          <a:xfrm flipV="1">
            <a:off x="4779963" y="1846263"/>
            <a:ext cx="2089150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Line 7"/>
          <p:cNvSpPr>
            <a:spLocks noChangeShapeType="1"/>
          </p:cNvSpPr>
          <p:nvPr/>
        </p:nvSpPr>
        <p:spPr bwMode="auto">
          <a:xfrm flipH="1" flipV="1">
            <a:off x="2908300" y="1917700"/>
            <a:ext cx="1871663" cy="1873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5362" name="Object 14"/>
          <p:cNvGraphicFramePr>
            <a:graphicFrameLocks noChangeAspect="1"/>
          </p:cNvGraphicFramePr>
          <p:nvPr/>
        </p:nvGraphicFramePr>
        <p:xfrm>
          <a:off x="3627438" y="3070225"/>
          <a:ext cx="396875" cy="574675"/>
        </p:xfrm>
        <a:graphic>
          <a:graphicData uri="http://schemas.openxmlformats.org/presentationml/2006/ole">
            <p:oleObj spid="_x0000_s19458" name="Формула" r:id="rId3" imgW="114120" imgH="164880" progId="Equation.3">
              <p:embed/>
            </p:oleObj>
          </a:graphicData>
        </a:graphic>
      </p:graphicFrame>
      <p:graphicFrame>
        <p:nvGraphicFramePr>
          <p:cNvPr id="15363" name="Object 15"/>
          <p:cNvGraphicFramePr>
            <a:graphicFrameLocks noChangeAspect="1"/>
          </p:cNvGraphicFramePr>
          <p:nvPr/>
        </p:nvGraphicFramePr>
        <p:xfrm>
          <a:off x="4132263" y="2349500"/>
          <a:ext cx="442912" cy="576263"/>
        </p:xfrm>
        <a:graphic>
          <a:graphicData uri="http://schemas.openxmlformats.org/presentationml/2006/ole">
            <p:oleObj spid="_x0000_s19459" name="Формула" r:id="rId4" imgW="126720" imgH="164880" progId="Equation.3">
              <p:embed/>
            </p:oleObj>
          </a:graphicData>
        </a:graphic>
      </p:graphicFrame>
      <p:graphicFrame>
        <p:nvGraphicFramePr>
          <p:cNvPr id="15364" name="Object 16"/>
          <p:cNvGraphicFramePr>
            <a:graphicFrameLocks noChangeAspect="1"/>
          </p:cNvGraphicFramePr>
          <p:nvPr/>
        </p:nvGraphicFramePr>
        <p:xfrm>
          <a:off x="4924425" y="2349500"/>
          <a:ext cx="442913" cy="620713"/>
        </p:xfrm>
        <a:graphic>
          <a:graphicData uri="http://schemas.openxmlformats.org/presentationml/2006/ole">
            <p:oleObj spid="_x0000_s19460" name="Формула" r:id="rId5" imgW="126720" imgH="177480" progId="Equation.3">
              <p:embed/>
            </p:oleObj>
          </a:graphicData>
        </a:graphic>
      </p:graphicFrame>
      <p:graphicFrame>
        <p:nvGraphicFramePr>
          <p:cNvPr id="15365" name="Object 17"/>
          <p:cNvGraphicFramePr>
            <a:graphicFrameLocks noChangeAspect="1"/>
          </p:cNvGraphicFramePr>
          <p:nvPr/>
        </p:nvGraphicFramePr>
        <p:xfrm>
          <a:off x="5838825" y="3070225"/>
          <a:ext cx="442913" cy="576263"/>
        </p:xfrm>
        <a:graphic>
          <a:graphicData uri="http://schemas.openxmlformats.org/presentationml/2006/ole">
            <p:oleObj spid="_x0000_s19461" name="Формула" r:id="rId6" imgW="126720" imgH="164880" progId="Equation.3">
              <p:embed/>
            </p:oleObj>
          </a:graphicData>
        </a:graphic>
      </p:graphicFrame>
      <p:sp>
        <p:nvSpPr>
          <p:cNvPr id="15374" name="Rectangle 24"/>
          <p:cNvSpPr>
            <a:spLocks noChangeArrowheads="1"/>
          </p:cNvSpPr>
          <p:nvPr/>
        </p:nvSpPr>
        <p:spPr bwMode="auto">
          <a:xfrm>
            <a:off x="4284663" y="3789363"/>
            <a:ext cx="50006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4284663" y="5761038"/>
            <a:ext cx="1755775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Чи рівні</a:t>
            </a:r>
            <a:r>
              <a:rPr lang="ru-RU" sz="2800" b="1">
                <a:solidFill>
                  <a:srgbClr val="000000"/>
                </a:solidFill>
                <a:latin typeface="Univers" pitchFamily="34" charset="0"/>
              </a:rPr>
              <a:t> </a:t>
            </a:r>
          </a:p>
        </p:txBody>
      </p:sp>
      <p:sp>
        <p:nvSpPr>
          <p:cNvPr id="15376" name="Line 26"/>
          <p:cNvSpPr>
            <a:spLocks noChangeShapeType="1"/>
          </p:cNvSpPr>
          <p:nvPr/>
        </p:nvSpPr>
        <p:spPr bwMode="auto">
          <a:xfrm>
            <a:off x="4356100" y="5589588"/>
            <a:ext cx="44640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5366" name="Object 31"/>
          <p:cNvGraphicFramePr>
            <a:graphicFrameLocks noChangeAspect="1"/>
          </p:cNvGraphicFramePr>
          <p:nvPr/>
        </p:nvGraphicFramePr>
        <p:xfrm>
          <a:off x="6372225" y="5805488"/>
          <a:ext cx="576263" cy="415925"/>
        </p:xfrm>
        <a:graphic>
          <a:graphicData uri="http://schemas.openxmlformats.org/presentationml/2006/ole">
            <p:oleObj spid="_x0000_s19462" name="Формула" r:id="rId7" imgW="228600" imgH="164880" progId="Equation.3">
              <p:embed/>
            </p:oleObj>
          </a:graphicData>
        </a:graphic>
      </p:graphicFrame>
      <p:graphicFrame>
        <p:nvGraphicFramePr>
          <p:cNvPr id="15367" name="Object 32"/>
          <p:cNvGraphicFramePr>
            <a:graphicFrameLocks noChangeAspect="1"/>
          </p:cNvGraphicFramePr>
          <p:nvPr/>
        </p:nvGraphicFramePr>
        <p:xfrm>
          <a:off x="7451725" y="5805488"/>
          <a:ext cx="608013" cy="415925"/>
        </p:xfrm>
        <a:graphic>
          <a:graphicData uri="http://schemas.openxmlformats.org/presentationml/2006/ole">
            <p:oleObj spid="_x0000_s19463" name="Формула" r:id="rId8" imgW="241200" imgH="164880" progId="Equation.3">
              <p:embed/>
            </p:oleObj>
          </a:graphicData>
        </a:graphic>
      </p:graphicFrame>
      <p:sp>
        <p:nvSpPr>
          <p:cNvPr id="15377" name="Text Box 33"/>
          <p:cNvSpPr txBox="1">
            <a:spLocks noChangeArrowheads="1"/>
          </p:cNvSpPr>
          <p:nvPr/>
        </p:nvSpPr>
        <p:spPr bwMode="auto">
          <a:xfrm>
            <a:off x="7019925" y="5734050"/>
            <a:ext cx="695325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та</a:t>
            </a:r>
            <a:r>
              <a:rPr lang="ru-RU" sz="2800" b="1">
                <a:solidFill>
                  <a:srgbClr val="000000"/>
                </a:solidFill>
                <a:latin typeface="Univers" pitchFamily="34" charset="0"/>
              </a:rPr>
              <a:t> </a:t>
            </a:r>
          </a:p>
        </p:txBody>
      </p:sp>
      <p:sp>
        <p:nvSpPr>
          <p:cNvPr id="15378" name="Arc 34"/>
          <p:cNvSpPr>
            <a:spLocks/>
          </p:cNvSpPr>
          <p:nvPr/>
        </p:nvSpPr>
        <p:spPr bwMode="auto">
          <a:xfrm flipH="1">
            <a:off x="3995738" y="3284538"/>
            <a:ext cx="288925" cy="504825"/>
          </a:xfrm>
          <a:custGeom>
            <a:avLst/>
            <a:gdLst>
              <a:gd name="T0" fmla="*/ 0 w 21600"/>
              <a:gd name="T1" fmla="*/ 0 h 21600"/>
              <a:gd name="T2" fmla="*/ 3864707 w 21600"/>
              <a:gd name="T3" fmla="*/ 11798530 h 21600"/>
              <a:gd name="T4" fmla="*/ 0 w 21600"/>
              <a:gd name="T5" fmla="*/ 1179853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9" name="Arc 38"/>
          <p:cNvSpPr>
            <a:spLocks/>
          </p:cNvSpPr>
          <p:nvPr/>
        </p:nvSpPr>
        <p:spPr bwMode="auto">
          <a:xfrm>
            <a:off x="5148263" y="3429000"/>
            <a:ext cx="144462" cy="360363"/>
          </a:xfrm>
          <a:custGeom>
            <a:avLst/>
            <a:gdLst>
              <a:gd name="T0" fmla="*/ 0 w 21600"/>
              <a:gd name="T1" fmla="*/ 0 h 21600"/>
              <a:gd name="T2" fmla="*/ 966170 w 21600"/>
              <a:gd name="T3" fmla="*/ 6012106 h 21600"/>
              <a:gd name="T4" fmla="*/ 0 w 21600"/>
              <a:gd name="T5" fmla="*/ 60121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0" name="Arc 39"/>
          <p:cNvSpPr>
            <a:spLocks/>
          </p:cNvSpPr>
          <p:nvPr/>
        </p:nvSpPr>
        <p:spPr bwMode="auto">
          <a:xfrm rot="10547461" flipV="1">
            <a:off x="4284663" y="3068638"/>
            <a:ext cx="503237" cy="215900"/>
          </a:xfrm>
          <a:custGeom>
            <a:avLst/>
            <a:gdLst>
              <a:gd name="T0" fmla="*/ 0 w 21600"/>
              <a:gd name="T1" fmla="*/ 0 h 21600"/>
              <a:gd name="T2" fmla="*/ 11724419 w 21600"/>
              <a:gd name="T3" fmla="*/ 2158000 h 21600"/>
              <a:gd name="T4" fmla="*/ 0 w 21600"/>
              <a:gd name="T5" fmla="*/ 2158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1" name="Arc 40"/>
          <p:cNvSpPr>
            <a:spLocks/>
          </p:cNvSpPr>
          <p:nvPr/>
        </p:nvSpPr>
        <p:spPr bwMode="auto">
          <a:xfrm>
            <a:off x="5295900" y="3284538"/>
            <a:ext cx="246063" cy="530225"/>
          </a:xfrm>
          <a:custGeom>
            <a:avLst/>
            <a:gdLst>
              <a:gd name="T0" fmla="*/ 0 w 24594"/>
              <a:gd name="T1" fmla="*/ 83766 h 26484"/>
              <a:gd name="T2" fmla="*/ 2405903 w 24594"/>
              <a:gd name="T3" fmla="*/ 10615413 h 26484"/>
              <a:gd name="T4" fmla="*/ 299700 w 24594"/>
              <a:gd name="T5" fmla="*/ 8657799 h 26484"/>
              <a:gd name="T6" fmla="*/ 0 60000 65536"/>
              <a:gd name="T7" fmla="*/ 0 60000 65536"/>
              <a:gd name="T8" fmla="*/ 0 60000 65536"/>
              <a:gd name="T9" fmla="*/ 0 w 24594"/>
              <a:gd name="T10" fmla="*/ 0 h 26484"/>
              <a:gd name="T11" fmla="*/ 24594 w 24594"/>
              <a:gd name="T12" fmla="*/ 26484 h 264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94" h="26484" fill="none" extrusionOk="0">
                <a:moveTo>
                  <a:pt x="-1" y="208"/>
                </a:moveTo>
                <a:cubicBezTo>
                  <a:pt x="991" y="69"/>
                  <a:pt x="1992" y="-1"/>
                  <a:pt x="2994" y="0"/>
                </a:cubicBezTo>
                <a:cubicBezTo>
                  <a:pt x="14923" y="0"/>
                  <a:pt x="24594" y="9670"/>
                  <a:pt x="24594" y="21600"/>
                </a:cubicBezTo>
                <a:cubicBezTo>
                  <a:pt x="24594" y="23243"/>
                  <a:pt x="24406" y="24882"/>
                  <a:pt x="24034" y="26483"/>
                </a:cubicBezTo>
              </a:path>
              <a:path w="24594" h="26484" stroke="0" extrusionOk="0">
                <a:moveTo>
                  <a:pt x="-1" y="208"/>
                </a:moveTo>
                <a:cubicBezTo>
                  <a:pt x="991" y="69"/>
                  <a:pt x="1992" y="-1"/>
                  <a:pt x="2994" y="0"/>
                </a:cubicBezTo>
                <a:cubicBezTo>
                  <a:pt x="14923" y="0"/>
                  <a:pt x="24594" y="9670"/>
                  <a:pt x="24594" y="21600"/>
                </a:cubicBezTo>
                <a:cubicBezTo>
                  <a:pt x="24594" y="23243"/>
                  <a:pt x="24406" y="24882"/>
                  <a:pt x="24034" y="26483"/>
                </a:cubicBezTo>
                <a:lnTo>
                  <a:pt x="2994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2" name="Arc 42"/>
          <p:cNvSpPr>
            <a:spLocks/>
          </p:cNvSpPr>
          <p:nvPr/>
        </p:nvSpPr>
        <p:spPr bwMode="auto">
          <a:xfrm>
            <a:off x="4787900" y="3213100"/>
            <a:ext cx="360363" cy="215900"/>
          </a:xfrm>
          <a:custGeom>
            <a:avLst/>
            <a:gdLst>
              <a:gd name="T0" fmla="*/ 0 w 21600"/>
              <a:gd name="T1" fmla="*/ 0 h 21600"/>
              <a:gd name="T2" fmla="*/ 6012106 w 21600"/>
              <a:gd name="T3" fmla="*/ 2158000 h 21600"/>
              <a:gd name="T4" fmla="*/ 0 w 21600"/>
              <a:gd name="T5" fmla="*/ 2158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3" name="Arc 43"/>
          <p:cNvSpPr>
            <a:spLocks/>
          </p:cNvSpPr>
          <p:nvPr/>
        </p:nvSpPr>
        <p:spPr bwMode="auto">
          <a:xfrm>
            <a:off x="4787900" y="2997200"/>
            <a:ext cx="504825" cy="287338"/>
          </a:xfrm>
          <a:custGeom>
            <a:avLst/>
            <a:gdLst>
              <a:gd name="T0" fmla="*/ 0 w 21600"/>
              <a:gd name="T1" fmla="*/ 0 h 21600"/>
              <a:gd name="T2" fmla="*/ 11798530 w 21600"/>
              <a:gd name="T3" fmla="*/ 3822367 h 21600"/>
              <a:gd name="T4" fmla="*/ 0 w 21600"/>
              <a:gd name="T5" fmla="*/ 38223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4" name="Text Box 46"/>
          <p:cNvSpPr txBox="1">
            <a:spLocks noChangeArrowheads="1"/>
          </p:cNvSpPr>
          <p:nvPr/>
        </p:nvSpPr>
        <p:spPr bwMode="auto">
          <a:xfrm>
            <a:off x="8172450" y="5734050"/>
            <a:ext cx="487363" cy="519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00"/>
                </a:solidFill>
                <a:latin typeface="Univers" pitchFamily="34" charset="0"/>
              </a:rPr>
              <a:t>? </a:t>
            </a:r>
          </a:p>
        </p:txBody>
      </p:sp>
      <p:sp>
        <p:nvSpPr>
          <p:cNvPr id="15385" name="Rectangle 48"/>
          <p:cNvSpPr>
            <a:spLocks noChangeArrowheads="1"/>
          </p:cNvSpPr>
          <p:nvPr/>
        </p:nvSpPr>
        <p:spPr bwMode="auto">
          <a:xfrm>
            <a:off x="2124075" y="321310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5386" name="Rectangle 49"/>
          <p:cNvSpPr>
            <a:spLocks noChangeArrowheads="1"/>
          </p:cNvSpPr>
          <p:nvPr/>
        </p:nvSpPr>
        <p:spPr bwMode="auto">
          <a:xfrm>
            <a:off x="2268538" y="1989138"/>
            <a:ext cx="45561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5387" name="Rectangle 50"/>
          <p:cNvSpPr>
            <a:spLocks noChangeArrowheads="1"/>
          </p:cNvSpPr>
          <p:nvPr/>
        </p:nvSpPr>
        <p:spPr bwMode="auto">
          <a:xfrm>
            <a:off x="4211638" y="692150"/>
            <a:ext cx="4778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5388" name="Rectangle 51"/>
          <p:cNvSpPr>
            <a:spLocks noChangeArrowheads="1"/>
          </p:cNvSpPr>
          <p:nvPr/>
        </p:nvSpPr>
        <p:spPr bwMode="auto">
          <a:xfrm>
            <a:off x="6227763" y="1268413"/>
            <a:ext cx="47783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15389" name="Rectangle 52"/>
          <p:cNvSpPr>
            <a:spLocks noChangeArrowheads="1"/>
          </p:cNvSpPr>
          <p:nvPr/>
        </p:nvSpPr>
        <p:spPr bwMode="auto">
          <a:xfrm>
            <a:off x="7235825" y="321310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E</a:t>
            </a:r>
            <a:endParaRPr lang="ru-RU" sz="3200">
              <a:latin typeface="Arial" charset="0"/>
            </a:endParaRPr>
          </a:p>
        </p:txBody>
      </p:sp>
      <p:sp>
        <p:nvSpPr>
          <p:cNvPr id="15390" name="Text Box 53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15</a:t>
            </a:r>
          </a:p>
        </p:txBody>
      </p:sp>
      <p:sp>
        <p:nvSpPr>
          <p:cNvPr id="15391" name="AutoShape 54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44" y="357166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reeform 2"/>
          <p:cNvSpPr>
            <a:spLocks/>
          </p:cNvSpPr>
          <p:nvPr/>
        </p:nvSpPr>
        <p:spPr bwMode="auto">
          <a:xfrm>
            <a:off x="684213" y="155575"/>
            <a:ext cx="3665537" cy="3546475"/>
          </a:xfrm>
          <a:custGeom>
            <a:avLst/>
            <a:gdLst>
              <a:gd name="T0" fmla="*/ 141287 w 2309"/>
              <a:gd name="T1" fmla="*/ 3546475 h 2234"/>
              <a:gd name="T2" fmla="*/ 3652837 w 2309"/>
              <a:gd name="T3" fmla="*/ 3546475 h 2234"/>
              <a:gd name="T4" fmla="*/ 3665537 w 2309"/>
              <a:gd name="T5" fmla="*/ 1238250 h 2234"/>
              <a:gd name="T6" fmla="*/ 3652837 w 2309"/>
              <a:gd name="T7" fmla="*/ 0 h 2234"/>
              <a:gd name="T8" fmla="*/ 1022350 w 2309"/>
              <a:gd name="T9" fmla="*/ 434975 h 2234"/>
              <a:gd name="T10" fmla="*/ 1289050 w 2309"/>
              <a:gd name="T11" fmla="*/ 279400 h 2234"/>
              <a:gd name="T12" fmla="*/ 798512 w 2309"/>
              <a:gd name="T13" fmla="*/ 581025 h 2234"/>
              <a:gd name="T14" fmla="*/ 846137 w 2309"/>
              <a:gd name="T15" fmla="*/ 1182687 h 2234"/>
              <a:gd name="T16" fmla="*/ 701675 w 2309"/>
              <a:gd name="T17" fmla="*/ 1382712 h 2234"/>
              <a:gd name="T18" fmla="*/ 992187 w 2309"/>
              <a:gd name="T19" fmla="*/ 1060450 h 2234"/>
              <a:gd name="T20" fmla="*/ 701675 w 2309"/>
              <a:gd name="T21" fmla="*/ 1160462 h 2234"/>
              <a:gd name="T22" fmla="*/ 0 w 2309"/>
              <a:gd name="T23" fmla="*/ 2554287 h 223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309"/>
              <a:gd name="T37" fmla="*/ 0 h 2234"/>
              <a:gd name="T38" fmla="*/ 2309 w 2309"/>
              <a:gd name="T39" fmla="*/ 2234 h 223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309" h="2234">
                <a:moveTo>
                  <a:pt x="89" y="2234"/>
                </a:moveTo>
                <a:lnTo>
                  <a:pt x="2301" y="2234"/>
                </a:lnTo>
                <a:lnTo>
                  <a:pt x="2309" y="780"/>
                </a:lnTo>
                <a:lnTo>
                  <a:pt x="2301" y="0"/>
                </a:lnTo>
                <a:lnTo>
                  <a:pt x="644" y="274"/>
                </a:lnTo>
                <a:lnTo>
                  <a:pt x="812" y="176"/>
                </a:lnTo>
                <a:lnTo>
                  <a:pt x="503" y="366"/>
                </a:lnTo>
                <a:lnTo>
                  <a:pt x="533" y="745"/>
                </a:lnTo>
                <a:lnTo>
                  <a:pt x="442" y="871"/>
                </a:lnTo>
                <a:lnTo>
                  <a:pt x="625" y="668"/>
                </a:lnTo>
                <a:lnTo>
                  <a:pt x="442" y="731"/>
                </a:lnTo>
                <a:lnTo>
                  <a:pt x="0" y="1609"/>
                </a:lnTo>
              </a:path>
            </a:pathLst>
          </a:custGeom>
          <a:gradFill rotWithShape="1">
            <a:gsLst>
              <a:gs pos="0">
                <a:srgbClr val="DFF6B0">
                  <a:alpha val="68999"/>
                </a:srgbClr>
              </a:gs>
              <a:gs pos="100000">
                <a:schemeClr val="bg1">
                  <a:alpha val="71999"/>
                </a:schemeClr>
              </a:gs>
            </a:gsLst>
            <a:path path="rect">
              <a:fillToRect l="100000" t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3"/>
          <p:cNvSpPr>
            <a:spLocks noChangeShapeType="1"/>
          </p:cNvSpPr>
          <p:nvPr/>
        </p:nvSpPr>
        <p:spPr bwMode="auto">
          <a:xfrm>
            <a:off x="2044700" y="3717925"/>
            <a:ext cx="4895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Freeform 4"/>
          <p:cNvSpPr>
            <a:spLocks/>
          </p:cNvSpPr>
          <p:nvPr/>
        </p:nvSpPr>
        <p:spPr bwMode="auto">
          <a:xfrm>
            <a:off x="4348163" y="1628775"/>
            <a:ext cx="1944687" cy="2087563"/>
          </a:xfrm>
          <a:custGeom>
            <a:avLst/>
            <a:gdLst>
              <a:gd name="T0" fmla="*/ 0 w 1225"/>
              <a:gd name="T1" fmla="*/ 215900 h 1315"/>
              <a:gd name="T2" fmla="*/ 0 w 1225"/>
              <a:gd name="T3" fmla="*/ 2087563 h 1315"/>
              <a:gd name="T4" fmla="*/ 1944687 w 1225"/>
              <a:gd name="T5" fmla="*/ 287338 h 1315"/>
              <a:gd name="T6" fmla="*/ 1728787 w 1225"/>
              <a:gd name="T7" fmla="*/ 142875 h 1315"/>
              <a:gd name="T8" fmla="*/ 1439862 w 1225"/>
              <a:gd name="T9" fmla="*/ 71438 h 1315"/>
              <a:gd name="T10" fmla="*/ 1008062 w 1225"/>
              <a:gd name="T11" fmla="*/ 0 h 1315"/>
              <a:gd name="T12" fmla="*/ 647700 w 1225"/>
              <a:gd name="T13" fmla="*/ 0 h 1315"/>
              <a:gd name="T14" fmla="*/ 504825 w 1225"/>
              <a:gd name="T15" fmla="*/ 0 h 13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25"/>
              <a:gd name="T25" fmla="*/ 0 h 1315"/>
              <a:gd name="T26" fmla="*/ 1225 w 1225"/>
              <a:gd name="T27" fmla="*/ 1315 h 131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25" h="1315">
                <a:moveTo>
                  <a:pt x="0" y="136"/>
                </a:moveTo>
                <a:lnTo>
                  <a:pt x="0" y="1315"/>
                </a:lnTo>
                <a:lnTo>
                  <a:pt x="1225" y="181"/>
                </a:lnTo>
                <a:lnTo>
                  <a:pt x="1089" y="90"/>
                </a:lnTo>
                <a:lnTo>
                  <a:pt x="907" y="45"/>
                </a:lnTo>
                <a:lnTo>
                  <a:pt x="635" y="0"/>
                </a:lnTo>
                <a:lnTo>
                  <a:pt x="408" y="0"/>
                </a:lnTo>
                <a:lnTo>
                  <a:pt x="318" y="0"/>
                </a:lnTo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>
            <a:off x="4348163" y="692150"/>
            <a:ext cx="0" cy="374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Freeform 6"/>
          <p:cNvSpPr>
            <a:spLocks/>
          </p:cNvSpPr>
          <p:nvPr/>
        </p:nvSpPr>
        <p:spPr bwMode="auto">
          <a:xfrm>
            <a:off x="4348163" y="1844675"/>
            <a:ext cx="2952750" cy="1873250"/>
          </a:xfrm>
          <a:custGeom>
            <a:avLst/>
            <a:gdLst>
              <a:gd name="T0" fmla="*/ 2066112 w 1815"/>
              <a:gd name="T1" fmla="*/ 0 h 1180"/>
              <a:gd name="T2" fmla="*/ 0 w 1815"/>
              <a:gd name="T3" fmla="*/ 1873250 h 1180"/>
              <a:gd name="T4" fmla="*/ 2656662 w 1815"/>
              <a:gd name="T5" fmla="*/ 1873250 h 1180"/>
              <a:gd name="T6" fmla="*/ 2952750 w 1815"/>
              <a:gd name="T7" fmla="*/ 1512887 h 1180"/>
              <a:gd name="T8" fmla="*/ 2877914 w 1815"/>
              <a:gd name="T9" fmla="*/ 1296987 h 1180"/>
              <a:gd name="T10" fmla="*/ 2952750 w 1815"/>
              <a:gd name="T11" fmla="*/ 936625 h 1180"/>
              <a:gd name="T12" fmla="*/ 2877914 w 1815"/>
              <a:gd name="T13" fmla="*/ 720725 h 1180"/>
              <a:gd name="T14" fmla="*/ 2656662 w 1815"/>
              <a:gd name="T15" fmla="*/ 647700 h 1180"/>
              <a:gd name="T16" fmla="*/ 2804706 w 1815"/>
              <a:gd name="T17" fmla="*/ 431800 h 1180"/>
              <a:gd name="T18" fmla="*/ 2508617 w 1815"/>
              <a:gd name="T19" fmla="*/ 215900 h 1180"/>
              <a:gd name="T20" fmla="*/ 2508617 w 1815"/>
              <a:gd name="T21" fmla="*/ 144462 h 11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15"/>
              <a:gd name="T34" fmla="*/ 0 h 1180"/>
              <a:gd name="T35" fmla="*/ 1815 w 1815"/>
              <a:gd name="T36" fmla="*/ 1180 h 11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15" h="1180">
                <a:moveTo>
                  <a:pt x="1270" y="0"/>
                </a:moveTo>
                <a:lnTo>
                  <a:pt x="0" y="1180"/>
                </a:lnTo>
                <a:lnTo>
                  <a:pt x="1633" y="1180"/>
                </a:lnTo>
                <a:lnTo>
                  <a:pt x="1815" y="953"/>
                </a:lnTo>
                <a:lnTo>
                  <a:pt x="1769" y="817"/>
                </a:lnTo>
                <a:lnTo>
                  <a:pt x="1815" y="590"/>
                </a:lnTo>
                <a:lnTo>
                  <a:pt x="1769" y="454"/>
                </a:lnTo>
                <a:lnTo>
                  <a:pt x="1633" y="408"/>
                </a:lnTo>
                <a:lnTo>
                  <a:pt x="1724" y="272"/>
                </a:lnTo>
                <a:lnTo>
                  <a:pt x="1542" y="136"/>
                </a:lnTo>
                <a:lnTo>
                  <a:pt x="1542" y="91"/>
                </a:lnTo>
              </a:path>
            </a:pathLst>
          </a:custGeom>
          <a:gradFill rotWithShape="1">
            <a:gsLst>
              <a:gs pos="0">
                <a:schemeClr val="accent2">
                  <a:alpha val="82001"/>
                </a:schemeClr>
              </a:gs>
              <a:gs pos="100000">
                <a:schemeClr val="bg1">
                  <a:alpha val="49001"/>
                </a:schemeClr>
              </a:gs>
            </a:gsLst>
            <a:path path="rect">
              <a:fillToRect t="100000" r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 flipV="1">
            <a:off x="4348163" y="1773238"/>
            <a:ext cx="2089150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4356100" y="3716338"/>
            <a:ext cx="360363" cy="36036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4500563" y="2420938"/>
          <a:ext cx="398462" cy="576262"/>
        </p:xfrm>
        <a:graphic>
          <a:graphicData uri="http://schemas.openxmlformats.org/presentationml/2006/ole">
            <p:oleObj spid="_x0000_s20482" name="Формула" r:id="rId3" imgW="114120" imgH="164880" progId="Equation.3">
              <p:embed/>
            </p:oleObj>
          </a:graphicData>
        </a:graphic>
      </p:graphicFrame>
      <p:graphicFrame>
        <p:nvGraphicFramePr>
          <p:cNvPr id="16387" name="Object 10"/>
          <p:cNvGraphicFramePr>
            <a:graphicFrameLocks noChangeAspect="1"/>
          </p:cNvGraphicFramePr>
          <p:nvPr/>
        </p:nvGraphicFramePr>
        <p:xfrm>
          <a:off x="5148263" y="3068638"/>
          <a:ext cx="442912" cy="576262"/>
        </p:xfrm>
        <a:graphic>
          <a:graphicData uri="http://schemas.openxmlformats.org/presentationml/2006/ole">
            <p:oleObj spid="_x0000_s20483" name="Формула" r:id="rId4" imgW="126720" imgH="164880" progId="Equation.3">
              <p:embed/>
            </p:oleObj>
          </a:graphicData>
        </a:graphic>
      </p:graphicFrame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1403350" y="3716338"/>
            <a:ext cx="455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6397" name="Rectangle 12"/>
          <p:cNvSpPr>
            <a:spLocks noChangeArrowheads="1"/>
          </p:cNvSpPr>
          <p:nvPr/>
        </p:nvSpPr>
        <p:spPr bwMode="auto">
          <a:xfrm>
            <a:off x="3779838" y="90805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6156325" y="112553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6399" name="Rectangle 14"/>
          <p:cNvSpPr>
            <a:spLocks noChangeArrowheads="1"/>
          </p:cNvSpPr>
          <p:nvPr/>
        </p:nvSpPr>
        <p:spPr bwMode="auto">
          <a:xfrm>
            <a:off x="6877050" y="306863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16400" name="Arc 15"/>
          <p:cNvSpPr>
            <a:spLocks/>
          </p:cNvSpPr>
          <p:nvPr/>
        </p:nvSpPr>
        <p:spPr bwMode="auto">
          <a:xfrm>
            <a:off x="4787900" y="3284538"/>
            <a:ext cx="288925" cy="431800"/>
          </a:xfrm>
          <a:custGeom>
            <a:avLst/>
            <a:gdLst>
              <a:gd name="T0" fmla="*/ 0 w 21600"/>
              <a:gd name="T1" fmla="*/ 0 h 21600"/>
              <a:gd name="T2" fmla="*/ 3864707 w 21600"/>
              <a:gd name="T3" fmla="*/ 8632001 h 21600"/>
              <a:gd name="T4" fmla="*/ 0 w 21600"/>
              <a:gd name="T5" fmla="*/ 86320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1" name="Arc 16"/>
          <p:cNvSpPr>
            <a:spLocks/>
          </p:cNvSpPr>
          <p:nvPr/>
        </p:nvSpPr>
        <p:spPr bwMode="auto">
          <a:xfrm rot="-1593903">
            <a:off x="4427538" y="2924175"/>
            <a:ext cx="288925" cy="431800"/>
          </a:xfrm>
          <a:custGeom>
            <a:avLst/>
            <a:gdLst>
              <a:gd name="T0" fmla="*/ 0 w 21600"/>
              <a:gd name="T1" fmla="*/ 0 h 21600"/>
              <a:gd name="T2" fmla="*/ 3864707 w 21600"/>
              <a:gd name="T3" fmla="*/ 8632001 h 21600"/>
              <a:gd name="T4" fmla="*/ 0 w 21600"/>
              <a:gd name="T5" fmla="*/ 86320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>
            <a:off x="5292725" y="5589588"/>
            <a:ext cx="35988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6388" name="Object 18"/>
          <p:cNvGraphicFramePr>
            <a:graphicFrameLocks noChangeAspect="1"/>
          </p:cNvGraphicFramePr>
          <p:nvPr/>
        </p:nvGraphicFramePr>
        <p:xfrm>
          <a:off x="6835775" y="5805488"/>
          <a:ext cx="1185863" cy="447675"/>
        </p:xfrm>
        <a:graphic>
          <a:graphicData uri="http://schemas.openxmlformats.org/presentationml/2006/ole">
            <p:oleObj spid="_x0000_s20484" name="Формула" r:id="rId5" imgW="469800" imgH="177480" progId="Equation.3">
              <p:embed/>
            </p:oleObj>
          </a:graphicData>
        </a:graphic>
      </p:graphicFrame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3708400" y="3789363"/>
            <a:ext cx="500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5219700" y="5734050"/>
            <a:ext cx="1646238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16</a:t>
            </a:r>
          </a:p>
        </p:txBody>
      </p:sp>
      <p:sp>
        <p:nvSpPr>
          <p:cNvPr id="16406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357166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Freeform 37"/>
          <p:cNvSpPr>
            <a:spLocks/>
          </p:cNvSpPr>
          <p:nvPr/>
        </p:nvSpPr>
        <p:spPr bwMode="auto">
          <a:xfrm>
            <a:off x="4356100" y="692150"/>
            <a:ext cx="2613025" cy="3024188"/>
          </a:xfrm>
          <a:custGeom>
            <a:avLst/>
            <a:gdLst>
              <a:gd name="T0" fmla="*/ 0 w 1646"/>
              <a:gd name="T1" fmla="*/ 0 h 1905"/>
              <a:gd name="T2" fmla="*/ 0 w 1646"/>
              <a:gd name="T3" fmla="*/ 3024188 h 1905"/>
              <a:gd name="T4" fmla="*/ 2592388 w 1646"/>
              <a:gd name="T5" fmla="*/ 3024188 h 1905"/>
              <a:gd name="T6" fmla="*/ 2520950 w 1646"/>
              <a:gd name="T7" fmla="*/ 2592388 h 1905"/>
              <a:gd name="T8" fmla="*/ 2592388 w 1646"/>
              <a:gd name="T9" fmla="*/ 2449513 h 1905"/>
              <a:gd name="T10" fmla="*/ 2592388 w 1646"/>
              <a:gd name="T11" fmla="*/ 2305051 h 1905"/>
              <a:gd name="T12" fmla="*/ 2592388 w 1646"/>
              <a:gd name="T13" fmla="*/ 2016126 h 1905"/>
              <a:gd name="T14" fmla="*/ 2592388 w 1646"/>
              <a:gd name="T15" fmla="*/ 1873251 h 1905"/>
              <a:gd name="T16" fmla="*/ 2592388 w 1646"/>
              <a:gd name="T17" fmla="*/ 1512888 h 1905"/>
              <a:gd name="T18" fmla="*/ 2568575 w 1646"/>
              <a:gd name="T19" fmla="*/ 1336675 h 1905"/>
              <a:gd name="T20" fmla="*/ 2613025 w 1646"/>
              <a:gd name="T21" fmla="*/ 936625 h 1905"/>
              <a:gd name="T22" fmla="*/ 2520950 w 1646"/>
              <a:gd name="T23" fmla="*/ 720725 h 1905"/>
              <a:gd name="T24" fmla="*/ 2160588 w 1646"/>
              <a:gd name="T25" fmla="*/ 433388 h 1905"/>
              <a:gd name="T26" fmla="*/ 1871663 w 1646"/>
              <a:gd name="T27" fmla="*/ 288925 h 1905"/>
              <a:gd name="T28" fmla="*/ 1368425 w 1646"/>
              <a:gd name="T29" fmla="*/ 215900 h 1905"/>
              <a:gd name="T30" fmla="*/ 720725 w 1646"/>
              <a:gd name="T31" fmla="*/ 73025 h 1905"/>
              <a:gd name="T32" fmla="*/ 287338 w 1646"/>
              <a:gd name="T33" fmla="*/ 0 h 1905"/>
              <a:gd name="T34" fmla="*/ 0 w 1646"/>
              <a:gd name="T35" fmla="*/ 0 h 190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46"/>
              <a:gd name="T55" fmla="*/ 0 h 1905"/>
              <a:gd name="T56" fmla="*/ 1646 w 1646"/>
              <a:gd name="T57" fmla="*/ 1905 h 190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46" h="1905">
                <a:moveTo>
                  <a:pt x="0" y="0"/>
                </a:moveTo>
                <a:lnTo>
                  <a:pt x="0" y="1905"/>
                </a:lnTo>
                <a:lnTo>
                  <a:pt x="1633" y="1905"/>
                </a:lnTo>
                <a:lnTo>
                  <a:pt x="1588" y="1633"/>
                </a:lnTo>
                <a:lnTo>
                  <a:pt x="1633" y="1543"/>
                </a:lnTo>
                <a:lnTo>
                  <a:pt x="1633" y="1452"/>
                </a:lnTo>
                <a:lnTo>
                  <a:pt x="1633" y="1270"/>
                </a:lnTo>
                <a:lnTo>
                  <a:pt x="1633" y="1180"/>
                </a:lnTo>
                <a:lnTo>
                  <a:pt x="1633" y="953"/>
                </a:lnTo>
                <a:cubicBezTo>
                  <a:pt x="1628" y="916"/>
                  <a:pt x="1618" y="879"/>
                  <a:pt x="1618" y="842"/>
                </a:cubicBezTo>
                <a:cubicBezTo>
                  <a:pt x="1618" y="753"/>
                  <a:pt x="1646" y="677"/>
                  <a:pt x="1646" y="590"/>
                </a:cubicBezTo>
                <a:lnTo>
                  <a:pt x="1588" y="454"/>
                </a:lnTo>
                <a:lnTo>
                  <a:pt x="1361" y="273"/>
                </a:lnTo>
                <a:lnTo>
                  <a:pt x="1179" y="182"/>
                </a:lnTo>
                <a:lnTo>
                  <a:pt x="862" y="136"/>
                </a:lnTo>
                <a:lnTo>
                  <a:pt x="454" y="46"/>
                </a:lnTo>
                <a:lnTo>
                  <a:pt x="181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F99">
                  <a:alpha val="71001"/>
                </a:srgbClr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Freeform 4"/>
          <p:cNvSpPr>
            <a:spLocks/>
          </p:cNvSpPr>
          <p:nvPr/>
        </p:nvSpPr>
        <p:spPr bwMode="auto">
          <a:xfrm>
            <a:off x="2319338" y="234950"/>
            <a:ext cx="2030412" cy="3478213"/>
          </a:xfrm>
          <a:custGeom>
            <a:avLst/>
            <a:gdLst>
              <a:gd name="T0" fmla="*/ 77787 w 1279"/>
              <a:gd name="T1" fmla="*/ 1449387 h 2191"/>
              <a:gd name="T2" fmla="*/ 2017712 w 1279"/>
              <a:gd name="T3" fmla="*/ 3478213 h 2191"/>
              <a:gd name="T4" fmla="*/ 2030412 w 1279"/>
              <a:gd name="T5" fmla="*/ 22225 h 2191"/>
              <a:gd name="T6" fmla="*/ 1673225 w 1279"/>
              <a:gd name="T7" fmla="*/ 0 h 2191"/>
              <a:gd name="T8" fmla="*/ 1047750 w 1279"/>
              <a:gd name="T9" fmla="*/ 66675 h 2191"/>
              <a:gd name="T10" fmla="*/ 290512 w 1279"/>
              <a:gd name="T11" fmla="*/ 211138 h 2191"/>
              <a:gd name="T12" fmla="*/ 166687 w 1279"/>
              <a:gd name="T13" fmla="*/ 557213 h 2191"/>
              <a:gd name="T14" fmla="*/ 0 w 1279"/>
              <a:gd name="T15" fmla="*/ 969963 h 21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79"/>
              <a:gd name="T25" fmla="*/ 0 h 2191"/>
              <a:gd name="T26" fmla="*/ 1279 w 1279"/>
              <a:gd name="T27" fmla="*/ 2191 h 21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79" h="2191">
                <a:moveTo>
                  <a:pt x="49" y="913"/>
                </a:moveTo>
                <a:lnTo>
                  <a:pt x="1271" y="2191"/>
                </a:lnTo>
                <a:lnTo>
                  <a:pt x="1279" y="14"/>
                </a:lnTo>
                <a:lnTo>
                  <a:pt x="1054" y="0"/>
                </a:lnTo>
                <a:lnTo>
                  <a:pt x="660" y="42"/>
                </a:lnTo>
                <a:lnTo>
                  <a:pt x="183" y="133"/>
                </a:lnTo>
                <a:lnTo>
                  <a:pt x="105" y="351"/>
                </a:lnTo>
                <a:lnTo>
                  <a:pt x="0" y="611"/>
                </a:lnTo>
              </a:path>
            </a:pathLst>
          </a:custGeom>
          <a:gradFill rotWithShape="1">
            <a:gsLst>
              <a:gs pos="0">
                <a:srgbClr val="CC66FF">
                  <a:alpha val="43999"/>
                </a:srgb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4356100" y="3716338"/>
            <a:ext cx="25844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348163" y="692150"/>
            <a:ext cx="0" cy="374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Line 10"/>
          <p:cNvSpPr>
            <a:spLocks noChangeShapeType="1"/>
          </p:cNvSpPr>
          <p:nvPr/>
        </p:nvSpPr>
        <p:spPr bwMode="auto">
          <a:xfrm flipV="1">
            <a:off x="4348163" y="1773238"/>
            <a:ext cx="2089150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4356100" y="3716338"/>
            <a:ext cx="360363" cy="360362"/>
          </a:xfrm>
          <a:prstGeom prst="rect">
            <a:avLst/>
          </a:pr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7410" name="Object 12"/>
          <p:cNvGraphicFramePr>
            <a:graphicFrameLocks noChangeAspect="1"/>
          </p:cNvGraphicFramePr>
          <p:nvPr/>
        </p:nvGraphicFramePr>
        <p:xfrm>
          <a:off x="3492500" y="2205038"/>
          <a:ext cx="792163" cy="595312"/>
        </p:xfrm>
        <a:graphic>
          <a:graphicData uri="http://schemas.openxmlformats.org/presentationml/2006/ole">
            <p:oleObj spid="_x0000_s21506" name="Формула" r:id="rId3" imgW="253800" imgH="190440" progId="Equation.3">
              <p:embed/>
            </p:oleObj>
          </a:graphicData>
        </a:graphic>
      </p:graphicFrame>
      <p:sp>
        <p:nvSpPr>
          <p:cNvPr id="17418" name="Rectangle 14"/>
          <p:cNvSpPr>
            <a:spLocks noChangeArrowheads="1"/>
          </p:cNvSpPr>
          <p:nvPr/>
        </p:nvSpPr>
        <p:spPr bwMode="auto">
          <a:xfrm>
            <a:off x="2124075" y="1844675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7419" name="Rectangle 15"/>
          <p:cNvSpPr>
            <a:spLocks noChangeArrowheads="1"/>
          </p:cNvSpPr>
          <p:nvPr/>
        </p:nvSpPr>
        <p:spPr bwMode="auto">
          <a:xfrm>
            <a:off x="3779838" y="90805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7420" name="Rectangle 16"/>
          <p:cNvSpPr>
            <a:spLocks noChangeArrowheads="1"/>
          </p:cNvSpPr>
          <p:nvPr/>
        </p:nvSpPr>
        <p:spPr bwMode="auto">
          <a:xfrm>
            <a:off x="6156325" y="112553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7421" name="Rectangle 17"/>
          <p:cNvSpPr>
            <a:spLocks noChangeArrowheads="1"/>
          </p:cNvSpPr>
          <p:nvPr/>
        </p:nvSpPr>
        <p:spPr bwMode="auto">
          <a:xfrm>
            <a:off x="6877050" y="306863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4356100" y="37163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3" name="Line 21"/>
          <p:cNvSpPr>
            <a:spLocks noChangeShapeType="1"/>
          </p:cNvSpPr>
          <p:nvPr/>
        </p:nvSpPr>
        <p:spPr bwMode="auto">
          <a:xfrm flipH="1" flipV="1">
            <a:off x="2411413" y="1700213"/>
            <a:ext cx="1944687" cy="201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4" name="Arc 30"/>
          <p:cNvSpPr>
            <a:spLocks/>
          </p:cNvSpPr>
          <p:nvPr/>
        </p:nvSpPr>
        <p:spPr bwMode="auto">
          <a:xfrm>
            <a:off x="5219700" y="2924175"/>
            <a:ext cx="288925" cy="792163"/>
          </a:xfrm>
          <a:custGeom>
            <a:avLst/>
            <a:gdLst>
              <a:gd name="T0" fmla="*/ 0 w 21600"/>
              <a:gd name="T1" fmla="*/ 0 h 21600"/>
              <a:gd name="T2" fmla="*/ 3864707 w 21600"/>
              <a:gd name="T3" fmla="*/ 29051953 h 21600"/>
              <a:gd name="T4" fmla="*/ 0 w 21600"/>
              <a:gd name="T5" fmla="*/ 2905195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5" name="Arc 31"/>
          <p:cNvSpPr>
            <a:spLocks/>
          </p:cNvSpPr>
          <p:nvPr/>
        </p:nvSpPr>
        <p:spPr bwMode="auto">
          <a:xfrm>
            <a:off x="4356100" y="2636838"/>
            <a:ext cx="863600" cy="287337"/>
          </a:xfrm>
          <a:custGeom>
            <a:avLst/>
            <a:gdLst>
              <a:gd name="T0" fmla="*/ 0 w 21600"/>
              <a:gd name="T1" fmla="*/ 0 h 21600"/>
              <a:gd name="T2" fmla="*/ 34528005 w 21600"/>
              <a:gd name="T3" fmla="*/ 3822341 h 21600"/>
              <a:gd name="T4" fmla="*/ 0 w 21600"/>
              <a:gd name="T5" fmla="*/ 382234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6" name="Rectangle 32"/>
          <p:cNvSpPr>
            <a:spLocks noChangeArrowheads="1"/>
          </p:cNvSpPr>
          <p:nvPr/>
        </p:nvSpPr>
        <p:spPr bwMode="auto">
          <a:xfrm>
            <a:off x="3708400" y="3644900"/>
            <a:ext cx="50006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17427" name="Line 34"/>
          <p:cNvSpPr>
            <a:spLocks noChangeShapeType="1"/>
          </p:cNvSpPr>
          <p:nvPr/>
        </p:nvSpPr>
        <p:spPr bwMode="auto">
          <a:xfrm>
            <a:off x="5508625" y="5589588"/>
            <a:ext cx="31670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7411" name="Object 35"/>
          <p:cNvGraphicFramePr>
            <a:graphicFrameLocks noChangeAspect="1"/>
          </p:cNvGraphicFramePr>
          <p:nvPr/>
        </p:nvGraphicFramePr>
        <p:xfrm>
          <a:off x="7265988" y="5876925"/>
          <a:ext cx="1162050" cy="438150"/>
        </p:xfrm>
        <a:graphic>
          <a:graphicData uri="http://schemas.openxmlformats.org/presentationml/2006/ole">
            <p:oleObj spid="_x0000_s21507" name="Формула" r:id="rId4" imgW="469800" imgH="177480" progId="Equation.3">
              <p:embed/>
            </p:oleObj>
          </a:graphicData>
        </a:graphic>
      </p:graphicFrame>
      <p:sp>
        <p:nvSpPr>
          <p:cNvPr id="17428" name="Text Box 39"/>
          <p:cNvSpPr txBox="1">
            <a:spLocks noChangeArrowheads="1"/>
          </p:cNvSpPr>
          <p:nvPr/>
        </p:nvSpPr>
        <p:spPr bwMode="auto">
          <a:xfrm>
            <a:off x="5651500" y="5805488"/>
            <a:ext cx="1646238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sp>
        <p:nvSpPr>
          <p:cNvPr id="17429" name="Text Box 40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17</a:t>
            </a:r>
          </a:p>
        </p:txBody>
      </p:sp>
      <p:sp>
        <p:nvSpPr>
          <p:cNvPr id="17430" name="AutoShape 4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85728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222" y="-214338"/>
            <a:ext cx="9501222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ятиугольник 4">
            <a:hlinkClick r:id="rId3" action="ppaction://hlinksldjump"/>
          </p:cNvPr>
          <p:cNvSpPr/>
          <p:nvPr/>
        </p:nvSpPr>
        <p:spPr>
          <a:xfrm>
            <a:off x="1428728" y="571480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3" action="ppaction://hlinksldjump"/>
              </a:rPr>
              <a:t>1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ятиугольник 5">
            <a:hlinkClick r:id="rId3" action="ppaction://hlinksldjump"/>
          </p:cNvPr>
          <p:cNvSpPr/>
          <p:nvPr/>
        </p:nvSpPr>
        <p:spPr>
          <a:xfrm>
            <a:off x="3071802" y="571480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4" action="ppaction://hlinksldjump"/>
              </a:rPr>
              <a:t>2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ятиугольник 6">
            <a:hlinkClick r:id="rId3" action="ppaction://hlinksldjump"/>
          </p:cNvPr>
          <p:cNvSpPr/>
          <p:nvPr/>
        </p:nvSpPr>
        <p:spPr>
          <a:xfrm>
            <a:off x="4572000" y="571480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5" action="ppaction://hlinksldjump"/>
              </a:rPr>
              <a:t>3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ятиугольник 7">
            <a:hlinkClick r:id="rId3" action="ppaction://hlinksldjump"/>
          </p:cNvPr>
          <p:cNvSpPr/>
          <p:nvPr/>
        </p:nvSpPr>
        <p:spPr>
          <a:xfrm>
            <a:off x="6143636" y="571480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6" action="ppaction://hlinksldjump"/>
              </a:rPr>
              <a:t>4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ятиугольник 8">
            <a:hlinkClick r:id="rId3" action="ppaction://hlinksldjump"/>
          </p:cNvPr>
          <p:cNvSpPr/>
          <p:nvPr/>
        </p:nvSpPr>
        <p:spPr>
          <a:xfrm>
            <a:off x="1500166" y="17144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7" action="ppaction://hlinksldjump"/>
              </a:rPr>
              <a:t>5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ятиугольник 9">
            <a:hlinkClick r:id="rId3" action="ppaction://hlinksldjump"/>
          </p:cNvPr>
          <p:cNvSpPr/>
          <p:nvPr/>
        </p:nvSpPr>
        <p:spPr>
          <a:xfrm>
            <a:off x="3143240" y="17144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8" action="ppaction://hlinksldjump"/>
              </a:rPr>
              <a:t>6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ятиугольник 10">
            <a:hlinkClick r:id="rId3" action="ppaction://hlinksldjump"/>
          </p:cNvPr>
          <p:cNvSpPr/>
          <p:nvPr/>
        </p:nvSpPr>
        <p:spPr>
          <a:xfrm>
            <a:off x="4643438" y="17144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9" action="ppaction://hlinksldjump"/>
              </a:rPr>
              <a:t>7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Пятиугольник 11">
            <a:hlinkClick r:id="rId3" action="ppaction://hlinksldjump"/>
          </p:cNvPr>
          <p:cNvSpPr/>
          <p:nvPr/>
        </p:nvSpPr>
        <p:spPr>
          <a:xfrm>
            <a:off x="6286512" y="17144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0" action="ppaction://hlinksldjump"/>
              </a:rPr>
              <a:t>8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ятиугольник 12">
            <a:hlinkClick r:id="rId3" action="ppaction://hlinksldjump"/>
          </p:cNvPr>
          <p:cNvSpPr/>
          <p:nvPr/>
        </p:nvSpPr>
        <p:spPr>
          <a:xfrm>
            <a:off x="1500166" y="3000372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1" action="ppaction://hlinksldjump"/>
              </a:rPr>
              <a:t>9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Пятиугольник 13">
            <a:hlinkClick r:id="rId3" action="ppaction://hlinksldjump"/>
          </p:cNvPr>
          <p:cNvSpPr/>
          <p:nvPr/>
        </p:nvSpPr>
        <p:spPr>
          <a:xfrm>
            <a:off x="3214678" y="3000372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2" action="ppaction://hlinksldjump"/>
              </a:rPr>
              <a:t>10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Пятиугольник 14">
            <a:hlinkClick r:id="rId3" action="ppaction://hlinksldjump"/>
          </p:cNvPr>
          <p:cNvSpPr/>
          <p:nvPr/>
        </p:nvSpPr>
        <p:spPr>
          <a:xfrm>
            <a:off x="4857752" y="3000372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3" action="ppaction://hlinksldjump"/>
              </a:rPr>
              <a:t>11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Пятиугольник 15">
            <a:hlinkClick r:id="rId3" action="ppaction://hlinksldjump"/>
          </p:cNvPr>
          <p:cNvSpPr/>
          <p:nvPr/>
        </p:nvSpPr>
        <p:spPr>
          <a:xfrm>
            <a:off x="6500826" y="3000372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4" action="ppaction://hlinksldjump"/>
              </a:rPr>
              <a:t>12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Пятиугольник 16">
            <a:hlinkClick r:id="rId3" action="ppaction://hlinksldjump"/>
          </p:cNvPr>
          <p:cNvSpPr/>
          <p:nvPr/>
        </p:nvSpPr>
        <p:spPr>
          <a:xfrm>
            <a:off x="1500166" y="421481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5" action="ppaction://hlinksldjump"/>
              </a:rPr>
              <a:t>13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Пятиугольник 17">
            <a:hlinkClick r:id="rId3" action="ppaction://hlinksldjump"/>
          </p:cNvPr>
          <p:cNvSpPr/>
          <p:nvPr/>
        </p:nvSpPr>
        <p:spPr>
          <a:xfrm>
            <a:off x="3214678" y="421481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6" action="ppaction://hlinksldjump"/>
              </a:rPr>
              <a:t>14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Пятиугольник 18">
            <a:hlinkClick r:id="rId3" action="ppaction://hlinksldjump"/>
          </p:cNvPr>
          <p:cNvSpPr/>
          <p:nvPr/>
        </p:nvSpPr>
        <p:spPr>
          <a:xfrm>
            <a:off x="4929190" y="4143380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7" action="ppaction://hlinksldjump"/>
              </a:rPr>
              <a:t>15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Пятиугольник 19">
            <a:hlinkClick r:id="rId3" action="ppaction://hlinksldjump"/>
          </p:cNvPr>
          <p:cNvSpPr/>
          <p:nvPr/>
        </p:nvSpPr>
        <p:spPr>
          <a:xfrm>
            <a:off x="6643702" y="4143380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8" action="ppaction://hlinksldjump"/>
              </a:rPr>
              <a:t>16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Пятиугольник 20">
            <a:hlinkClick r:id="rId3" action="ppaction://hlinksldjump"/>
          </p:cNvPr>
          <p:cNvSpPr/>
          <p:nvPr/>
        </p:nvSpPr>
        <p:spPr>
          <a:xfrm>
            <a:off x="1571604" y="52863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19" action="ppaction://hlinksldjump"/>
              </a:rPr>
              <a:t>17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Пятиугольник 21">
            <a:hlinkClick r:id="rId3" action="ppaction://hlinksldjump"/>
          </p:cNvPr>
          <p:cNvSpPr/>
          <p:nvPr/>
        </p:nvSpPr>
        <p:spPr>
          <a:xfrm>
            <a:off x="3286116" y="52863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20" action="ppaction://hlinksldjump"/>
              </a:rPr>
              <a:t>18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Пятиугольник 22">
            <a:hlinkClick r:id="rId3" action="ppaction://hlinksldjump"/>
          </p:cNvPr>
          <p:cNvSpPr/>
          <p:nvPr/>
        </p:nvSpPr>
        <p:spPr>
          <a:xfrm>
            <a:off x="5000628" y="52863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21" action="ppaction://hlinksldjump"/>
              </a:rPr>
              <a:t>19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Пятиугольник 24">
            <a:hlinkClick r:id="rId3" action="ppaction://hlinksldjump"/>
          </p:cNvPr>
          <p:cNvSpPr/>
          <p:nvPr/>
        </p:nvSpPr>
        <p:spPr>
          <a:xfrm>
            <a:off x="6715140" y="5286388"/>
            <a:ext cx="1335598" cy="85725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hlinkClick r:id="rId22" action="ppaction://hlinksldjump"/>
              </a:rPr>
              <a:t>20</a:t>
            </a:r>
            <a:endParaRPr lang="ru-RU" sz="48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Freeform 4"/>
          <p:cNvSpPr>
            <a:spLocks/>
          </p:cNvSpPr>
          <p:nvPr/>
        </p:nvSpPr>
        <p:spPr bwMode="auto">
          <a:xfrm>
            <a:off x="2697163" y="1119188"/>
            <a:ext cx="4392612" cy="2233612"/>
          </a:xfrm>
          <a:custGeom>
            <a:avLst/>
            <a:gdLst>
              <a:gd name="T0" fmla="*/ 0 w 2132"/>
              <a:gd name="T1" fmla="*/ 2233612 h 1044"/>
              <a:gd name="T2" fmla="*/ 4392612 w 2132"/>
              <a:gd name="T3" fmla="*/ 2233612 h 1044"/>
              <a:gd name="T4" fmla="*/ 2991591 w 2132"/>
              <a:gd name="T5" fmla="*/ 0 h 1044"/>
              <a:gd name="T6" fmla="*/ 0 w 2132"/>
              <a:gd name="T7" fmla="*/ 2233612 h 1044"/>
              <a:gd name="T8" fmla="*/ 0 60000 65536"/>
              <a:gd name="T9" fmla="*/ 0 60000 65536"/>
              <a:gd name="T10" fmla="*/ 0 60000 65536"/>
              <a:gd name="T11" fmla="*/ 0 60000 65536"/>
              <a:gd name="T12" fmla="*/ 0 w 2132"/>
              <a:gd name="T13" fmla="*/ 0 h 1044"/>
              <a:gd name="T14" fmla="*/ 2132 w 2132"/>
              <a:gd name="T15" fmla="*/ 1044 h 10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32" h="1044">
                <a:moveTo>
                  <a:pt x="0" y="1044"/>
                </a:moveTo>
                <a:lnTo>
                  <a:pt x="2132" y="1044"/>
                </a:lnTo>
                <a:lnTo>
                  <a:pt x="1452" y="0"/>
                </a:lnTo>
                <a:lnTo>
                  <a:pt x="0" y="104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>
                  <a:alpha val="43999"/>
                </a:srgbClr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Line 5"/>
          <p:cNvSpPr>
            <a:spLocks noChangeShapeType="1"/>
          </p:cNvSpPr>
          <p:nvPr/>
        </p:nvSpPr>
        <p:spPr bwMode="auto">
          <a:xfrm>
            <a:off x="969963" y="3352800"/>
            <a:ext cx="7273925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4" name="Rectangle 7"/>
          <p:cNvSpPr>
            <a:spLocks noChangeArrowheads="1"/>
          </p:cNvSpPr>
          <p:nvPr/>
        </p:nvSpPr>
        <p:spPr bwMode="auto">
          <a:xfrm>
            <a:off x="2555875" y="342900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8445" name="Freeform 8"/>
          <p:cNvSpPr>
            <a:spLocks/>
          </p:cNvSpPr>
          <p:nvPr/>
        </p:nvSpPr>
        <p:spPr bwMode="auto">
          <a:xfrm>
            <a:off x="1042988" y="1125538"/>
            <a:ext cx="4629150" cy="3451225"/>
          </a:xfrm>
          <a:custGeom>
            <a:avLst/>
            <a:gdLst>
              <a:gd name="T0" fmla="*/ 4629150 w 2916"/>
              <a:gd name="T1" fmla="*/ 0 h 2174"/>
              <a:gd name="T2" fmla="*/ 0 w 2916"/>
              <a:gd name="T3" fmla="*/ 3451225 h 2174"/>
              <a:gd name="T4" fmla="*/ 0 60000 65536"/>
              <a:gd name="T5" fmla="*/ 0 60000 65536"/>
              <a:gd name="T6" fmla="*/ 0 w 2916"/>
              <a:gd name="T7" fmla="*/ 0 h 2174"/>
              <a:gd name="T8" fmla="*/ 2916 w 2916"/>
              <a:gd name="T9" fmla="*/ 2174 h 21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16" h="2174">
                <a:moveTo>
                  <a:pt x="2916" y="0"/>
                </a:moveTo>
                <a:lnTo>
                  <a:pt x="0" y="217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Rectangle 9"/>
          <p:cNvSpPr>
            <a:spLocks noChangeArrowheads="1"/>
          </p:cNvSpPr>
          <p:nvPr/>
        </p:nvSpPr>
        <p:spPr bwMode="auto">
          <a:xfrm>
            <a:off x="5364163" y="47625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8447" name="Rectangle 10"/>
          <p:cNvSpPr>
            <a:spLocks noChangeArrowheads="1"/>
          </p:cNvSpPr>
          <p:nvPr/>
        </p:nvSpPr>
        <p:spPr bwMode="auto">
          <a:xfrm>
            <a:off x="6948488" y="3429000"/>
            <a:ext cx="4778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8448" name="Arc 11"/>
          <p:cNvSpPr>
            <a:spLocks/>
          </p:cNvSpPr>
          <p:nvPr/>
        </p:nvSpPr>
        <p:spPr bwMode="auto">
          <a:xfrm rot="3640486" flipH="1">
            <a:off x="6711950" y="2538413"/>
            <a:ext cx="1292225" cy="914400"/>
          </a:xfrm>
          <a:custGeom>
            <a:avLst/>
            <a:gdLst>
              <a:gd name="T0" fmla="*/ 0 w 30517"/>
              <a:gd name="T1" fmla="*/ 3453384 h 21600"/>
              <a:gd name="T2" fmla="*/ 54718539 w 30517"/>
              <a:gd name="T3" fmla="*/ 38361913 h 21600"/>
              <a:gd name="T4" fmla="*/ 15990444 w 30517"/>
              <a:gd name="T5" fmla="*/ 38709597 h 21600"/>
              <a:gd name="T6" fmla="*/ 0 60000 65536"/>
              <a:gd name="T7" fmla="*/ 0 60000 65536"/>
              <a:gd name="T8" fmla="*/ 0 60000 65536"/>
              <a:gd name="T9" fmla="*/ 0 w 30517"/>
              <a:gd name="T10" fmla="*/ 0 h 21600"/>
              <a:gd name="T11" fmla="*/ 30517 w 3051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7" h="21600" fill="none" extrusionOk="0">
                <a:moveTo>
                  <a:pt x="-1" y="1926"/>
                </a:moveTo>
                <a:cubicBezTo>
                  <a:pt x="2801" y="656"/>
                  <a:pt x="5842" y="-1"/>
                  <a:pt x="8918" y="0"/>
                </a:cubicBezTo>
                <a:cubicBezTo>
                  <a:pt x="20771" y="0"/>
                  <a:pt x="30410" y="9552"/>
                  <a:pt x="30517" y="21405"/>
                </a:cubicBezTo>
              </a:path>
              <a:path w="30517" h="21600" stroke="0" extrusionOk="0">
                <a:moveTo>
                  <a:pt x="-1" y="1926"/>
                </a:moveTo>
                <a:cubicBezTo>
                  <a:pt x="2801" y="656"/>
                  <a:pt x="5842" y="-1"/>
                  <a:pt x="8918" y="0"/>
                </a:cubicBezTo>
                <a:cubicBezTo>
                  <a:pt x="20771" y="0"/>
                  <a:pt x="30410" y="9552"/>
                  <a:pt x="30517" y="21405"/>
                </a:cubicBezTo>
                <a:lnTo>
                  <a:pt x="891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Arc 12"/>
          <p:cNvSpPr>
            <a:spLocks/>
          </p:cNvSpPr>
          <p:nvPr/>
        </p:nvSpPr>
        <p:spPr bwMode="auto">
          <a:xfrm rot="7709749" flipV="1">
            <a:off x="967582" y="3352006"/>
            <a:ext cx="852488" cy="904875"/>
          </a:xfrm>
          <a:custGeom>
            <a:avLst/>
            <a:gdLst>
              <a:gd name="T0" fmla="*/ 9020009 w 21298"/>
              <a:gd name="T1" fmla="*/ 0 h 20853"/>
              <a:gd name="T2" fmla="*/ 34122253 w 21298"/>
              <a:gd name="T3" fmla="*/ 32482855 h 20853"/>
              <a:gd name="T4" fmla="*/ 0 w 21298"/>
              <a:gd name="T5" fmla="*/ 39265270 h 20853"/>
              <a:gd name="T6" fmla="*/ 0 60000 65536"/>
              <a:gd name="T7" fmla="*/ 0 60000 65536"/>
              <a:gd name="T8" fmla="*/ 0 60000 65536"/>
              <a:gd name="T9" fmla="*/ 0 w 21298"/>
              <a:gd name="T10" fmla="*/ 0 h 20853"/>
              <a:gd name="T11" fmla="*/ 21298 w 21298"/>
              <a:gd name="T12" fmla="*/ 20853 h 208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98" h="20853" fill="none" extrusionOk="0">
                <a:moveTo>
                  <a:pt x="5630" y="-1"/>
                </a:moveTo>
                <a:cubicBezTo>
                  <a:pt x="13772" y="2198"/>
                  <a:pt x="19891" y="8934"/>
                  <a:pt x="21297" y="17251"/>
                </a:cubicBezTo>
              </a:path>
              <a:path w="21298" h="20853" stroke="0" extrusionOk="0">
                <a:moveTo>
                  <a:pt x="5630" y="-1"/>
                </a:moveTo>
                <a:cubicBezTo>
                  <a:pt x="13772" y="2198"/>
                  <a:pt x="19891" y="8934"/>
                  <a:pt x="21297" y="17251"/>
                </a:cubicBezTo>
                <a:lnTo>
                  <a:pt x="0" y="2085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8434" name="Object 21"/>
          <p:cNvGraphicFramePr>
            <a:graphicFrameLocks noChangeAspect="1"/>
          </p:cNvGraphicFramePr>
          <p:nvPr/>
        </p:nvGraphicFramePr>
        <p:xfrm>
          <a:off x="1692275" y="3429000"/>
          <a:ext cx="342900" cy="514350"/>
        </p:xfrm>
        <a:graphic>
          <a:graphicData uri="http://schemas.openxmlformats.org/presentationml/2006/ole">
            <p:oleObj spid="_x0000_s24578" name="Формула" r:id="rId3" imgW="114120" imgH="164880" progId="Equation.3">
              <p:embed/>
            </p:oleObj>
          </a:graphicData>
        </a:graphic>
      </p:graphicFrame>
      <p:graphicFrame>
        <p:nvGraphicFramePr>
          <p:cNvPr id="18435" name="Object 22"/>
          <p:cNvGraphicFramePr>
            <a:graphicFrameLocks noChangeAspect="1"/>
          </p:cNvGraphicFramePr>
          <p:nvPr/>
        </p:nvGraphicFramePr>
        <p:xfrm>
          <a:off x="7092950" y="2781300"/>
          <a:ext cx="381000" cy="514350"/>
        </p:xfrm>
        <a:graphic>
          <a:graphicData uri="http://schemas.openxmlformats.org/presentationml/2006/ole">
            <p:oleObj spid="_x0000_s24579" name="Формула" r:id="rId4" imgW="126720" imgH="164880" progId="Equation.3">
              <p:embed/>
            </p:oleObj>
          </a:graphicData>
        </a:graphic>
      </p:graphicFrame>
      <p:graphicFrame>
        <p:nvGraphicFramePr>
          <p:cNvPr id="18436" name="Object 23"/>
          <p:cNvGraphicFramePr>
            <a:graphicFrameLocks noChangeAspect="1"/>
          </p:cNvGraphicFramePr>
          <p:nvPr/>
        </p:nvGraphicFramePr>
        <p:xfrm>
          <a:off x="3400425" y="2762250"/>
          <a:ext cx="381000" cy="554038"/>
        </p:xfrm>
        <a:graphic>
          <a:graphicData uri="http://schemas.openxmlformats.org/presentationml/2006/ole">
            <p:oleObj spid="_x0000_s24580" name="Формула" r:id="rId5" imgW="126720" imgH="177480" progId="Equation.3">
              <p:embed/>
            </p:oleObj>
          </a:graphicData>
        </a:graphic>
      </p:graphicFrame>
      <p:graphicFrame>
        <p:nvGraphicFramePr>
          <p:cNvPr id="18437" name="Object 24"/>
          <p:cNvGraphicFramePr>
            <a:graphicFrameLocks noChangeAspect="1"/>
          </p:cNvGraphicFramePr>
          <p:nvPr/>
        </p:nvGraphicFramePr>
        <p:xfrm>
          <a:off x="6281738" y="2781300"/>
          <a:ext cx="381000" cy="514350"/>
        </p:xfrm>
        <a:graphic>
          <a:graphicData uri="http://schemas.openxmlformats.org/presentationml/2006/ole">
            <p:oleObj spid="_x0000_s24581" name="Формула" r:id="rId6" imgW="126720" imgH="164880" progId="Equation.3">
              <p:embed/>
            </p:oleObj>
          </a:graphicData>
        </a:graphic>
      </p:graphicFrame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427538" y="5157788"/>
            <a:ext cx="4464050" cy="1376362"/>
            <a:chOff x="2517" y="3113"/>
            <a:chExt cx="2812" cy="867"/>
          </a:xfrm>
        </p:grpSpPr>
        <p:sp>
          <p:nvSpPr>
            <p:cNvPr id="18454" name="Line 16"/>
            <p:cNvSpPr>
              <a:spLocks noChangeShapeType="1"/>
            </p:cNvSpPr>
            <p:nvPr/>
          </p:nvSpPr>
          <p:spPr bwMode="auto">
            <a:xfrm>
              <a:off x="2517" y="3521"/>
              <a:ext cx="281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2517" y="3113"/>
              <a:ext cx="2641" cy="867"/>
              <a:chOff x="2517" y="3113"/>
              <a:chExt cx="2641" cy="867"/>
            </a:xfrm>
          </p:grpSpPr>
          <p:graphicFrame>
            <p:nvGraphicFramePr>
              <p:cNvPr id="18438" name="Object 13"/>
              <p:cNvGraphicFramePr>
                <a:graphicFrameLocks noChangeAspect="1"/>
              </p:cNvGraphicFramePr>
              <p:nvPr/>
            </p:nvGraphicFramePr>
            <p:xfrm>
              <a:off x="2562" y="3113"/>
              <a:ext cx="1057" cy="374"/>
            </p:xfrm>
            <a:graphic>
              <a:graphicData uri="http://schemas.openxmlformats.org/presentationml/2006/ole">
                <p:oleObj spid="_x0000_s24582" name="Формула" r:id="rId7" imgW="647640" imgH="228600" progId="Equation.3">
                  <p:embed/>
                </p:oleObj>
              </a:graphicData>
            </a:graphic>
          </p:graphicFrame>
          <p:graphicFrame>
            <p:nvGraphicFramePr>
              <p:cNvPr id="18439" name="Object 14"/>
              <p:cNvGraphicFramePr>
                <a:graphicFrameLocks noChangeAspect="1"/>
              </p:cNvGraphicFramePr>
              <p:nvPr/>
            </p:nvGraphicFramePr>
            <p:xfrm>
              <a:off x="4014" y="3113"/>
              <a:ext cx="1134" cy="342"/>
            </p:xfrm>
            <a:graphic>
              <a:graphicData uri="http://schemas.openxmlformats.org/presentationml/2006/ole">
                <p:oleObj spid="_x0000_s24583" name="Формула" r:id="rId8" imgW="672840" imgH="203040" progId="Equation.3">
                  <p:embed/>
                </p:oleObj>
              </a:graphicData>
            </a:graphic>
          </p:graphicFrame>
          <p:sp>
            <p:nvSpPr>
              <p:cNvPr id="18456" name="Text Box 15"/>
              <p:cNvSpPr txBox="1">
                <a:spLocks noChangeArrowheads="1"/>
              </p:cNvSpPr>
              <p:nvPr/>
            </p:nvSpPr>
            <p:spPr bwMode="auto">
              <a:xfrm>
                <a:off x="2517" y="3612"/>
                <a:ext cx="1401" cy="36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>
                    <a:solidFill>
                      <a:srgbClr val="000000"/>
                    </a:solidFill>
                    <a:latin typeface="Univers" pitchFamily="34" charset="0"/>
                  </a:rPr>
                  <a:t>Порівняти </a:t>
                </a:r>
              </a:p>
            </p:txBody>
          </p:sp>
          <p:graphicFrame>
            <p:nvGraphicFramePr>
              <p:cNvPr id="18440" name="Object 17"/>
              <p:cNvGraphicFramePr>
                <a:graphicFrameLocks noChangeAspect="1"/>
              </p:cNvGraphicFramePr>
              <p:nvPr/>
            </p:nvGraphicFramePr>
            <p:xfrm>
              <a:off x="3787" y="3612"/>
              <a:ext cx="464" cy="341"/>
            </p:xfrm>
            <a:graphic>
              <a:graphicData uri="http://schemas.openxmlformats.org/presentationml/2006/ole">
                <p:oleObj spid="_x0000_s24584" name="Формула" r:id="rId9" imgW="241200" imgH="177480" progId="Equation.3">
                  <p:embed/>
                </p:oleObj>
              </a:graphicData>
            </a:graphic>
          </p:graphicFrame>
          <p:graphicFrame>
            <p:nvGraphicFramePr>
              <p:cNvPr id="18441" name="Object 20"/>
              <p:cNvGraphicFramePr>
                <a:graphicFrameLocks noChangeAspect="1"/>
              </p:cNvGraphicFramePr>
              <p:nvPr/>
            </p:nvGraphicFramePr>
            <p:xfrm>
              <a:off x="4694" y="3612"/>
              <a:ext cx="464" cy="317"/>
            </p:xfrm>
            <a:graphic>
              <a:graphicData uri="http://schemas.openxmlformats.org/presentationml/2006/ole">
                <p:oleObj spid="_x0000_s24585" name="Формула" r:id="rId10" imgW="241200" imgH="164880" progId="Equation.3">
                  <p:embed/>
                </p:oleObj>
              </a:graphicData>
            </a:graphic>
          </p:graphicFrame>
          <p:sp>
            <p:nvSpPr>
              <p:cNvPr id="18457" name="Text Box 26"/>
              <p:cNvSpPr txBox="1">
                <a:spLocks noChangeArrowheads="1"/>
              </p:cNvSpPr>
              <p:nvPr/>
            </p:nvSpPr>
            <p:spPr bwMode="auto">
              <a:xfrm>
                <a:off x="4377" y="3612"/>
                <a:ext cx="375" cy="368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uk-UA" sz="3200">
                    <a:solidFill>
                      <a:srgbClr val="000000"/>
                    </a:solidFill>
                    <a:latin typeface="Univers" pitchFamily="34" charset="0"/>
                  </a:rPr>
                  <a:t>та</a:t>
                </a:r>
                <a:endParaRPr lang="ru-RU" sz="3200">
                  <a:solidFill>
                    <a:srgbClr val="000000"/>
                  </a:solidFill>
                  <a:latin typeface="Univers" pitchFamily="34" charset="0"/>
                </a:endParaRPr>
              </a:p>
            </p:txBody>
          </p:sp>
        </p:grpSp>
      </p:grpSp>
      <p:sp>
        <p:nvSpPr>
          <p:cNvPr id="18451" name="Arc 33"/>
          <p:cNvSpPr>
            <a:spLocks/>
          </p:cNvSpPr>
          <p:nvPr/>
        </p:nvSpPr>
        <p:spPr bwMode="auto">
          <a:xfrm rot="7709749" flipV="1">
            <a:off x="1152525" y="3327400"/>
            <a:ext cx="841375" cy="904875"/>
          </a:xfrm>
          <a:custGeom>
            <a:avLst/>
            <a:gdLst>
              <a:gd name="T0" fmla="*/ 9006623 w 21036"/>
              <a:gd name="T1" fmla="*/ 0 h 20853"/>
              <a:gd name="T2" fmla="*/ 33652398 w 21036"/>
              <a:gd name="T3" fmla="*/ 30029370 h 20853"/>
              <a:gd name="T4" fmla="*/ 0 w 21036"/>
              <a:gd name="T5" fmla="*/ 39265270 h 20853"/>
              <a:gd name="T6" fmla="*/ 0 60000 65536"/>
              <a:gd name="T7" fmla="*/ 0 60000 65536"/>
              <a:gd name="T8" fmla="*/ 0 60000 65536"/>
              <a:gd name="T9" fmla="*/ 0 w 21036"/>
              <a:gd name="T10" fmla="*/ 0 h 20853"/>
              <a:gd name="T11" fmla="*/ 21036 w 21036"/>
              <a:gd name="T12" fmla="*/ 20853 h 208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36" h="20853" fill="none" extrusionOk="0">
                <a:moveTo>
                  <a:pt x="5630" y="-1"/>
                </a:moveTo>
                <a:cubicBezTo>
                  <a:pt x="13310" y="2073"/>
                  <a:pt x="19229" y="8200"/>
                  <a:pt x="21035" y="15948"/>
                </a:cubicBezTo>
              </a:path>
              <a:path w="21036" h="20853" stroke="0" extrusionOk="0">
                <a:moveTo>
                  <a:pt x="5630" y="-1"/>
                </a:moveTo>
                <a:cubicBezTo>
                  <a:pt x="13310" y="2073"/>
                  <a:pt x="19229" y="8200"/>
                  <a:pt x="21035" y="15948"/>
                </a:cubicBezTo>
                <a:lnTo>
                  <a:pt x="0" y="2085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2" name="Text Box 36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18</a:t>
            </a:r>
          </a:p>
        </p:txBody>
      </p:sp>
      <p:sp>
        <p:nvSpPr>
          <p:cNvPr id="18453" name="AutoShape 3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4282" y="357166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AutoShape 5"/>
          <p:cNvSpPr>
            <a:spLocks noChangeArrowheads="1"/>
          </p:cNvSpPr>
          <p:nvPr/>
        </p:nvSpPr>
        <p:spPr bwMode="auto">
          <a:xfrm>
            <a:off x="3132138" y="1052513"/>
            <a:ext cx="3960812" cy="23749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chemeClr val="hlink">
                  <a:alpha val="75998"/>
                </a:scheme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6" name="Line 6"/>
          <p:cNvSpPr>
            <a:spLocks noChangeShapeType="1"/>
          </p:cNvSpPr>
          <p:nvPr/>
        </p:nvSpPr>
        <p:spPr bwMode="auto">
          <a:xfrm>
            <a:off x="1547813" y="3429000"/>
            <a:ext cx="7056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9458" name="Object 7"/>
          <p:cNvGraphicFramePr>
            <a:graphicFrameLocks noChangeAspect="1"/>
          </p:cNvGraphicFramePr>
          <p:nvPr/>
        </p:nvGraphicFramePr>
        <p:xfrm>
          <a:off x="2843213" y="2781300"/>
          <a:ext cx="398462" cy="576263"/>
        </p:xfrm>
        <a:graphic>
          <a:graphicData uri="http://schemas.openxmlformats.org/presentationml/2006/ole">
            <p:oleObj spid="_x0000_s25602" name="Формула" r:id="rId3" imgW="114120" imgH="164880" progId="Equation.3">
              <p:embed/>
            </p:oleObj>
          </a:graphicData>
        </a:graphic>
      </p:graphicFrame>
      <p:graphicFrame>
        <p:nvGraphicFramePr>
          <p:cNvPr id="19459" name="Object 8"/>
          <p:cNvGraphicFramePr>
            <a:graphicFrameLocks noChangeAspect="1"/>
          </p:cNvGraphicFramePr>
          <p:nvPr/>
        </p:nvGraphicFramePr>
        <p:xfrm>
          <a:off x="7019925" y="2781300"/>
          <a:ext cx="442913" cy="576263"/>
        </p:xfrm>
        <a:graphic>
          <a:graphicData uri="http://schemas.openxmlformats.org/presentationml/2006/ole">
            <p:oleObj spid="_x0000_s25603" name="Формула" r:id="rId4" imgW="126720" imgH="164880" progId="Equation.3">
              <p:embed/>
            </p:oleObj>
          </a:graphicData>
        </a:graphic>
      </p:graphicFrame>
      <p:graphicFrame>
        <p:nvGraphicFramePr>
          <p:cNvPr id="19460" name="Object 9"/>
          <p:cNvGraphicFramePr>
            <a:graphicFrameLocks noChangeAspect="1"/>
          </p:cNvGraphicFramePr>
          <p:nvPr/>
        </p:nvGraphicFramePr>
        <p:xfrm>
          <a:off x="3563938" y="2781300"/>
          <a:ext cx="411162" cy="576263"/>
        </p:xfrm>
        <a:graphic>
          <a:graphicData uri="http://schemas.openxmlformats.org/presentationml/2006/ole">
            <p:oleObj spid="_x0000_s25604" name="Формула" r:id="rId5" imgW="126720" imgH="177480" progId="Equation.3">
              <p:embed/>
            </p:oleObj>
          </a:graphicData>
        </a:graphic>
      </p:graphicFrame>
      <p:graphicFrame>
        <p:nvGraphicFramePr>
          <p:cNvPr id="19461" name="Object 10"/>
          <p:cNvGraphicFramePr>
            <a:graphicFrameLocks noChangeAspect="1"/>
          </p:cNvGraphicFramePr>
          <p:nvPr/>
        </p:nvGraphicFramePr>
        <p:xfrm>
          <a:off x="6227763" y="2781300"/>
          <a:ext cx="442912" cy="576263"/>
        </p:xfrm>
        <a:graphic>
          <a:graphicData uri="http://schemas.openxmlformats.org/presentationml/2006/ole">
            <p:oleObj spid="_x0000_s25605" name="Формула" r:id="rId6" imgW="126720" imgH="164880" progId="Equation.3">
              <p:embed/>
            </p:oleObj>
          </a:graphicData>
        </a:graphic>
      </p:graphicFrame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844800" y="342900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003800" y="47625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6877050" y="3429000"/>
            <a:ext cx="4778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9470" name="Arc 23"/>
          <p:cNvSpPr>
            <a:spLocks/>
          </p:cNvSpPr>
          <p:nvPr/>
        </p:nvSpPr>
        <p:spPr bwMode="auto">
          <a:xfrm>
            <a:off x="6359525" y="2492375"/>
            <a:ext cx="1214438" cy="914400"/>
          </a:xfrm>
          <a:custGeom>
            <a:avLst/>
            <a:gdLst>
              <a:gd name="T0" fmla="*/ 0 w 28688"/>
              <a:gd name="T1" fmla="*/ 2143379 h 21600"/>
              <a:gd name="T2" fmla="*/ 51410341 w 28688"/>
              <a:gd name="T3" fmla="*/ 38709597 h 21600"/>
              <a:gd name="T4" fmla="*/ 12702072 w 28688"/>
              <a:gd name="T5" fmla="*/ 38709597 h 21600"/>
              <a:gd name="T6" fmla="*/ 0 60000 65536"/>
              <a:gd name="T7" fmla="*/ 0 60000 65536"/>
              <a:gd name="T8" fmla="*/ 0 60000 65536"/>
              <a:gd name="T9" fmla="*/ 0 w 28688"/>
              <a:gd name="T10" fmla="*/ 0 h 21600"/>
              <a:gd name="T11" fmla="*/ 28688 w 286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88" h="21600" fill="none" extrusionOk="0">
                <a:moveTo>
                  <a:pt x="0" y="1196"/>
                </a:moveTo>
                <a:cubicBezTo>
                  <a:pt x="2279" y="404"/>
                  <a:pt x="4675" y="-1"/>
                  <a:pt x="7088" y="0"/>
                </a:cubicBezTo>
                <a:cubicBezTo>
                  <a:pt x="19017" y="0"/>
                  <a:pt x="28688" y="9670"/>
                  <a:pt x="28688" y="21600"/>
                </a:cubicBezTo>
              </a:path>
              <a:path w="28688" h="21600" stroke="0" extrusionOk="0">
                <a:moveTo>
                  <a:pt x="0" y="1196"/>
                </a:moveTo>
                <a:cubicBezTo>
                  <a:pt x="2279" y="404"/>
                  <a:pt x="4675" y="-1"/>
                  <a:pt x="7088" y="0"/>
                </a:cubicBezTo>
                <a:cubicBezTo>
                  <a:pt x="19017" y="0"/>
                  <a:pt x="28688" y="9670"/>
                  <a:pt x="28688" y="21600"/>
                </a:cubicBezTo>
                <a:lnTo>
                  <a:pt x="708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1" name="Arc 24"/>
          <p:cNvSpPr>
            <a:spLocks/>
          </p:cNvSpPr>
          <p:nvPr/>
        </p:nvSpPr>
        <p:spPr bwMode="auto">
          <a:xfrm flipH="1">
            <a:off x="2557463" y="2565400"/>
            <a:ext cx="1212850" cy="914400"/>
          </a:xfrm>
          <a:custGeom>
            <a:avLst/>
            <a:gdLst>
              <a:gd name="T0" fmla="*/ 0 w 28661"/>
              <a:gd name="T1" fmla="*/ 2143379 h 21600"/>
              <a:gd name="T2" fmla="*/ 51324285 w 28661"/>
              <a:gd name="T3" fmla="*/ 36783092 h 21600"/>
              <a:gd name="T4" fmla="*/ 12692758 w 28661"/>
              <a:gd name="T5" fmla="*/ 38709597 h 21600"/>
              <a:gd name="T6" fmla="*/ 0 60000 65536"/>
              <a:gd name="T7" fmla="*/ 0 60000 65536"/>
              <a:gd name="T8" fmla="*/ 0 60000 65536"/>
              <a:gd name="T9" fmla="*/ 0 w 28661"/>
              <a:gd name="T10" fmla="*/ 0 h 21600"/>
              <a:gd name="T11" fmla="*/ 28661 w 28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61" h="21600" fill="none" extrusionOk="0">
                <a:moveTo>
                  <a:pt x="0" y="1196"/>
                </a:moveTo>
                <a:cubicBezTo>
                  <a:pt x="2279" y="404"/>
                  <a:pt x="4675" y="-1"/>
                  <a:pt x="7088" y="0"/>
                </a:cubicBezTo>
                <a:cubicBezTo>
                  <a:pt x="18599" y="0"/>
                  <a:pt x="28088" y="9027"/>
                  <a:pt x="28661" y="20524"/>
                </a:cubicBezTo>
              </a:path>
              <a:path w="28661" h="21600" stroke="0" extrusionOk="0">
                <a:moveTo>
                  <a:pt x="0" y="1196"/>
                </a:moveTo>
                <a:cubicBezTo>
                  <a:pt x="2279" y="404"/>
                  <a:pt x="4675" y="-1"/>
                  <a:pt x="7088" y="0"/>
                </a:cubicBezTo>
                <a:cubicBezTo>
                  <a:pt x="18599" y="0"/>
                  <a:pt x="28088" y="9027"/>
                  <a:pt x="28661" y="20524"/>
                </a:cubicBezTo>
                <a:lnTo>
                  <a:pt x="708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2" name="Line 27"/>
          <p:cNvSpPr>
            <a:spLocks noChangeShapeType="1"/>
          </p:cNvSpPr>
          <p:nvPr/>
        </p:nvSpPr>
        <p:spPr bwMode="auto">
          <a:xfrm>
            <a:off x="4284663" y="5805488"/>
            <a:ext cx="44640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9462" name="Object 29"/>
          <p:cNvGraphicFramePr>
            <a:graphicFrameLocks noChangeAspect="1"/>
          </p:cNvGraphicFramePr>
          <p:nvPr/>
        </p:nvGraphicFramePr>
        <p:xfrm>
          <a:off x="4284663" y="5157788"/>
          <a:ext cx="1512887" cy="428625"/>
        </p:xfrm>
        <a:graphic>
          <a:graphicData uri="http://schemas.openxmlformats.org/presentationml/2006/ole">
            <p:oleObj spid="_x0000_s25606" name="Формула" r:id="rId7" imgW="583920" imgH="164880" progId="Equation.3">
              <p:embed/>
            </p:oleObj>
          </a:graphicData>
        </a:graphic>
      </p:graphicFrame>
      <p:graphicFrame>
        <p:nvGraphicFramePr>
          <p:cNvPr id="19463" name="Object 30"/>
          <p:cNvGraphicFramePr>
            <a:graphicFrameLocks noChangeAspect="1"/>
          </p:cNvGraphicFramePr>
          <p:nvPr/>
        </p:nvGraphicFramePr>
        <p:xfrm>
          <a:off x="7308850" y="5229225"/>
          <a:ext cx="306388" cy="576263"/>
        </p:xfrm>
        <a:graphic>
          <a:graphicData uri="http://schemas.openxmlformats.org/presentationml/2006/ole">
            <p:oleObj spid="_x0000_s25607" name="Формула" r:id="rId8" imgW="114120" imgH="215640" progId="Equation.3">
              <p:embed/>
            </p:oleObj>
          </a:graphicData>
        </a:graphic>
      </p:graphicFrame>
      <p:sp>
        <p:nvSpPr>
          <p:cNvPr id="19473" name="Text Box 31"/>
          <p:cNvSpPr txBox="1">
            <a:spLocks noChangeArrowheads="1"/>
          </p:cNvSpPr>
          <p:nvPr/>
        </p:nvSpPr>
        <p:spPr bwMode="auto">
          <a:xfrm>
            <a:off x="4211638" y="6092825"/>
            <a:ext cx="2646362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Доведіть, що</a:t>
            </a:r>
          </a:p>
        </p:txBody>
      </p:sp>
      <p:graphicFrame>
        <p:nvGraphicFramePr>
          <p:cNvPr id="19464" name="Object 32"/>
          <p:cNvGraphicFramePr>
            <a:graphicFrameLocks noChangeAspect="1"/>
          </p:cNvGraphicFramePr>
          <p:nvPr/>
        </p:nvGraphicFramePr>
        <p:xfrm>
          <a:off x="7092950" y="6092825"/>
          <a:ext cx="1727200" cy="512763"/>
        </p:xfrm>
        <a:graphic>
          <a:graphicData uri="http://schemas.openxmlformats.org/presentationml/2006/ole">
            <p:oleObj spid="_x0000_s25608" name="Формула" r:id="rId9" imgW="596880" imgH="177480" progId="Equation.3">
              <p:embed/>
            </p:oleObj>
          </a:graphicData>
        </a:graphic>
      </p:graphicFrame>
      <p:sp>
        <p:nvSpPr>
          <p:cNvPr id="19474" name="Text Box 36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Univers" pitchFamily="34" charset="0"/>
              </a:rPr>
              <a:t>Задача 19</a:t>
            </a:r>
          </a:p>
        </p:txBody>
      </p:sp>
      <p:sp>
        <p:nvSpPr>
          <p:cNvPr id="19475" name="AutoShape 3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285728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AutoShape 2"/>
          <p:cNvSpPr>
            <a:spLocks noChangeArrowheads="1"/>
          </p:cNvSpPr>
          <p:nvPr/>
        </p:nvSpPr>
        <p:spPr bwMode="auto">
          <a:xfrm>
            <a:off x="2843213" y="765175"/>
            <a:ext cx="3960812" cy="23749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D4F397">
                  <a:alpha val="51999"/>
                </a:srgb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1" name="Line 3"/>
          <p:cNvSpPr>
            <a:spLocks noChangeShapeType="1"/>
          </p:cNvSpPr>
          <p:nvPr/>
        </p:nvSpPr>
        <p:spPr bwMode="auto">
          <a:xfrm flipV="1">
            <a:off x="971550" y="3141663"/>
            <a:ext cx="7632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2051050" y="3141663"/>
          <a:ext cx="347663" cy="503237"/>
        </p:xfrm>
        <a:graphic>
          <a:graphicData uri="http://schemas.openxmlformats.org/presentationml/2006/ole">
            <p:oleObj spid="_x0000_s26626" name="Формула" r:id="rId3" imgW="114120" imgH="164880" progId="Equation.3">
              <p:embed/>
            </p:oleObj>
          </a:graphicData>
        </a:graphic>
      </p:graphicFrame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7235825" y="3141663"/>
          <a:ext cx="387350" cy="503237"/>
        </p:xfrm>
        <a:graphic>
          <a:graphicData uri="http://schemas.openxmlformats.org/presentationml/2006/ole">
            <p:oleObj spid="_x0000_s26627" name="Формула" r:id="rId4" imgW="126720" imgH="164880" progId="Equation.3">
              <p:embed/>
            </p:oleObj>
          </a:graphicData>
        </a:graphic>
      </p:graphicFrame>
      <p:graphicFrame>
        <p:nvGraphicFramePr>
          <p:cNvPr id="20484" name="Object 6"/>
          <p:cNvGraphicFramePr>
            <a:graphicFrameLocks noChangeAspect="1"/>
          </p:cNvGraphicFramePr>
          <p:nvPr/>
        </p:nvGraphicFramePr>
        <p:xfrm>
          <a:off x="3348038" y="2565400"/>
          <a:ext cx="358775" cy="503238"/>
        </p:xfrm>
        <a:graphic>
          <a:graphicData uri="http://schemas.openxmlformats.org/presentationml/2006/ole">
            <p:oleObj spid="_x0000_s26628" name="Формула" r:id="rId5" imgW="126720" imgH="177480" progId="Equation.3">
              <p:embed/>
            </p:oleObj>
          </a:graphicData>
        </a:graphic>
      </p:graphicFrame>
      <p:graphicFrame>
        <p:nvGraphicFramePr>
          <p:cNvPr id="20485" name="Object 7"/>
          <p:cNvGraphicFramePr>
            <a:graphicFrameLocks noChangeAspect="1"/>
          </p:cNvGraphicFramePr>
          <p:nvPr/>
        </p:nvGraphicFramePr>
        <p:xfrm>
          <a:off x="5867400" y="2492375"/>
          <a:ext cx="387350" cy="503238"/>
        </p:xfrm>
        <a:graphic>
          <a:graphicData uri="http://schemas.openxmlformats.org/presentationml/2006/ole">
            <p:oleObj spid="_x0000_s26629" name="Формула" r:id="rId6" imgW="126720" imgH="164880" progId="Equation.3">
              <p:embed/>
            </p:oleObj>
          </a:graphicData>
        </a:graphic>
      </p:graphicFrame>
      <p:sp>
        <p:nvSpPr>
          <p:cNvPr id="20492" name="Rectangle 8"/>
          <p:cNvSpPr>
            <a:spLocks noChangeArrowheads="1"/>
          </p:cNvSpPr>
          <p:nvPr/>
        </p:nvSpPr>
        <p:spPr bwMode="auto">
          <a:xfrm>
            <a:off x="2411413" y="2420938"/>
            <a:ext cx="45561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20493" name="Rectangle 9"/>
          <p:cNvSpPr>
            <a:spLocks noChangeArrowheads="1"/>
          </p:cNvSpPr>
          <p:nvPr/>
        </p:nvSpPr>
        <p:spPr bwMode="auto">
          <a:xfrm>
            <a:off x="4714875" y="188913"/>
            <a:ext cx="455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20494" name="Freeform 10"/>
          <p:cNvSpPr>
            <a:spLocks/>
          </p:cNvSpPr>
          <p:nvPr/>
        </p:nvSpPr>
        <p:spPr bwMode="auto">
          <a:xfrm>
            <a:off x="4806950" y="758825"/>
            <a:ext cx="3078163" cy="3678238"/>
          </a:xfrm>
          <a:custGeom>
            <a:avLst/>
            <a:gdLst>
              <a:gd name="T0" fmla="*/ 0 w 1711"/>
              <a:gd name="T1" fmla="*/ 0 h 2045"/>
              <a:gd name="T2" fmla="*/ 3078163 w 1711"/>
              <a:gd name="T3" fmla="*/ 3678238 h 2045"/>
              <a:gd name="T4" fmla="*/ 0 60000 65536"/>
              <a:gd name="T5" fmla="*/ 0 60000 65536"/>
              <a:gd name="T6" fmla="*/ 0 w 1711"/>
              <a:gd name="T7" fmla="*/ 0 h 2045"/>
              <a:gd name="T8" fmla="*/ 1711 w 1711"/>
              <a:gd name="T9" fmla="*/ 2045 h 20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11" h="2045">
                <a:moveTo>
                  <a:pt x="0" y="0"/>
                </a:moveTo>
                <a:lnTo>
                  <a:pt x="1711" y="2045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486" name="Object 13"/>
          <p:cNvGraphicFramePr>
            <a:graphicFrameLocks noChangeAspect="1"/>
          </p:cNvGraphicFramePr>
          <p:nvPr/>
        </p:nvGraphicFramePr>
        <p:xfrm>
          <a:off x="3551238" y="5481638"/>
          <a:ext cx="390525" cy="842962"/>
        </p:xfrm>
        <a:graphic>
          <a:graphicData uri="http://schemas.openxmlformats.org/presentationml/2006/ole">
            <p:oleObj spid="_x0000_s26630" name="Формула" r:id="rId7" imgW="114120" imgH="215640" progId="Equation.3">
              <p:embed/>
            </p:oleObj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6731000" y="242093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20496" name="Freeform 28"/>
          <p:cNvSpPr>
            <a:spLocks/>
          </p:cNvSpPr>
          <p:nvPr/>
        </p:nvSpPr>
        <p:spPr bwMode="auto">
          <a:xfrm>
            <a:off x="1763713" y="781050"/>
            <a:ext cx="3036887" cy="3656013"/>
          </a:xfrm>
          <a:custGeom>
            <a:avLst/>
            <a:gdLst>
              <a:gd name="T0" fmla="*/ 3036887 w 1913"/>
              <a:gd name="T1" fmla="*/ 0 h 2303"/>
              <a:gd name="T2" fmla="*/ 0 w 1913"/>
              <a:gd name="T3" fmla="*/ 3656013 h 2303"/>
              <a:gd name="T4" fmla="*/ 0 60000 65536"/>
              <a:gd name="T5" fmla="*/ 0 60000 65536"/>
              <a:gd name="T6" fmla="*/ 0 w 1913"/>
              <a:gd name="T7" fmla="*/ 0 h 2303"/>
              <a:gd name="T8" fmla="*/ 1913 w 1913"/>
              <a:gd name="T9" fmla="*/ 2303 h 230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13" h="2303">
                <a:moveTo>
                  <a:pt x="1913" y="0"/>
                </a:moveTo>
                <a:lnTo>
                  <a:pt x="0" y="2303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97" name="Arc 30"/>
          <p:cNvSpPr>
            <a:spLocks/>
          </p:cNvSpPr>
          <p:nvPr/>
        </p:nvSpPr>
        <p:spPr bwMode="auto">
          <a:xfrm flipH="1" flipV="1">
            <a:off x="1474788" y="3141663"/>
            <a:ext cx="681037" cy="792162"/>
          </a:xfrm>
          <a:custGeom>
            <a:avLst/>
            <a:gdLst>
              <a:gd name="T0" fmla="*/ 0 w 22708"/>
              <a:gd name="T1" fmla="*/ 37664 h 21600"/>
              <a:gd name="T2" fmla="*/ 20425022 w 22708"/>
              <a:gd name="T3" fmla="*/ 29051880 h 21600"/>
              <a:gd name="T4" fmla="*/ 996603 w 22708"/>
              <a:gd name="T5" fmla="*/ 29051880 h 21600"/>
              <a:gd name="T6" fmla="*/ 0 60000 65536"/>
              <a:gd name="T7" fmla="*/ 0 60000 65536"/>
              <a:gd name="T8" fmla="*/ 0 60000 65536"/>
              <a:gd name="T9" fmla="*/ 0 w 22708"/>
              <a:gd name="T10" fmla="*/ 0 h 21600"/>
              <a:gd name="T11" fmla="*/ 22708 w 227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08" h="21600" fill="none" extrusionOk="0">
                <a:moveTo>
                  <a:pt x="0" y="28"/>
                </a:moveTo>
                <a:cubicBezTo>
                  <a:pt x="369" y="9"/>
                  <a:pt x="738" y="-1"/>
                  <a:pt x="1108" y="0"/>
                </a:cubicBezTo>
                <a:cubicBezTo>
                  <a:pt x="13037" y="0"/>
                  <a:pt x="22708" y="9670"/>
                  <a:pt x="22708" y="21600"/>
                </a:cubicBezTo>
              </a:path>
              <a:path w="22708" h="21600" stroke="0" extrusionOk="0">
                <a:moveTo>
                  <a:pt x="0" y="28"/>
                </a:moveTo>
                <a:cubicBezTo>
                  <a:pt x="369" y="9"/>
                  <a:pt x="738" y="-1"/>
                  <a:pt x="1108" y="0"/>
                </a:cubicBezTo>
                <a:cubicBezTo>
                  <a:pt x="13037" y="0"/>
                  <a:pt x="22708" y="9670"/>
                  <a:pt x="22708" y="21600"/>
                </a:cubicBezTo>
                <a:lnTo>
                  <a:pt x="110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8" name="Arc 31"/>
          <p:cNvSpPr>
            <a:spLocks/>
          </p:cNvSpPr>
          <p:nvPr/>
        </p:nvSpPr>
        <p:spPr bwMode="auto">
          <a:xfrm flipV="1">
            <a:off x="7451725" y="3141663"/>
            <a:ext cx="681038" cy="792162"/>
          </a:xfrm>
          <a:custGeom>
            <a:avLst/>
            <a:gdLst>
              <a:gd name="T0" fmla="*/ 0 w 22708"/>
              <a:gd name="T1" fmla="*/ 37664 h 21600"/>
              <a:gd name="T2" fmla="*/ 20425082 w 22708"/>
              <a:gd name="T3" fmla="*/ 29051880 h 21600"/>
              <a:gd name="T4" fmla="*/ 996605 w 22708"/>
              <a:gd name="T5" fmla="*/ 29051880 h 21600"/>
              <a:gd name="T6" fmla="*/ 0 60000 65536"/>
              <a:gd name="T7" fmla="*/ 0 60000 65536"/>
              <a:gd name="T8" fmla="*/ 0 60000 65536"/>
              <a:gd name="T9" fmla="*/ 0 w 22708"/>
              <a:gd name="T10" fmla="*/ 0 h 21600"/>
              <a:gd name="T11" fmla="*/ 22708 w 227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08" h="21600" fill="none" extrusionOk="0">
                <a:moveTo>
                  <a:pt x="0" y="28"/>
                </a:moveTo>
                <a:cubicBezTo>
                  <a:pt x="369" y="9"/>
                  <a:pt x="738" y="-1"/>
                  <a:pt x="1108" y="0"/>
                </a:cubicBezTo>
                <a:cubicBezTo>
                  <a:pt x="13037" y="0"/>
                  <a:pt x="22708" y="9670"/>
                  <a:pt x="22708" y="21600"/>
                </a:cubicBezTo>
              </a:path>
              <a:path w="22708" h="21600" stroke="0" extrusionOk="0">
                <a:moveTo>
                  <a:pt x="0" y="28"/>
                </a:moveTo>
                <a:cubicBezTo>
                  <a:pt x="369" y="9"/>
                  <a:pt x="738" y="-1"/>
                  <a:pt x="1108" y="0"/>
                </a:cubicBezTo>
                <a:cubicBezTo>
                  <a:pt x="13037" y="0"/>
                  <a:pt x="22708" y="9670"/>
                  <a:pt x="22708" y="21600"/>
                </a:cubicBezTo>
                <a:lnTo>
                  <a:pt x="110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9" name="Line 33"/>
          <p:cNvSpPr>
            <a:spLocks noChangeShapeType="1"/>
          </p:cNvSpPr>
          <p:nvPr/>
        </p:nvSpPr>
        <p:spPr bwMode="auto">
          <a:xfrm>
            <a:off x="4284663" y="5805488"/>
            <a:ext cx="44640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487" name="Object 34"/>
          <p:cNvGraphicFramePr>
            <a:graphicFrameLocks noChangeAspect="1"/>
          </p:cNvGraphicFramePr>
          <p:nvPr/>
        </p:nvGraphicFramePr>
        <p:xfrm>
          <a:off x="4284663" y="5157788"/>
          <a:ext cx="1512887" cy="428625"/>
        </p:xfrm>
        <a:graphic>
          <a:graphicData uri="http://schemas.openxmlformats.org/presentationml/2006/ole">
            <p:oleObj spid="_x0000_s26631" name="Формула" r:id="rId8" imgW="583920" imgH="164880" progId="Equation.3">
              <p:embed/>
            </p:oleObj>
          </a:graphicData>
        </a:graphic>
      </p:graphicFrame>
      <p:graphicFrame>
        <p:nvGraphicFramePr>
          <p:cNvPr id="20488" name="Object 35"/>
          <p:cNvGraphicFramePr>
            <a:graphicFrameLocks noChangeAspect="1"/>
          </p:cNvGraphicFramePr>
          <p:nvPr/>
        </p:nvGraphicFramePr>
        <p:xfrm>
          <a:off x="7308850" y="5229225"/>
          <a:ext cx="306388" cy="576263"/>
        </p:xfrm>
        <a:graphic>
          <a:graphicData uri="http://schemas.openxmlformats.org/presentationml/2006/ole">
            <p:oleObj spid="_x0000_s26632" name="Формула" r:id="rId9" imgW="114120" imgH="215640" progId="Equation.3">
              <p:embed/>
            </p:oleObj>
          </a:graphicData>
        </a:graphic>
      </p:graphicFrame>
      <p:sp>
        <p:nvSpPr>
          <p:cNvPr id="20500" name="Text Box 36"/>
          <p:cNvSpPr txBox="1">
            <a:spLocks noChangeArrowheads="1"/>
          </p:cNvSpPr>
          <p:nvPr/>
        </p:nvSpPr>
        <p:spPr bwMode="auto">
          <a:xfrm>
            <a:off x="4211638" y="6092825"/>
            <a:ext cx="2646362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Доведіть, що</a:t>
            </a:r>
          </a:p>
        </p:txBody>
      </p:sp>
      <p:graphicFrame>
        <p:nvGraphicFramePr>
          <p:cNvPr id="20489" name="Object 37"/>
          <p:cNvGraphicFramePr>
            <a:graphicFrameLocks noChangeAspect="1"/>
          </p:cNvGraphicFramePr>
          <p:nvPr/>
        </p:nvGraphicFramePr>
        <p:xfrm>
          <a:off x="7092950" y="6092825"/>
          <a:ext cx="1727200" cy="512763"/>
        </p:xfrm>
        <a:graphic>
          <a:graphicData uri="http://schemas.openxmlformats.org/presentationml/2006/ole">
            <p:oleObj spid="_x0000_s26633" name="Формула" r:id="rId10" imgW="596880" imgH="177480" progId="Equation.3">
              <p:embed/>
            </p:oleObj>
          </a:graphicData>
        </a:graphic>
      </p:graphicFrame>
      <p:sp>
        <p:nvSpPr>
          <p:cNvPr id="20501" name="Text Box 38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Univers" pitchFamily="34" charset="0"/>
              </a:rPr>
              <a:t>Задача 20</a:t>
            </a:r>
          </a:p>
        </p:txBody>
      </p:sp>
      <p:sp>
        <p:nvSpPr>
          <p:cNvPr id="20502" name="AutoShape 3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596" y="214290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Freeform 30"/>
          <p:cNvSpPr>
            <a:spLocks/>
          </p:cNvSpPr>
          <p:nvPr/>
        </p:nvSpPr>
        <p:spPr bwMode="auto">
          <a:xfrm>
            <a:off x="4068763" y="2636838"/>
            <a:ext cx="3671887" cy="865187"/>
          </a:xfrm>
          <a:custGeom>
            <a:avLst/>
            <a:gdLst>
              <a:gd name="T0" fmla="*/ 3024187 w 2313"/>
              <a:gd name="T1" fmla="*/ 73025 h 545"/>
              <a:gd name="T2" fmla="*/ 0 w 2313"/>
              <a:gd name="T3" fmla="*/ 865187 h 545"/>
              <a:gd name="T4" fmla="*/ 3527425 w 2313"/>
              <a:gd name="T5" fmla="*/ 865187 h 545"/>
              <a:gd name="T6" fmla="*/ 3600450 w 2313"/>
              <a:gd name="T7" fmla="*/ 720724 h 545"/>
              <a:gd name="T8" fmla="*/ 3600450 w 2313"/>
              <a:gd name="T9" fmla="*/ 576262 h 545"/>
              <a:gd name="T10" fmla="*/ 3671887 w 2313"/>
              <a:gd name="T11" fmla="*/ 431800 h 545"/>
              <a:gd name="T12" fmla="*/ 3671887 w 2313"/>
              <a:gd name="T13" fmla="*/ 360362 h 545"/>
              <a:gd name="T14" fmla="*/ 3527425 w 2313"/>
              <a:gd name="T15" fmla="*/ 215900 h 545"/>
              <a:gd name="T16" fmla="*/ 3455987 w 2313"/>
              <a:gd name="T17" fmla="*/ 73025 h 545"/>
              <a:gd name="T18" fmla="*/ 3311525 w 2313"/>
              <a:gd name="T19" fmla="*/ 0 h 545"/>
              <a:gd name="T20" fmla="*/ 3167062 w 2313"/>
              <a:gd name="T21" fmla="*/ 0 h 545"/>
              <a:gd name="T22" fmla="*/ 3024187 w 2313"/>
              <a:gd name="T23" fmla="*/ 73025 h 5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313"/>
              <a:gd name="T37" fmla="*/ 0 h 545"/>
              <a:gd name="T38" fmla="*/ 2313 w 2313"/>
              <a:gd name="T39" fmla="*/ 545 h 54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313" h="545">
                <a:moveTo>
                  <a:pt x="1905" y="46"/>
                </a:moveTo>
                <a:lnTo>
                  <a:pt x="0" y="545"/>
                </a:lnTo>
                <a:lnTo>
                  <a:pt x="2222" y="545"/>
                </a:lnTo>
                <a:lnTo>
                  <a:pt x="2268" y="454"/>
                </a:lnTo>
                <a:lnTo>
                  <a:pt x="2268" y="363"/>
                </a:lnTo>
                <a:lnTo>
                  <a:pt x="2313" y="272"/>
                </a:lnTo>
                <a:lnTo>
                  <a:pt x="2313" y="227"/>
                </a:lnTo>
                <a:lnTo>
                  <a:pt x="2222" y="136"/>
                </a:lnTo>
                <a:lnTo>
                  <a:pt x="2177" y="46"/>
                </a:lnTo>
                <a:lnTo>
                  <a:pt x="2086" y="0"/>
                </a:lnTo>
                <a:lnTo>
                  <a:pt x="1995" y="0"/>
                </a:lnTo>
                <a:lnTo>
                  <a:pt x="1905" y="46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3999"/>
                </a:srgbClr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Freeform 29"/>
          <p:cNvSpPr>
            <a:spLocks/>
          </p:cNvSpPr>
          <p:nvPr/>
        </p:nvSpPr>
        <p:spPr bwMode="auto">
          <a:xfrm>
            <a:off x="1905000" y="477838"/>
            <a:ext cx="2163763" cy="3024187"/>
          </a:xfrm>
          <a:custGeom>
            <a:avLst/>
            <a:gdLst>
              <a:gd name="T0" fmla="*/ 3175 w 1363"/>
              <a:gd name="T1" fmla="*/ 1008062 h 1905"/>
              <a:gd name="T2" fmla="*/ 2163763 w 1363"/>
              <a:gd name="T3" fmla="*/ 3024187 h 1905"/>
              <a:gd name="T4" fmla="*/ 1658938 w 1363"/>
              <a:gd name="T5" fmla="*/ 142875 h 1905"/>
              <a:gd name="T6" fmla="*/ 1443038 w 1363"/>
              <a:gd name="T7" fmla="*/ 71437 h 1905"/>
              <a:gd name="T8" fmla="*/ 1227138 w 1363"/>
              <a:gd name="T9" fmla="*/ 0 h 1905"/>
              <a:gd name="T10" fmla="*/ 1155700 w 1363"/>
              <a:gd name="T11" fmla="*/ 71437 h 1905"/>
              <a:gd name="T12" fmla="*/ 1011238 w 1363"/>
              <a:gd name="T13" fmla="*/ 71437 h 1905"/>
              <a:gd name="T14" fmla="*/ 722313 w 1363"/>
              <a:gd name="T15" fmla="*/ 71437 h 1905"/>
              <a:gd name="T16" fmla="*/ 434975 w 1363"/>
              <a:gd name="T17" fmla="*/ 215900 h 1905"/>
              <a:gd name="T18" fmla="*/ 219075 w 1363"/>
              <a:gd name="T19" fmla="*/ 431800 h 1905"/>
              <a:gd name="T20" fmla="*/ 74613 w 1363"/>
              <a:gd name="T21" fmla="*/ 647700 h 1905"/>
              <a:gd name="T22" fmla="*/ 3175 w 1363"/>
              <a:gd name="T23" fmla="*/ 790575 h 1905"/>
              <a:gd name="T24" fmla="*/ 3175 w 1363"/>
              <a:gd name="T25" fmla="*/ 935037 h 1905"/>
              <a:gd name="T26" fmla="*/ 3175 w 1363"/>
              <a:gd name="T27" fmla="*/ 1008062 h 190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363"/>
              <a:gd name="T43" fmla="*/ 0 h 1905"/>
              <a:gd name="T44" fmla="*/ 1363 w 1363"/>
              <a:gd name="T45" fmla="*/ 1905 h 190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363" h="1905">
                <a:moveTo>
                  <a:pt x="2" y="635"/>
                </a:moveTo>
                <a:lnTo>
                  <a:pt x="1363" y="1905"/>
                </a:lnTo>
                <a:lnTo>
                  <a:pt x="1045" y="90"/>
                </a:lnTo>
                <a:lnTo>
                  <a:pt x="909" y="45"/>
                </a:lnTo>
                <a:lnTo>
                  <a:pt x="773" y="0"/>
                </a:lnTo>
                <a:lnTo>
                  <a:pt x="728" y="45"/>
                </a:lnTo>
                <a:lnTo>
                  <a:pt x="637" y="45"/>
                </a:lnTo>
                <a:lnTo>
                  <a:pt x="455" y="45"/>
                </a:lnTo>
                <a:lnTo>
                  <a:pt x="274" y="136"/>
                </a:lnTo>
                <a:lnTo>
                  <a:pt x="138" y="272"/>
                </a:lnTo>
                <a:lnTo>
                  <a:pt x="47" y="408"/>
                </a:lnTo>
                <a:lnTo>
                  <a:pt x="2" y="498"/>
                </a:lnTo>
                <a:lnTo>
                  <a:pt x="2" y="589"/>
                </a:lnTo>
                <a:cubicBezTo>
                  <a:pt x="1" y="629"/>
                  <a:pt x="0" y="614"/>
                  <a:pt x="2" y="635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D6F49A">
                  <a:alpha val="67000"/>
                </a:srgb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Freeform 28"/>
          <p:cNvSpPr>
            <a:spLocks/>
          </p:cNvSpPr>
          <p:nvPr/>
        </p:nvSpPr>
        <p:spPr bwMode="auto">
          <a:xfrm>
            <a:off x="3635375" y="765175"/>
            <a:ext cx="3457575" cy="2736850"/>
          </a:xfrm>
          <a:custGeom>
            <a:avLst/>
            <a:gdLst>
              <a:gd name="T0" fmla="*/ 0 w 2178"/>
              <a:gd name="T1" fmla="*/ 144463 h 1724"/>
              <a:gd name="T2" fmla="*/ 433387 w 2178"/>
              <a:gd name="T3" fmla="*/ 2736850 h 1724"/>
              <a:gd name="T4" fmla="*/ 3457575 w 2178"/>
              <a:gd name="T5" fmla="*/ 1944688 h 1724"/>
              <a:gd name="T6" fmla="*/ 3457575 w 2178"/>
              <a:gd name="T7" fmla="*/ 1655763 h 1724"/>
              <a:gd name="T8" fmla="*/ 3384550 w 2178"/>
              <a:gd name="T9" fmla="*/ 1439862 h 1724"/>
              <a:gd name="T10" fmla="*/ 3313113 w 2178"/>
              <a:gd name="T11" fmla="*/ 1152525 h 1724"/>
              <a:gd name="T12" fmla="*/ 3168649 w 2178"/>
              <a:gd name="T13" fmla="*/ 792162 h 1724"/>
              <a:gd name="T14" fmla="*/ 3024187 w 2178"/>
              <a:gd name="T15" fmla="*/ 576263 h 1724"/>
              <a:gd name="T16" fmla="*/ 2736850 w 2178"/>
              <a:gd name="T17" fmla="*/ 360362 h 1724"/>
              <a:gd name="T18" fmla="*/ 2520950 w 2178"/>
              <a:gd name="T19" fmla="*/ 215900 h 1724"/>
              <a:gd name="T20" fmla="*/ 2160587 w 2178"/>
              <a:gd name="T21" fmla="*/ 71438 h 1724"/>
              <a:gd name="T22" fmla="*/ 1657350 w 2178"/>
              <a:gd name="T23" fmla="*/ 71438 h 1724"/>
              <a:gd name="T24" fmla="*/ 1152525 w 2178"/>
              <a:gd name="T25" fmla="*/ 0 h 1724"/>
              <a:gd name="T26" fmla="*/ 865187 w 2178"/>
              <a:gd name="T27" fmla="*/ 0 h 1724"/>
              <a:gd name="T28" fmla="*/ 504825 w 2178"/>
              <a:gd name="T29" fmla="*/ 0 h 1724"/>
              <a:gd name="T30" fmla="*/ 215900 w 2178"/>
              <a:gd name="T31" fmla="*/ 0 h 1724"/>
              <a:gd name="T32" fmla="*/ 73025 w 2178"/>
              <a:gd name="T33" fmla="*/ 71438 h 1724"/>
              <a:gd name="T34" fmla="*/ 0 w 2178"/>
              <a:gd name="T35" fmla="*/ 71438 h 1724"/>
              <a:gd name="T36" fmla="*/ 0 w 2178"/>
              <a:gd name="T37" fmla="*/ 144463 h 172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78"/>
              <a:gd name="T58" fmla="*/ 0 h 1724"/>
              <a:gd name="T59" fmla="*/ 2178 w 2178"/>
              <a:gd name="T60" fmla="*/ 1724 h 172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78" h="1724">
                <a:moveTo>
                  <a:pt x="0" y="91"/>
                </a:moveTo>
                <a:lnTo>
                  <a:pt x="273" y="1724"/>
                </a:lnTo>
                <a:lnTo>
                  <a:pt x="2178" y="1225"/>
                </a:lnTo>
                <a:lnTo>
                  <a:pt x="2178" y="1043"/>
                </a:lnTo>
                <a:lnTo>
                  <a:pt x="2132" y="907"/>
                </a:lnTo>
                <a:lnTo>
                  <a:pt x="2087" y="726"/>
                </a:lnTo>
                <a:lnTo>
                  <a:pt x="1996" y="499"/>
                </a:lnTo>
                <a:lnTo>
                  <a:pt x="1905" y="363"/>
                </a:lnTo>
                <a:lnTo>
                  <a:pt x="1724" y="227"/>
                </a:lnTo>
                <a:lnTo>
                  <a:pt x="1588" y="136"/>
                </a:lnTo>
                <a:lnTo>
                  <a:pt x="1361" y="45"/>
                </a:lnTo>
                <a:lnTo>
                  <a:pt x="1044" y="45"/>
                </a:lnTo>
                <a:lnTo>
                  <a:pt x="726" y="0"/>
                </a:lnTo>
                <a:lnTo>
                  <a:pt x="545" y="0"/>
                </a:lnTo>
                <a:lnTo>
                  <a:pt x="318" y="0"/>
                </a:lnTo>
                <a:lnTo>
                  <a:pt x="136" y="0"/>
                </a:lnTo>
                <a:lnTo>
                  <a:pt x="46" y="45"/>
                </a:lnTo>
                <a:lnTo>
                  <a:pt x="0" y="45"/>
                </a:lnTo>
                <a:cubicBezTo>
                  <a:pt x="16" y="85"/>
                  <a:pt x="23" y="71"/>
                  <a:pt x="0" y="91"/>
                </a:cubicBezTo>
                <a:close/>
              </a:path>
            </a:pathLst>
          </a:custGeom>
          <a:gradFill rotWithShape="1">
            <a:gsLst>
              <a:gs pos="0">
                <a:srgbClr val="9933FF">
                  <a:alpha val="39998"/>
                </a:srgbClr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Freeform 14"/>
          <p:cNvSpPr>
            <a:spLocks/>
          </p:cNvSpPr>
          <p:nvPr/>
        </p:nvSpPr>
        <p:spPr bwMode="auto">
          <a:xfrm>
            <a:off x="1908175" y="1485900"/>
            <a:ext cx="5688013" cy="2016125"/>
          </a:xfrm>
          <a:custGeom>
            <a:avLst/>
            <a:gdLst>
              <a:gd name="T0" fmla="*/ 0 w 3464"/>
              <a:gd name="T1" fmla="*/ 0 h 1364"/>
              <a:gd name="T2" fmla="*/ 2165846 w 3464"/>
              <a:gd name="T3" fmla="*/ 2016125 h 1364"/>
              <a:gd name="T4" fmla="*/ 5688013 w 3464"/>
              <a:gd name="T5" fmla="*/ 2016125 h 1364"/>
              <a:gd name="T6" fmla="*/ 0 60000 65536"/>
              <a:gd name="T7" fmla="*/ 0 60000 65536"/>
              <a:gd name="T8" fmla="*/ 0 60000 65536"/>
              <a:gd name="T9" fmla="*/ 0 w 3464"/>
              <a:gd name="T10" fmla="*/ 0 h 1364"/>
              <a:gd name="T11" fmla="*/ 3464 w 3464"/>
              <a:gd name="T12" fmla="*/ 1364 h 13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64" h="1364">
                <a:moveTo>
                  <a:pt x="0" y="0"/>
                </a:moveTo>
                <a:lnTo>
                  <a:pt x="1319" y="1364"/>
                </a:lnTo>
                <a:lnTo>
                  <a:pt x="3464" y="136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Line 15"/>
          <p:cNvSpPr>
            <a:spLocks noChangeShapeType="1"/>
          </p:cNvSpPr>
          <p:nvPr/>
        </p:nvSpPr>
        <p:spPr bwMode="auto">
          <a:xfrm flipH="1" flipV="1">
            <a:off x="2843213" y="1052513"/>
            <a:ext cx="1223962" cy="2449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Line 16"/>
          <p:cNvSpPr>
            <a:spLocks noChangeShapeType="1"/>
          </p:cNvSpPr>
          <p:nvPr/>
        </p:nvSpPr>
        <p:spPr bwMode="auto">
          <a:xfrm flipH="1" flipV="1">
            <a:off x="3635375" y="909638"/>
            <a:ext cx="431800" cy="2592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Freeform 17"/>
          <p:cNvSpPr>
            <a:spLocks/>
          </p:cNvSpPr>
          <p:nvPr/>
        </p:nvSpPr>
        <p:spPr bwMode="auto">
          <a:xfrm>
            <a:off x="4059238" y="3141663"/>
            <a:ext cx="3321050" cy="336550"/>
          </a:xfrm>
          <a:custGeom>
            <a:avLst/>
            <a:gdLst>
              <a:gd name="T0" fmla="*/ 0 w 2092"/>
              <a:gd name="T1" fmla="*/ 336550 h 212"/>
              <a:gd name="T2" fmla="*/ 77787 w 2092"/>
              <a:gd name="T3" fmla="*/ 336550 h 212"/>
              <a:gd name="T4" fmla="*/ 3321050 w 2092"/>
              <a:gd name="T5" fmla="*/ 0 h 212"/>
              <a:gd name="T6" fmla="*/ 0 60000 65536"/>
              <a:gd name="T7" fmla="*/ 0 60000 65536"/>
              <a:gd name="T8" fmla="*/ 0 60000 65536"/>
              <a:gd name="T9" fmla="*/ 0 w 2092"/>
              <a:gd name="T10" fmla="*/ 0 h 212"/>
              <a:gd name="T11" fmla="*/ 2092 w 2092"/>
              <a:gd name="T12" fmla="*/ 212 h 2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2" h="212">
                <a:moveTo>
                  <a:pt x="0" y="212"/>
                </a:moveTo>
                <a:cubicBezTo>
                  <a:pt x="16" y="212"/>
                  <a:pt x="33" y="212"/>
                  <a:pt x="49" y="212"/>
                </a:cubicBezTo>
                <a:lnTo>
                  <a:pt x="2092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Line 19"/>
          <p:cNvSpPr>
            <a:spLocks noChangeShapeType="1"/>
          </p:cNvSpPr>
          <p:nvPr/>
        </p:nvSpPr>
        <p:spPr bwMode="auto">
          <a:xfrm flipV="1">
            <a:off x="4068763" y="2709863"/>
            <a:ext cx="302418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Arc 20"/>
          <p:cNvSpPr>
            <a:spLocks/>
          </p:cNvSpPr>
          <p:nvPr/>
        </p:nvSpPr>
        <p:spPr bwMode="auto">
          <a:xfrm>
            <a:off x="5940425" y="2997200"/>
            <a:ext cx="71438" cy="288925"/>
          </a:xfrm>
          <a:custGeom>
            <a:avLst/>
            <a:gdLst>
              <a:gd name="T0" fmla="*/ 0 w 21600"/>
              <a:gd name="T1" fmla="*/ 0 h 21600"/>
              <a:gd name="T2" fmla="*/ 236268 w 21600"/>
              <a:gd name="T3" fmla="*/ 3864707 h 21600"/>
              <a:gd name="T4" fmla="*/ 0 w 21600"/>
              <a:gd name="T5" fmla="*/ 38647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7" name="Arc 21"/>
          <p:cNvSpPr>
            <a:spLocks/>
          </p:cNvSpPr>
          <p:nvPr/>
        </p:nvSpPr>
        <p:spPr bwMode="auto">
          <a:xfrm>
            <a:off x="6011863" y="3286125"/>
            <a:ext cx="73025" cy="215900"/>
          </a:xfrm>
          <a:custGeom>
            <a:avLst/>
            <a:gdLst>
              <a:gd name="T0" fmla="*/ 0 w 21600"/>
              <a:gd name="T1" fmla="*/ 0 h 21600"/>
              <a:gd name="T2" fmla="*/ 246882 w 21600"/>
              <a:gd name="T3" fmla="*/ 2158000 h 21600"/>
              <a:gd name="T4" fmla="*/ 0 w 21600"/>
              <a:gd name="T5" fmla="*/ 2158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8" name="Arc 22"/>
          <p:cNvSpPr>
            <a:spLocks/>
          </p:cNvSpPr>
          <p:nvPr/>
        </p:nvSpPr>
        <p:spPr bwMode="auto">
          <a:xfrm rot="11408804" flipV="1">
            <a:off x="2843213" y="1917700"/>
            <a:ext cx="433387" cy="431800"/>
          </a:xfrm>
          <a:custGeom>
            <a:avLst/>
            <a:gdLst>
              <a:gd name="T0" fmla="*/ 0 w 21600"/>
              <a:gd name="T1" fmla="*/ 0 h 21600"/>
              <a:gd name="T2" fmla="*/ 8695568 w 21600"/>
              <a:gd name="T3" fmla="*/ 8632001 h 21600"/>
              <a:gd name="T4" fmla="*/ 0 w 21600"/>
              <a:gd name="T5" fmla="*/ 86320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9" name="Arc 23"/>
          <p:cNvSpPr>
            <a:spLocks/>
          </p:cNvSpPr>
          <p:nvPr/>
        </p:nvSpPr>
        <p:spPr bwMode="auto">
          <a:xfrm rot="12901118" flipV="1">
            <a:off x="3275013" y="1489075"/>
            <a:ext cx="433387" cy="427038"/>
          </a:xfrm>
          <a:custGeom>
            <a:avLst/>
            <a:gdLst>
              <a:gd name="T0" fmla="*/ 1074057 w 21600"/>
              <a:gd name="T1" fmla="*/ 0 h 21435"/>
              <a:gd name="T2" fmla="*/ 8695568 w 21600"/>
              <a:gd name="T3" fmla="*/ 8507648 h 21435"/>
              <a:gd name="T4" fmla="*/ 0 w 21600"/>
              <a:gd name="T5" fmla="*/ 8507648 h 21435"/>
              <a:gd name="T6" fmla="*/ 0 60000 65536"/>
              <a:gd name="T7" fmla="*/ 0 60000 65536"/>
              <a:gd name="T8" fmla="*/ 0 60000 65536"/>
              <a:gd name="T9" fmla="*/ 0 w 21600"/>
              <a:gd name="T10" fmla="*/ 0 h 21435"/>
              <a:gd name="T11" fmla="*/ 21600 w 21600"/>
              <a:gd name="T12" fmla="*/ 21435 h 214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35" fill="none" extrusionOk="0">
                <a:moveTo>
                  <a:pt x="2667" y="0"/>
                </a:moveTo>
                <a:cubicBezTo>
                  <a:pt x="13482" y="1346"/>
                  <a:pt x="21600" y="10537"/>
                  <a:pt x="21600" y="21435"/>
                </a:cubicBezTo>
              </a:path>
              <a:path w="21600" h="21435" stroke="0" extrusionOk="0">
                <a:moveTo>
                  <a:pt x="2667" y="0"/>
                </a:moveTo>
                <a:cubicBezTo>
                  <a:pt x="13482" y="1346"/>
                  <a:pt x="21600" y="10537"/>
                  <a:pt x="21600" y="21435"/>
                </a:cubicBezTo>
                <a:lnTo>
                  <a:pt x="0" y="21435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0" name="Arc 25"/>
          <p:cNvSpPr>
            <a:spLocks/>
          </p:cNvSpPr>
          <p:nvPr/>
        </p:nvSpPr>
        <p:spPr bwMode="auto">
          <a:xfrm flipH="1">
            <a:off x="2627313" y="1703388"/>
            <a:ext cx="576262" cy="450850"/>
          </a:xfrm>
          <a:custGeom>
            <a:avLst/>
            <a:gdLst>
              <a:gd name="T0" fmla="*/ 802872 w 21600"/>
              <a:gd name="T1" fmla="*/ 0 h 22524"/>
              <a:gd name="T2" fmla="*/ 15359037 w 21600"/>
              <a:gd name="T3" fmla="*/ 9024405 h 22524"/>
              <a:gd name="T4" fmla="*/ 0 w 21600"/>
              <a:gd name="T5" fmla="*/ 8642572 h 22524"/>
              <a:gd name="T6" fmla="*/ 0 60000 65536"/>
              <a:gd name="T7" fmla="*/ 0 60000 65536"/>
              <a:gd name="T8" fmla="*/ 0 60000 65536"/>
              <a:gd name="T9" fmla="*/ 0 w 21600"/>
              <a:gd name="T10" fmla="*/ 0 h 22524"/>
              <a:gd name="T11" fmla="*/ 21600 w 21600"/>
              <a:gd name="T12" fmla="*/ 22524 h 225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524" fill="none" extrusionOk="0">
                <a:moveTo>
                  <a:pt x="1127" y="0"/>
                </a:moveTo>
                <a:cubicBezTo>
                  <a:pt x="12603" y="600"/>
                  <a:pt x="21600" y="10080"/>
                  <a:pt x="21600" y="21571"/>
                </a:cubicBezTo>
                <a:cubicBezTo>
                  <a:pt x="21600" y="21888"/>
                  <a:pt x="21592" y="22206"/>
                  <a:pt x="21578" y="22523"/>
                </a:cubicBezTo>
              </a:path>
              <a:path w="21600" h="22524" stroke="0" extrusionOk="0">
                <a:moveTo>
                  <a:pt x="1127" y="0"/>
                </a:moveTo>
                <a:cubicBezTo>
                  <a:pt x="12603" y="600"/>
                  <a:pt x="21600" y="10080"/>
                  <a:pt x="21600" y="21571"/>
                </a:cubicBezTo>
                <a:cubicBezTo>
                  <a:pt x="21600" y="21888"/>
                  <a:pt x="21592" y="22206"/>
                  <a:pt x="21578" y="22523"/>
                </a:cubicBezTo>
                <a:lnTo>
                  <a:pt x="0" y="2157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1" name="Arc 27"/>
          <p:cNvSpPr>
            <a:spLocks/>
          </p:cNvSpPr>
          <p:nvPr/>
        </p:nvSpPr>
        <p:spPr bwMode="auto">
          <a:xfrm rot="11736348" flipV="1">
            <a:off x="3289300" y="1774825"/>
            <a:ext cx="490538" cy="288925"/>
          </a:xfrm>
          <a:custGeom>
            <a:avLst/>
            <a:gdLst>
              <a:gd name="T0" fmla="*/ 876367 w 21058"/>
              <a:gd name="T1" fmla="*/ 0 h 21540"/>
              <a:gd name="T2" fmla="*/ 11426892 w 21058"/>
              <a:gd name="T3" fmla="*/ 3010413 h 21540"/>
              <a:gd name="T4" fmla="*/ 0 w 21058"/>
              <a:gd name="T5" fmla="*/ 3875472 h 21540"/>
              <a:gd name="T6" fmla="*/ 0 60000 65536"/>
              <a:gd name="T7" fmla="*/ 0 60000 65536"/>
              <a:gd name="T8" fmla="*/ 0 60000 65536"/>
              <a:gd name="T9" fmla="*/ 0 w 21058"/>
              <a:gd name="T10" fmla="*/ 0 h 21540"/>
              <a:gd name="T11" fmla="*/ 21058 w 21058"/>
              <a:gd name="T12" fmla="*/ 21540 h 215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58" h="21540" fill="none" extrusionOk="0">
                <a:moveTo>
                  <a:pt x="1614" y="0"/>
                </a:moveTo>
                <a:cubicBezTo>
                  <a:pt x="11064" y="708"/>
                  <a:pt x="18948" y="7493"/>
                  <a:pt x="21058" y="16731"/>
                </a:cubicBezTo>
              </a:path>
              <a:path w="21058" h="21540" stroke="0" extrusionOk="0">
                <a:moveTo>
                  <a:pt x="1614" y="0"/>
                </a:moveTo>
                <a:cubicBezTo>
                  <a:pt x="11064" y="708"/>
                  <a:pt x="18948" y="7493"/>
                  <a:pt x="21058" y="16731"/>
                </a:cubicBezTo>
                <a:lnTo>
                  <a:pt x="0" y="2154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2" name="Rectangle 31"/>
          <p:cNvSpPr>
            <a:spLocks noChangeArrowheads="1"/>
          </p:cNvSpPr>
          <p:nvPr/>
        </p:nvSpPr>
        <p:spPr bwMode="auto">
          <a:xfrm>
            <a:off x="3708400" y="3429000"/>
            <a:ext cx="50006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21523" name="Rectangle 33"/>
          <p:cNvSpPr>
            <a:spLocks noChangeArrowheads="1"/>
          </p:cNvSpPr>
          <p:nvPr/>
        </p:nvSpPr>
        <p:spPr bwMode="auto">
          <a:xfrm>
            <a:off x="1619250" y="1557338"/>
            <a:ext cx="455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21524" name="Rectangle 34"/>
          <p:cNvSpPr>
            <a:spLocks noChangeArrowheads="1"/>
          </p:cNvSpPr>
          <p:nvPr/>
        </p:nvSpPr>
        <p:spPr bwMode="auto">
          <a:xfrm>
            <a:off x="7235825" y="3502025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21525" name="Rectangle 35"/>
          <p:cNvSpPr>
            <a:spLocks noChangeArrowheads="1"/>
          </p:cNvSpPr>
          <p:nvPr/>
        </p:nvSpPr>
        <p:spPr bwMode="auto">
          <a:xfrm>
            <a:off x="3708400" y="549275"/>
            <a:ext cx="4778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21526" name="Rectangle 36"/>
          <p:cNvSpPr>
            <a:spLocks noChangeArrowheads="1"/>
          </p:cNvSpPr>
          <p:nvPr/>
        </p:nvSpPr>
        <p:spPr bwMode="auto">
          <a:xfrm>
            <a:off x="6877050" y="2060575"/>
            <a:ext cx="4778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21527" name="Text Box 38"/>
          <p:cNvSpPr txBox="1">
            <a:spLocks noChangeArrowheads="1"/>
          </p:cNvSpPr>
          <p:nvPr/>
        </p:nvSpPr>
        <p:spPr bwMode="auto">
          <a:xfrm>
            <a:off x="4427538" y="5949950"/>
            <a:ext cx="1760537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 err="1">
                <a:solidFill>
                  <a:srgbClr val="000000"/>
                </a:solidFill>
                <a:latin typeface="Univers" pitchFamily="34" charset="0"/>
              </a:rPr>
              <a:t>Знайти</a:t>
            </a:r>
            <a:r>
              <a:rPr lang="ru-RU" sz="3200" dirty="0">
                <a:solidFill>
                  <a:srgbClr val="000000"/>
                </a:solidFill>
                <a:latin typeface="Univers" pitchFamily="34" charset="0"/>
              </a:rPr>
              <a:t>: </a:t>
            </a:r>
          </a:p>
        </p:txBody>
      </p:sp>
      <p:sp>
        <p:nvSpPr>
          <p:cNvPr id="21528" name="Line 39"/>
          <p:cNvSpPr>
            <a:spLocks noChangeShapeType="1"/>
          </p:cNvSpPr>
          <p:nvPr/>
        </p:nvSpPr>
        <p:spPr bwMode="auto">
          <a:xfrm>
            <a:off x="4427538" y="5734050"/>
            <a:ext cx="45370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1506" name="Object 40"/>
          <p:cNvGraphicFramePr>
            <a:graphicFrameLocks noChangeAspect="1"/>
          </p:cNvGraphicFramePr>
          <p:nvPr/>
        </p:nvGraphicFramePr>
        <p:xfrm>
          <a:off x="6388100" y="6021388"/>
          <a:ext cx="1185863" cy="447675"/>
        </p:xfrm>
        <a:graphic>
          <a:graphicData uri="http://schemas.openxmlformats.org/presentationml/2006/ole">
            <p:oleObj spid="_x0000_s27650" name="Формула" r:id="rId3" imgW="469800" imgH="177480" progId="Equation.3">
              <p:embed/>
            </p:oleObj>
          </a:graphicData>
        </a:graphic>
      </p:graphicFrame>
      <p:sp>
        <p:nvSpPr>
          <p:cNvPr id="21529" name="Rectangle 41"/>
          <p:cNvSpPr>
            <a:spLocks noChangeArrowheads="1"/>
          </p:cNvSpPr>
          <p:nvPr/>
        </p:nvSpPr>
        <p:spPr bwMode="auto">
          <a:xfrm>
            <a:off x="2268538" y="620713"/>
            <a:ext cx="4206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К</a:t>
            </a:r>
          </a:p>
        </p:txBody>
      </p:sp>
      <p:sp>
        <p:nvSpPr>
          <p:cNvPr id="21530" name="Rectangle 42"/>
          <p:cNvSpPr>
            <a:spLocks noChangeArrowheads="1"/>
          </p:cNvSpPr>
          <p:nvPr/>
        </p:nvSpPr>
        <p:spPr bwMode="auto">
          <a:xfrm>
            <a:off x="7524750" y="256540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Р</a:t>
            </a:r>
          </a:p>
        </p:txBody>
      </p:sp>
      <p:graphicFrame>
        <p:nvGraphicFramePr>
          <p:cNvPr id="21507" name="Object 45"/>
          <p:cNvGraphicFramePr>
            <a:graphicFrameLocks noChangeAspect="1"/>
          </p:cNvGraphicFramePr>
          <p:nvPr/>
        </p:nvGraphicFramePr>
        <p:xfrm>
          <a:off x="4475163" y="5084763"/>
          <a:ext cx="4389437" cy="576262"/>
        </p:xfrm>
        <a:graphic>
          <a:graphicData uri="http://schemas.openxmlformats.org/presentationml/2006/ole">
            <p:oleObj spid="_x0000_s27651" name="Формула" r:id="rId4" imgW="1739880" imgH="228600" progId="Equation.3">
              <p:embed/>
            </p:oleObj>
          </a:graphicData>
        </a:graphic>
      </p:graphicFrame>
      <p:sp>
        <p:nvSpPr>
          <p:cNvPr id="21531" name="Text Box 46"/>
          <p:cNvSpPr txBox="1">
            <a:spLocks noChangeArrowheads="1"/>
          </p:cNvSpPr>
          <p:nvPr/>
        </p:nvSpPr>
        <p:spPr bwMode="auto">
          <a:xfrm>
            <a:off x="7164388" y="217488"/>
            <a:ext cx="17367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21</a:t>
            </a:r>
          </a:p>
        </p:txBody>
      </p:sp>
      <p:sp>
        <p:nvSpPr>
          <p:cNvPr id="21532" name="AutoShape 4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85728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4"/>
          <p:cNvSpPr>
            <a:spLocks/>
          </p:cNvSpPr>
          <p:nvPr/>
        </p:nvSpPr>
        <p:spPr bwMode="auto">
          <a:xfrm>
            <a:off x="2533650" y="1770063"/>
            <a:ext cx="3413125" cy="2382837"/>
          </a:xfrm>
          <a:custGeom>
            <a:avLst/>
            <a:gdLst>
              <a:gd name="T0" fmla="*/ 3413125 w 2150"/>
              <a:gd name="T1" fmla="*/ 1123950 h 1501"/>
              <a:gd name="T2" fmla="*/ 1682750 w 2150"/>
              <a:gd name="T3" fmla="*/ 0 h 1501"/>
              <a:gd name="T4" fmla="*/ 0 w 2150"/>
              <a:gd name="T5" fmla="*/ 2382837 h 1501"/>
              <a:gd name="T6" fmla="*/ 3413125 w 2150"/>
              <a:gd name="T7" fmla="*/ 1123950 h 1501"/>
              <a:gd name="T8" fmla="*/ 0 60000 65536"/>
              <a:gd name="T9" fmla="*/ 0 60000 65536"/>
              <a:gd name="T10" fmla="*/ 0 60000 65536"/>
              <a:gd name="T11" fmla="*/ 0 60000 65536"/>
              <a:gd name="T12" fmla="*/ 0 w 2150"/>
              <a:gd name="T13" fmla="*/ 0 h 1501"/>
              <a:gd name="T14" fmla="*/ 2150 w 2150"/>
              <a:gd name="T15" fmla="*/ 1501 h 15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50" h="1501">
                <a:moveTo>
                  <a:pt x="2150" y="708"/>
                </a:moveTo>
                <a:lnTo>
                  <a:pt x="1060" y="0"/>
                </a:lnTo>
                <a:lnTo>
                  <a:pt x="0" y="1501"/>
                </a:lnTo>
                <a:lnTo>
                  <a:pt x="2150" y="708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2555875" y="4148138"/>
            <a:ext cx="46815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 flipV="1">
            <a:off x="2555875" y="908050"/>
            <a:ext cx="2233613" cy="3240088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555875" y="2636838"/>
            <a:ext cx="4176713" cy="15113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>
            <a:off x="2609850" y="2636838"/>
            <a:ext cx="4437063" cy="1511300"/>
          </a:xfrm>
          <a:custGeom>
            <a:avLst/>
            <a:gdLst>
              <a:gd name="T0" fmla="*/ 4437063 w 2795"/>
              <a:gd name="T1" fmla="*/ 1489075 h 952"/>
              <a:gd name="T2" fmla="*/ 4143376 w 2795"/>
              <a:gd name="T3" fmla="*/ 0 h 952"/>
              <a:gd name="T4" fmla="*/ 0 w 2795"/>
              <a:gd name="T5" fmla="*/ 1511300 h 952"/>
              <a:gd name="T6" fmla="*/ 4437063 w 2795"/>
              <a:gd name="T7" fmla="*/ 1489075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2795"/>
              <a:gd name="T13" fmla="*/ 0 h 952"/>
              <a:gd name="T14" fmla="*/ 2795 w 2795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95" h="952">
                <a:moveTo>
                  <a:pt x="2795" y="938"/>
                </a:moveTo>
                <a:lnTo>
                  <a:pt x="2610" y="0"/>
                </a:lnTo>
                <a:lnTo>
                  <a:pt x="0" y="952"/>
                </a:lnTo>
                <a:lnTo>
                  <a:pt x="2795" y="938"/>
                </a:lnTo>
                <a:close/>
              </a:path>
            </a:pathLst>
          </a:custGeom>
          <a:gradFill rotWithShape="1">
            <a:gsLst>
              <a:gs pos="0">
                <a:srgbClr val="FF00FF">
                  <a:alpha val="42000"/>
                </a:srgbClr>
              </a:gs>
              <a:gs pos="100000">
                <a:schemeClr val="bg1">
                  <a:alpha val="34000"/>
                </a:schemeClr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4067175" y="69215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1035" name="Text Box 12"/>
          <p:cNvSpPr txBox="1">
            <a:spLocks noChangeArrowheads="1"/>
          </p:cNvSpPr>
          <p:nvPr/>
        </p:nvSpPr>
        <p:spPr bwMode="auto">
          <a:xfrm>
            <a:off x="2030413" y="371792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1036" name="Text Box 13"/>
          <p:cNvSpPr txBox="1">
            <a:spLocks noChangeArrowheads="1"/>
          </p:cNvSpPr>
          <p:nvPr/>
        </p:nvSpPr>
        <p:spPr bwMode="auto">
          <a:xfrm>
            <a:off x="6372225" y="1916113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1037" name="Text Box 14"/>
          <p:cNvSpPr txBox="1">
            <a:spLocks noChangeArrowheads="1"/>
          </p:cNvSpPr>
          <p:nvPr/>
        </p:nvSpPr>
        <p:spPr bwMode="auto">
          <a:xfrm>
            <a:off x="6948488" y="35734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1038" name="Text Box 27"/>
          <p:cNvSpPr txBox="1">
            <a:spLocks noChangeArrowheads="1"/>
          </p:cNvSpPr>
          <p:nvPr/>
        </p:nvSpPr>
        <p:spPr bwMode="auto">
          <a:xfrm>
            <a:off x="5072066" y="6000768"/>
            <a:ext cx="1757212" cy="584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 err="1">
                <a:solidFill>
                  <a:srgbClr val="000000"/>
                </a:solidFill>
                <a:latin typeface="Univers" pitchFamily="34" charset="0"/>
              </a:rPr>
              <a:t>Знайти</a:t>
            </a:r>
            <a:r>
              <a:rPr lang="ru-RU" sz="3200" b="1" dirty="0">
                <a:solidFill>
                  <a:srgbClr val="000000"/>
                </a:solidFill>
                <a:latin typeface="Univers" pitchFamily="34" charset="0"/>
              </a:rPr>
              <a:t>:</a:t>
            </a:r>
          </a:p>
        </p:txBody>
      </p:sp>
      <p:sp>
        <p:nvSpPr>
          <p:cNvPr id="1039" name="Line 28"/>
          <p:cNvSpPr>
            <a:spLocks noChangeShapeType="1"/>
          </p:cNvSpPr>
          <p:nvPr/>
        </p:nvSpPr>
        <p:spPr bwMode="auto">
          <a:xfrm>
            <a:off x="5364163" y="5876925"/>
            <a:ext cx="29527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6" name="Object 29"/>
          <p:cNvGraphicFramePr>
            <a:graphicFrameLocks noChangeAspect="1"/>
          </p:cNvGraphicFramePr>
          <p:nvPr/>
        </p:nvGraphicFramePr>
        <p:xfrm>
          <a:off x="6910388" y="6021388"/>
          <a:ext cx="1228725" cy="463550"/>
        </p:xfrm>
        <a:graphic>
          <a:graphicData uri="http://schemas.openxmlformats.org/presentationml/2006/ole">
            <p:oleObj spid="_x0000_s7170" name="Формула" r:id="rId3" imgW="469800" imgH="177480" progId="Equation.3">
              <p:embed/>
            </p:oleObj>
          </a:graphicData>
        </a:graphic>
      </p:graphicFrame>
      <p:graphicFrame>
        <p:nvGraphicFramePr>
          <p:cNvPr id="1027" name="Object 31"/>
          <p:cNvGraphicFramePr>
            <a:graphicFrameLocks noChangeAspect="1"/>
          </p:cNvGraphicFramePr>
          <p:nvPr/>
        </p:nvGraphicFramePr>
        <p:xfrm>
          <a:off x="3500430" y="2928934"/>
          <a:ext cx="649288" cy="485775"/>
        </p:xfrm>
        <a:graphic>
          <a:graphicData uri="http://schemas.openxmlformats.org/presentationml/2006/ole">
            <p:oleObj spid="_x0000_s7171" name="Формула" r:id="rId4" imgW="253800" imgH="190440" progId="Equation.3">
              <p:embed/>
            </p:oleObj>
          </a:graphicData>
        </a:graphic>
      </p:graphicFrame>
      <p:graphicFrame>
        <p:nvGraphicFramePr>
          <p:cNvPr id="1028" name="Object 32"/>
          <p:cNvGraphicFramePr>
            <a:graphicFrameLocks noChangeAspect="1"/>
          </p:cNvGraphicFramePr>
          <p:nvPr/>
        </p:nvGraphicFramePr>
        <p:xfrm>
          <a:off x="4140200" y="3500438"/>
          <a:ext cx="647700" cy="485775"/>
        </p:xfrm>
        <a:graphic>
          <a:graphicData uri="http://schemas.openxmlformats.org/presentationml/2006/ole">
            <p:oleObj spid="_x0000_s7172" name="Формула" r:id="rId5" imgW="253800" imgH="190440" progId="Equation.3">
              <p:embed/>
            </p:oleObj>
          </a:graphicData>
        </a:graphic>
      </p:graphicFrame>
      <p:sp>
        <p:nvSpPr>
          <p:cNvPr id="1040" name="AutoShape 3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1" name="Text Box 34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Univers" pitchFamily="34" charset="0"/>
              </a:rPr>
              <a:t>Задача 1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500042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Freeform 10"/>
          <p:cNvSpPr>
            <a:spLocks/>
          </p:cNvSpPr>
          <p:nvPr/>
        </p:nvSpPr>
        <p:spPr bwMode="auto">
          <a:xfrm>
            <a:off x="3222625" y="1339850"/>
            <a:ext cx="3506788" cy="2930525"/>
          </a:xfrm>
          <a:custGeom>
            <a:avLst/>
            <a:gdLst>
              <a:gd name="T0" fmla="*/ 3506788 w 2209"/>
              <a:gd name="T1" fmla="*/ 1476375 h 1846"/>
              <a:gd name="T2" fmla="*/ 928688 w 2209"/>
              <a:gd name="T3" fmla="*/ 0 h 1846"/>
              <a:gd name="T4" fmla="*/ 0 w 2209"/>
              <a:gd name="T5" fmla="*/ 2930525 h 1846"/>
              <a:gd name="T6" fmla="*/ 3506788 w 2209"/>
              <a:gd name="T7" fmla="*/ 1476375 h 1846"/>
              <a:gd name="T8" fmla="*/ 0 60000 65536"/>
              <a:gd name="T9" fmla="*/ 0 60000 65536"/>
              <a:gd name="T10" fmla="*/ 0 60000 65536"/>
              <a:gd name="T11" fmla="*/ 0 60000 65536"/>
              <a:gd name="T12" fmla="*/ 0 w 2209"/>
              <a:gd name="T13" fmla="*/ 0 h 1846"/>
              <a:gd name="T14" fmla="*/ 2209 w 2209"/>
              <a:gd name="T15" fmla="*/ 1846 h 18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9" h="1846">
                <a:moveTo>
                  <a:pt x="2209" y="930"/>
                </a:moveTo>
                <a:lnTo>
                  <a:pt x="585" y="0"/>
                </a:lnTo>
                <a:lnTo>
                  <a:pt x="0" y="1846"/>
                </a:lnTo>
                <a:lnTo>
                  <a:pt x="2209" y="930"/>
                </a:lnTo>
                <a:close/>
              </a:path>
            </a:pathLst>
          </a:custGeom>
          <a:gradFill rotWithShape="1">
            <a:gsLst>
              <a:gs pos="0">
                <a:srgbClr val="FF75FF">
                  <a:alpha val="62999"/>
                </a:srgbClr>
              </a:gs>
              <a:gs pos="100000">
                <a:schemeClr val="bg1">
                  <a:alpha val="62000"/>
                </a:schemeClr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5" name="Freeform 9"/>
          <p:cNvSpPr>
            <a:spLocks/>
          </p:cNvSpPr>
          <p:nvPr/>
        </p:nvSpPr>
        <p:spPr bwMode="auto">
          <a:xfrm>
            <a:off x="3276600" y="2997200"/>
            <a:ext cx="3681413" cy="1282700"/>
          </a:xfrm>
          <a:custGeom>
            <a:avLst/>
            <a:gdLst>
              <a:gd name="T0" fmla="*/ 3681413 w 2319"/>
              <a:gd name="T1" fmla="*/ 1150938 h 808"/>
              <a:gd name="T2" fmla="*/ 3063875 w 2319"/>
              <a:gd name="T3" fmla="*/ 0 h 808"/>
              <a:gd name="T4" fmla="*/ 0 w 2319"/>
              <a:gd name="T5" fmla="*/ 1282700 h 808"/>
              <a:gd name="T6" fmla="*/ 3681413 w 2319"/>
              <a:gd name="T7" fmla="*/ 1150938 h 808"/>
              <a:gd name="T8" fmla="*/ 0 60000 65536"/>
              <a:gd name="T9" fmla="*/ 0 60000 65536"/>
              <a:gd name="T10" fmla="*/ 0 60000 65536"/>
              <a:gd name="T11" fmla="*/ 0 60000 65536"/>
              <a:gd name="T12" fmla="*/ 0 w 2319"/>
              <a:gd name="T13" fmla="*/ 0 h 808"/>
              <a:gd name="T14" fmla="*/ 2319 w 2319"/>
              <a:gd name="T15" fmla="*/ 808 h 8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19" h="808">
                <a:moveTo>
                  <a:pt x="2319" y="725"/>
                </a:moveTo>
                <a:lnTo>
                  <a:pt x="1930" y="0"/>
                </a:lnTo>
                <a:lnTo>
                  <a:pt x="0" y="808"/>
                </a:lnTo>
                <a:lnTo>
                  <a:pt x="2319" y="725"/>
                </a:lnTo>
                <a:close/>
              </a:path>
            </a:pathLst>
          </a:custGeom>
          <a:gradFill rotWithShape="1">
            <a:gsLst>
              <a:gs pos="0">
                <a:srgbClr val="3399FF">
                  <a:alpha val="64998"/>
                </a:srgbClr>
              </a:gs>
              <a:gs pos="100000">
                <a:schemeClr val="bg1">
                  <a:alpha val="78000"/>
                </a:schemeClr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6" name="Freeform 11"/>
          <p:cNvSpPr>
            <a:spLocks/>
          </p:cNvSpPr>
          <p:nvPr/>
        </p:nvSpPr>
        <p:spPr bwMode="auto">
          <a:xfrm>
            <a:off x="2411413" y="763588"/>
            <a:ext cx="1884362" cy="3463925"/>
          </a:xfrm>
          <a:custGeom>
            <a:avLst/>
            <a:gdLst>
              <a:gd name="T0" fmla="*/ 1884362 w 1187"/>
              <a:gd name="T1" fmla="*/ 0 h 2182"/>
              <a:gd name="T2" fmla="*/ 0 w 1187"/>
              <a:gd name="T3" fmla="*/ 620712 h 2182"/>
              <a:gd name="T4" fmla="*/ 773112 w 1187"/>
              <a:gd name="T5" fmla="*/ 3463925 h 2182"/>
              <a:gd name="T6" fmla="*/ 1884362 w 1187"/>
              <a:gd name="T7" fmla="*/ 0 h 2182"/>
              <a:gd name="T8" fmla="*/ 0 60000 65536"/>
              <a:gd name="T9" fmla="*/ 0 60000 65536"/>
              <a:gd name="T10" fmla="*/ 0 60000 65536"/>
              <a:gd name="T11" fmla="*/ 0 60000 65536"/>
              <a:gd name="T12" fmla="*/ 0 w 1187"/>
              <a:gd name="T13" fmla="*/ 0 h 2182"/>
              <a:gd name="T14" fmla="*/ 1187 w 1187"/>
              <a:gd name="T15" fmla="*/ 2182 h 218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87" h="2182">
                <a:moveTo>
                  <a:pt x="1187" y="0"/>
                </a:moveTo>
                <a:lnTo>
                  <a:pt x="0" y="391"/>
                </a:lnTo>
                <a:lnTo>
                  <a:pt x="487" y="2182"/>
                </a:lnTo>
                <a:lnTo>
                  <a:pt x="1187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53998"/>
                </a:schemeClr>
              </a:gs>
              <a:gs pos="100000">
                <a:srgbClr val="FFFF00">
                  <a:alpha val="53000"/>
                </a:srgbClr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 flipV="1">
            <a:off x="3203575" y="4149725"/>
            <a:ext cx="403225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8" name="Line 7"/>
          <p:cNvSpPr>
            <a:spLocks noChangeShapeType="1"/>
          </p:cNvSpPr>
          <p:nvPr/>
        </p:nvSpPr>
        <p:spPr bwMode="auto">
          <a:xfrm flipV="1">
            <a:off x="3203575" y="2852738"/>
            <a:ext cx="3527425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Line 4"/>
          <p:cNvSpPr>
            <a:spLocks noChangeShapeType="1"/>
          </p:cNvSpPr>
          <p:nvPr/>
        </p:nvSpPr>
        <p:spPr bwMode="auto">
          <a:xfrm>
            <a:off x="2266950" y="1052513"/>
            <a:ext cx="936625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0" name="Line 8"/>
          <p:cNvSpPr>
            <a:spLocks noChangeShapeType="1"/>
          </p:cNvSpPr>
          <p:nvPr/>
        </p:nvSpPr>
        <p:spPr bwMode="auto">
          <a:xfrm flipV="1">
            <a:off x="3203575" y="1052513"/>
            <a:ext cx="1008063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1" name="Text Box 31"/>
          <p:cNvSpPr txBox="1">
            <a:spLocks noChangeArrowheads="1"/>
          </p:cNvSpPr>
          <p:nvPr/>
        </p:nvSpPr>
        <p:spPr bwMode="auto">
          <a:xfrm>
            <a:off x="2555875" y="3932238"/>
            <a:ext cx="500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2062" name="Text Box 32"/>
          <p:cNvSpPr txBox="1">
            <a:spLocks noChangeArrowheads="1"/>
          </p:cNvSpPr>
          <p:nvPr/>
        </p:nvSpPr>
        <p:spPr bwMode="auto">
          <a:xfrm>
            <a:off x="1763713" y="620713"/>
            <a:ext cx="45561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2063" name="Text Box 33"/>
          <p:cNvSpPr txBox="1">
            <a:spLocks noChangeArrowheads="1"/>
          </p:cNvSpPr>
          <p:nvPr/>
        </p:nvSpPr>
        <p:spPr bwMode="auto">
          <a:xfrm>
            <a:off x="3635375" y="692150"/>
            <a:ext cx="4778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2064" name="Text Box 34"/>
          <p:cNvSpPr txBox="1">
            <a:spLocks noChangeArrowheads="1"/>
          </p:cNvSpPr>
          <p:nvPr/>
        </p:nvSpPr>
        <p:spPr bwMode="auto">
          <a:xfrm>
            <a:off x="6372225" y="220503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2065" name="Text Box 35"/>
          <p:cNvSpPr txBox="1">
            <a:spLocks noChangeArrowheads="1"/>
          </p:cNvSpPr>
          <p:nvPr/>
        </p:nvSpPr>
        <p:spPr bwMode="auto">
          <a:xfrm>
            <a:off x="6948488" y="3573463"/>
            <a:ext cx="45561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graphicFrame>
        <p:nvGraphicFramePr>
          <p:cNvPr id="2050" name="Object 37"/>
          <p:cNvGraphicFramePr>
            <a:graphicFrameLocks noChangeAspect="1"/>
          </p:cNvGraphicFramePr>
          <p:nvPr/>
        </p:nvGraphicFramePr>
        <p:xfrm>
          <a:off x="5740400" y="5013325"/>
          <a:ext cx="2276475" cy="527050"/>
        </p:xfrm>
        <a:graphic>
          <a:graphicData uri="http://schemas.openxmlformats.org/presentationml/2006/ole">
            <p:oleObj spid="_x0000_s8194" name="Формула" r:id="rId3" imgW="876240" imgH="203040" progId="Equation.3">
              <p:embed/>
            </p:oleObj>
          </a:graphicData>
        </a:graphic>
      </p:graphicFrame>
      <p:sp>
        <p:nvSpPr>
          <p:cNvPr id="2066" name="Text Box 41"/>
          <p:cNvSpPr txBox="1">
            <a:spLocks noChangeArrowheads="1"/>
          </p:cNvSpPr>
          <p:nvPr/>
        </p:nvSpPr>
        <p:spPr bwMode="auto">
          <a:xfrm>
            <a:off x="5651500" y="5949950"/>
            <a:ext cx="1646238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sp>
        <p:nvSpPr>
          <p:cNvPr id="2067" name="Line 42"/>
          <p:cNvSpPr>
            <a:spLocks noChangeShapeType="1"/>
          </p:cNvSpPr>
          <p:nvPr/>
        </p:nvSpPr>
        <p:spPr bwMode="auto">
          <a:xfrm>
            <a:off x="5651500" y="5805488"/>
            <a:ext cx="331311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1" name="Object 45"/>
          <p:cNvGraphicFramePr>
            <a:graphicFrameLocks noChangeAspect="1"/>
          </p:cNvGraphicFramePr>
          <p:nvPr/>
        </p:nvGraphicFramePr>
        <p:xfrm>
          <a:off x="2843213" y="2565400"/>
          <a:ext cx="661987" cy="530225"/>
        </p:xfrm>
        <a:graphic>
          <a:graphicData uri="http://schemas.openxmlformats.org/presentationml/2006/ole">
            <p:oleObj spid="_x0000_s8195" name="Формула" r:id="rId4" imgW="253800" imgH="203040" progId="Equation.3">
              <p:embed/>
            </p:oleObj>
          </a:graphicData>
        </a:graphic>
      </p:graphicFrame>
      <p:graphicFrame>
        <p:nvGraphicFramePr>
          <p:cNvPr id="2052" name="Object 46"/>
          <p:cNvGraphicFramePr>
            <a:graphicFrameLocks noChangeAspect="1"/>
          </p:cNvGraphicFramePr>
          <p:nvPr/>
        </p:nvGraphicFramePr>
        <p:xfrm>
          <a:off x="4716463" y="3573463"/>
          <a:ext cx="720725" cy="576262"/>
        </p:xfrm>
        <a:graphic>
          <a:graphicData uri="http://schemas.openxmlformats.org/presentationml/2006/ole">
            <p:oleObj spid="_x0000_s8196" name="Формула" r:id="rId5" imgW="253800" imgH="203040" progId="Equation.3">
              <p:embed/>
            </p:oleObj>
          </a:graphicData>
        </a:graphic>
      </p:graphicFrame>
      <p:sp>
        <p:nvSpPr>
          <p:cNvPr id="2068" name="Text Box 48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Univers" pitchFamily="34" charset="0"/>
              </a:rPr>
              <a:t>Задача 2</a:t>
            </a:r>
          </a:p>
        </p:txBody>
      </p:sp>
      <p:graphicFrame>
        <p:nvGraphicFramePr>
          <p:cNvPr id="2053" name="Object 52"/>
          <p:cNvGraphicFramePr>
            <a:graphicFrameLocks noChangeAspect="1"/>
          </p:cNvGraphicFramePr>
          <p:nvPr/>
        </p:nvGraphicFramePr>
        <p:xfrm>
          <a:off x="7235825" y="5949950"/>
          <a:ext cx="1262063" cy="463550"/>
        </p:xfrm>
        <a:graphic>
          <a:graphicData uri="http://schemas.openxmlformats.org/presentationml/2006/ole">
            <p:oleObj spid="_x0000_s8197" name="Формула" r:id="rId6" imgW="482400" imgH="177480" progId="Equation.3">
              <p:embed/>
            </p:oleObj>
          </a:graphicData>
        </a:graphic>
      </p:graphicFrame>
      <p:sp>
        <p:nvSpPr>
          <p:cNvPr id="2069" name="AutoShape 5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Freeform 29"/>
          <p:cNvSpPr>
            <a:spLocks/>
          </p:cNvSpPr>
          <p:nvPr/>
        </p:nvSpPr>
        <p:spPr bwMode="auto">
          <a:xfrm>
            <a:off x="4284663" y="908050"/>
            <a:ext cx="3382962" cy="1512888"/>
          </a:xfrm>
          <a:custGeom>
            <a:avLst/>
            <a:gdLst>
              <a:gd name="T0" fmla="*/ 2663824 w 2131"/>
              <a:gd name="T1" fmla="*/ 0 h 953"/>
              <a:gd name="T2" fmla="*/ 0 w 2131"/>
              <a:gd name="T3" fmla="*/ 1512888 h 953"/>
              <a:gd name="T4" fmla="*/ 3167061 w 2131"/>
              <a:gd name="T5" fmla="*/ 1512888 h 953"/>
              <a:gd name="T6" fmla="*/ 3311525 w 2131"/>
              <a:gd name="T7" fmla="*/ 1368425 h 953"/>
              <a:gd name="T8" fmla="*/ 3311525 w 2131"/>
              <a:gd name="T9" fmla="*/ 1296988 h 953"/>
              <a:gd name="T10" fmla="*/ 3382962 w 2131"/>
              <a:gd name="T11" fmla="*/ 1008063 h 953"/>
              <a:gd name="T12" fmla="*/ 3382962 w 2131"/>
              <a:gd name="T13" fmla="*/ 865188 h 953"/>
              <a:gd name="T14" fmla="*/ 3382962 w 2131"/>
              <a:gd name="T15" fmla="*/ 720725 h 953"/>
              <a:gd name="T16" fmla="*/ 3311525 w 2131"/>
              <a:gd name="T17" fmla="*/ 504825 h 953"/>
              <a:gd name="T18" fmla="*/ 3167061 w 2131"/>
              <a:gd name="T19" fmla="*/ 288925 h 953"/>
              <a:gd name="T20" fmla="*/ 2951161 w 2131"/>
              <a:gd name="T21" fmla="*/ 73025 h 953"/>
              <a:gd name="T22" fmla="*/ 2808287 w 2131"/>
              <a:gd name="T23" fmla="*/ 0 h 953"/>
              <a:gd name="T24" fmla="*/ 2663824 w 2131"/>
              <a:gd name="T25" fmla="*/ 0 h 95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131"/>
              <a:gd name="T40" fmla="*/ 0 h 953"/>
              <a:gd name="T41" fmla="*/ 2131 w 2131"/>
              <a:gd name="T42" fmla="*/ 953 h 95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131" h="953">
                <a:moveTo>
                  <a:pt x="1678" y="0"/>
                </a:moveTo>
                <a:lnTo>
                  <a:pt x="0" y="953"/>
                </a:lnTo>
                <a:lnTo>
                  <a:pt x="1995" y="953"/>
                </a:lnTo>
                <a:lnTo>
                  <a:pt x="2086" y="862"/>
                </a:lnTo>
                <a:lnTo>
                  <a:pt x="2086" y="817"/>
                </a:lnTo>
                <a:lnTo>
                  <a:pt x="2131" y="635"/>
                </a:lnTo>
                <a:lnTo>
                  <a:pt x="2131" y="545"/>
                </a:lnTo>
                <a:lnTo>
                  <a:pt x="2131" y="454"/>
                </a:lnTo>
                <a:lnTo>
                  <a:pt x="2086" y="318"/>
                </a:lnTo>
                <a:lnTo>
                  <a:pt x="1995" y="182"/>
                </a:lnTo>
                <a:lnTo>
                  <a:pt x="1859" y="46"/>
                </a:lnTo>
                <a:lnTo>
                  <a:pt x="1769" y="0"/>
                </a:lnTo>
                <a:lnTo>
                  <a:pt x="1678" y="0"/>
                </a:lnTo>
                <a:close/>
              </a:path>
            </a:pathLst>
          </a:custGeom>
          <a:gradFill rotWithShape="1">
            <a:gsLst>
              <a:gs pos="0">
                <a:srgbClr val="FFFF99">
                  <a:alpha val="43999"/>
                </a:srgbClr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 flipV="1">
            <a:off x="4284663" y="792163"/>
            <a:ext cx="2879725" cy="1655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763713" y="2303463"/>
            <a:ext cx="455612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3080" name="Freeform 14"/>
          <p:cNvSpPr>
            <a:spLocks/>
          </p:cNvSpPr>
          <p:nvPr/>
        </p:nvSpPr>
        <p:spPr bwMode="auto">
          <a:xfrm>
            <a:off x="2195513" y="2447925"/>
            <a:ext cx="2808287" cy="2447925"/>
          </a:xfrm>
          <a:custGeom>
            <a:avLst/>
            <a:gdLst>
              <a:gd name="T0" fmla="*/ 0 w 1769"/>
              <a:gd name="T1" fmla="*/ 0 h 1542"/>
              <a:gd name="T2" fmla="*/ 2089150 w 1769"/>
              <a:gd name="T3" fmla="*/ 0 h 1542"/>
              <a:gd name="T4" fmla="*/ 2808287 w 1769"/>
              <a:gd name="T5" fmla="*/ 2376488 h 1542"/>
              <a:gd name="T6" fmla="*/ 2376487 w 1769"/>
              <a:gd name="T7" fmla="*/ 2376488 h 1542"/>
              <a:gd name="T8" fmla="*/ 1873250 w 1769"/>
              <a:gd name="T9" fmla="*/ 2447925 h 1542"/>
              <a:gd name="T10" fmla="*/ 1512887 w 1769"/>
              <a:gd name="T11" fmla="*/ 2232025 h 1542"/>
              <a:gd name="T12" fmla="*/ 1223962 w 1769"/>
              <a:gd name="T13" fmla="*/ 2089150 h 1542"/>
              <a:gd name="T14" fmla="*/ 936625 w 1769"/>
              <a:gd name="T15" fmla="*/ 2016125 h 1542"/>
              <a:gd name="T16" fmla="*/ 792162 w 1769"/>
              <a:gd name="T17" fmla="*/ 1584325 h 1542"/>
              <a:gd name="T18" fmla="*/ 360362 w 1769"/>
              <a:gd name="T19" fmla="*/ 1296987 h 1542"/>
              <a:gd name="T20" fmla="*/ 360362 w 1769"/>
              <a:gd name="T21" fmla="*/ 1008063 h 1542"/>
              <a:gd name="T22" fmla="*/ 73025 w 1769"/>
              <a:gd name="T23" fmla="*/ 647700 h 1542"/>
              <a:gd name="T24" fmla="*/ 0 w 1769"/>
              <a:gd name="T25" fmla="*/ 288925 h 1542"/>
              <a:gd name="T26" fmla="*/ 73025 w 1769"/>
              <a:gd name="T27" fmla="*/ 215900 h 1542"/>
              <a:gd name="T28" fmla="*/ 0 w 1769"/>
              <a:gd name="T29" fmla="*/ 0 h 154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69"/>
              <a:gd name="T46" fmla="*/ 0 h 1542"/>
              <a:gd name="T47" fmla="*/ 1769 w 1769"/>
              <a:gd name="T48" fmla="*/ 1542 h 154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69" h="1542">
                <a:moveTo>
                  <a:pt x="0" y="0"/>
                </a:moveTo>
                <a:lnTo>
                  <a:pt x="1316" y="0"/>
                </a:lnTo>
                <a:lnTo>
                  <a:pt x="1769" y="1497"/>
                </a:lnTo>
                <a:lnTo>
                  <a:pt x="1497" y="1497"/>
                </a:lnTo>
                <a:lnTo>
                  <a:pt x="1180" y="1542"/>
                </a:lnTo>
                <a:lnTo>
                  <a:pt x="953" y="1406"/>
                </a:lnTo>
                <a:lnTo>
                  <a:pt x="771" y="1316"/>
                </a:lnTo>
                <a:lnTo>
                  <a:pt x="590" y="1270"/>
                </a:lnTo>
                <a:lnTo>
                  <a:pt x="499" y="998"/>
                </a:lnTo>
                <a:lnTo>
                  <a:pt x="227" y="817"/>
                </a:lnTo>
                <a:lnTo>
                  <a:pt x="227" y="635"/>
                </a:lnTo>
                <a:lnTo>
                  <a:pt x="46" y="408"/>
                </a:lnTo>
                <a:lnTo>
                  <a:pt x="0" y="182"/>
                </a:lnTo>
                <a:lnTo>
                  <a:pt x="46" y="13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DFF6B0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1" name="Freeform 17"/>
          <p:cNvSpPr>
            <a:spLocks/>
          </p:cNvSpPr>
          <p:nvPr/>
        </p:nvSpPr>
        <p:spPr bwMode="auto">
          <a:xfrm>
            <a:off x="4284663" y="2447925"/>
            <a:ext cx="3600450" cy="2447925"/>
          </a:xfrm>
          <a:custGeom>
            <a:avLst/>
            <a:gdLst>
              <a:gd name="T0" fmla="*/ 760412 w 2268"/>
              <a:gd name="T1" fmla="*/ 2381250 h 1542"/>
              <a:gd name="T2" fmla="*/ 704850 w 2268"/>
              <a:gd name="T3" fmla="*/ 2314575 h 1542"/>
              <a:gd name="T4" fmla="*/ 681037 w 2268"/>
              <a:gd name="T5" fmla="*/ 2246313 h 1542"/>
              <a:gd name="T6" fmla="*/ 0 w 2268"/>
              <a:gd name="T7" fmla="*/ 0 h 1542"/>
              <a:gd name="T8" fmla="*/ 3600450 w 2268"/>
              <a:gd name="T9" fmla="*/ 0 h 1542"/>
              <a:gd name="T10" fmla="*/ 3455988 w 2268"/>
              <a:gd name="T11" fmla="*/ 215900 h 1542"/>
              <a:gd name="T12" fmla="*/ 3240087 w 2268"/>
              <a:gd name="T13" fmla="*/ 504825 h 1542"/>
              <a:gd name="T14" fmla="*/ 3165474 w 2268"/>
              <a:gd name="T15" fmla="*/ 744537 h 1542"/>
              <a:gd name="T16" fmla="*/ 2984499 w 2268"/>
              <a:gd name="T17" fmla="*/ 790575 h 1542"/>
              <a:gd name="T18" fmla="*/ 2905125 w 2268"/>
              <a:gd name="T19" fmla="*/ 823913 h 1542"/>
              <a:gd name="T20" fmla="*/ 2860675 w 2268"/>
              <a:gd name="T21" fmla="*/ 846138 h 1542"/>
              <a:gd name="T22" fmla="*/ 2735262 w 2268"/>
              <a:gd name="T23" fmla="*/ 1223963 h 1542"/>
              <a:gd name="T24" fmla="*/ 2476500 w 2268"/>
              <a:gd name="T25" fmla="*/ 1411287 h 1542"/>
              <a:gd name="T26" fmla="*/ 2408237 w 2268"/>
              <a:gd name="T27" fmla="*/ 1501775 h 1542"/>
              <a:gd name="T28" fmla="*/ 2160587 w 2268"/>
              <a:gd name="T29" fmla="*/ 1728788 h 1542"/>
              <a:gd name="T30" fmla="*/ 1368425 w 2268"/>
              <a:gd name="T31" fmla="*/ 2160588 h 1542"/>
              <a:gd name="T32" fmla="*/ 1079500 w 2268"/>
              <a:gd name="T33" fmla="*/ 2305050 h 1542"/>
              <a:gd name="T34" fmla="*/ 863600 w 2268"/>
              <a:gd name="T35" fmla="*/ 2447925 h 1542"/>
              <a:gd name="T36" fmla="*/ 719137 w 2268"/>
              <a:gd name="T37" fmla="*/ 2305050 h 154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268"/>
              <a:gd name="T58" fmla="*/ 0 h 1542"/>
              <a:gd name="T59" fmla="*/ 2268 w 2268"/>
              <a:gd name="T60" fmla="*/ 1542 h 154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268" h="1542">
                <a:moveTo>
                  <a:pt x="479" y="1500"/>
                </a:moveTo>
                <a:cubicBezTo>
                  <a:pt x="469" y="1485"/>
                  <a:pt x="453" y="1474"/>
                  <a:pt x="444" y="1458"/>
                </a:cubicBezTo>
                <a:cubicBezTo>
                  <a:pt x="437" y="1445"/>
                  <a:pt x="429" y="1415"/>
                  <a:pt x="429" y="1415"/>
                </a:cubicBezTo>
                <a:lnTo>
                  <a:pt x="0" y="0"/>
                </a:lnTo>
                <a:lnTo>
                  <a:pt x="2268" y="0"/>
                </a:lnTo>
                <a:lnTo>
                  <a:pt x="2177" y="136"/>
                </a:lnTo>
                <a:lnTo>
                  <a:pt x="2041" y="318"/>
                </a:lnTo>
                <a:cubicBezTo>
                  <a:pt x="2033" y="358"/>
                  <a:pt x="2050" y="448"/>
                  <a:pt x="1994" y="469"/>
                </a:cubicBezTo>
                <a:cubicBezTo>
                  <a:pt x="1957" y="483"/>
                  <a:pt x="1916" y="480"/>
                  <a:pt x="1880" y="498"/>
                </a:cubicBezTo>
                <a:cubicBezTo>
                  <a:pt x="1790" y="543"/>
                  <a:pt x="1903" y="489"/>
                  <a:pt x="1830" y="519"/>
                </a:cubicBezTo>
                <a:cubicBezTo>
                  <a:pt x="1820" y="523"/>
                  <a:pt x="1802" y="533"/>
                  <a:pt x="1802" y="533"/>
                </a:cubicBezTo>
                <a:lnTo>
                  <a:pt x="1723" y="771"/>
                </a:lnTo>
                <a:cubicBezTo>
                  <a:pt x="1641" y="813"/>
                  <a:pt x="1615" y="825"/>
                  <a:pt x="1560" y="889"/>
                </a:cubicBezTo>
                <a:cubicBezTo>
                  <a:pt x="1546" y="905"/>
                  <a:pt x="1517" y="923"/>
                  <a:pt x="1517" y="946"/>
                </a:cubicBezTo>
                <a:lnTo>
                  <a:pt x="1361" y="1089"/>
                </a:lnTo>
                <a:lnTo>
                  <a:pt x="862" y="1361"/>
                </a:lnTo>
                <a:lnTo>
                  <a:pt x="680" y="1452"/>
                </a:lnTo>
                <a:lnTo>
                  <a:pt x="544" y="1542"/>
                </a:lnTo>
                <a:lnTo>
                  <a:pt x="453" y="1452"/>
                </a:lnTo>
              </a:path>
            </a:pathLst>
          </a:custGeom>
          <a:gradFill rotWithShape="1">
            <a:gsLst>
              <a:gs pos="0">
                <a:schemeClr val="hlink">
                  <a:alpha val="62999"/>
                </a:schemeClr>
              </a:gs>
              <a:gs pos="100000">
                <a:schemeClr val="bg1"/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2" name="Line 4"/>
          <p:cNvSpPr>
            <a:spLocks noChangeShapeType="1"/>
          </p:cNvSpPr>
          <p:nvPr/>
        </p:nvSpPr>
        <p:spPr bwMode="auto">
          <a:xfrm>
            <a:off x="2268538" y="2447925"/>
            <a:ext cx="5111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Line 6"/>
          <p:cNvSpPr>
            <a:spLocks noChangeShapeType="1"/>
          </p:cNvSpPr>
          <p:nvPr/>
        </p:nvSpPr>
        <p:spPr bwMode="auto">
          <a:xfrm>
            <a:off x="4284663" y="2447925"/>
            <a:ext cx="719137" cy="2376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4" name="Rectangle 8"/>
          <p:cNvSpPr>
            <a:spLocks noChangeArrowheads="1"/>
          </p:cNvSpPr>
          <p:nvPr/>
        </p:nvSpPr>
        <p:spPr bwMode="auto">
          <a:xfrm>
            <a:off x="6372225" y="21590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3085" name="Rectangle 10"/>
          <p:cNvSpPr>
            <a:spLocks noChangeArrowheads="1"/>
          </p:cNvSpPr>
          <p:nvPr/>
        </p:nvSpPr>
        <p:spPr bwMode="auto">
          <a:xfrm>
            <a:off x="5076825" y="4248150"/>
            <a:ext cx="4778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</a:rPr>
              <a:t>D</a:t>
            </a:r>
            <a:endParaRPr lang="ru-RU" sz="3200">
              <a:latin typeface="Arial" charset="0"/>
            </a:endParaRPr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7019925" y="1800225"/>
            <a:ext cx="4778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graphicFrame>
        <p:nvGraphicFramePr>
          <p:cNvPr id="3074" name="Object 19"/>
          <p:cNvGraphicFramePr>
            <a:graphicFrameLocks noChangeAspect="1"/>
          </p:cNvGraphicFramePr>
          <p:nvPr/>
        </p:nvGraphicFramePr>
        <p:xfrm>
          <a:off x="5292725" y="1800225"/>
          <a:ext cx="719138" cy="539750"/>
        </p:xfrm>
        <a:graphic>
          <a:graphicData uri="http://schemas.openxmlformats.org/presentationml/2006/ole">
            <p:oleObj spid="_x0000_s9218" name="Формула" r:id="rId3" imgW="253800" imgH="190440" progId="Equation.3">
              <p:embed/>
            </p:oleObj>
          </a:graphicData>
        </a:graphic>
      </p:graphicFrame>
      <p:graphicFrame>
        <p:nvGraphicFramePr>
          <p:cNvPr id="3075" name="Object 20"/>
          <p:cNvGraphicFramePr>
            <a:graphicFrameLocks noChangeAspect="1"/>
          </p:cNvGraphicFramePr>
          <p:nvPr/>
        </p:nvGraphicFramePr>
        <p:xfrm>
          <a:off x="3419475" y="2565400"/>
          <a:ext cx="792163" cy="506413"/>
        </p:xfrm>
        <a:graphic>
          <a:graphicData uri="http://schemas.openxmlformats.org/presentationml/2006/ole">
            <p:oleObj spid="_x0000_s9219" name="Формула" r:id="rId4" imgW="317160" imgH="203040" progId="Equation.3">
              <p:embed/>
            </p:oleObj>
          </a:graphicData>
        </a:graphic>
      </p:graphicFrame>
      <p:sp>
        <p:nvSpPr>
          <p:cNvPr id="3087" name="Freeform 27"/>
          <p:cNvSpPr>
            <a:spLocks/>
          </p:cNvSpPr>
          <p:nvPr/>
        </p:nvSpPr>
        <p:spPr bwMode="auto">
          <a:xfrm>
            <a:off x="2195513" y="188913"/>
            <a:ext cx="4608512" cy="2241550"/>
          </a:xfrm>
          <a:custGeom>
            <a:avLst/>
            <a:gdLst>
              <a:gd name="T0" fmla="*/ 73025 w 2903"/>
              <a:gd name="T1" fmla="*/ 2232025 h 1412"/>
              <a:gd name="T2" fmla="*/ 2097087 w 2903"/>
              <a:gd name="T3" fmla="*/ 2241550 h 1412"/>
              <a:gd name="T4" fmla="*/ 4608512 w 2903"/>
              <a:gd name="T5" fmla="*/ 792162 h 1412"/>
              <a:gd name="T6" fmla="*/ 4464050 w 2903"/>
              <a:gd name="T7" fmla="*/ 576262 h 1412"/>
              <a:gd name="T8" fmla="*/ 4321175 w 2903"/>
              <a:gd name="T9" fmla="*/ 431800 h 1412"/>
              <a:gd name="T10" fmla="*/ 4176712 w 2903"/>
              <a:gd name="T11" fmla="*/ 287337 h 1412"/>
              <a:gd name="T12" fmla="*/ 4032250 w 2903"/>
              <a:gd name="T13" fmla="*/ 215900 h 1412"/>
              <a:gd name="T14" fmla="*/ 3889375 w 2903"/>
              <a:gd name="T15" fmla="*/ 144462 h 1412"/>
              <a:gd name="T16" fmla="*/ 3816350 w 2903"/>
              <a:gd name="T17" fmla="*/ 144462 h 1412"/>
              <a:gd name="T18" fmla="*/ 3529012 w 2903"/>
              <a:gd name="T19" fmla="*/ 144462 h 1412"/>
              <a:gd name="T20" fmla="*/ 3384550 w 2903"/>
              <a:gd name="T21" fmla="*/ 71437 h 1412"/>
              <a:gd name="T22" fmla="*/ 3240087 w 2903"/>
              <a:gd name="T23" fmla="*/ 71437 h 1412"/>
              <a:gd name="T24" fmla="*/ 2952749 w 2903"/>
              <a:gd name="T25" fmla="*/ 71437 h 1412"/>
              <a:gd name="T26" fmla="*/ 2736850 w 2903"/>
              <a:gd name="T27" fmla="*/ 71437 h 1412"/>
              <a:gd name="T28" fmla="*/ 2520950 w 2903"/>
              <a:gd name="T29" fmla="*/ 0 h 1412"/>
              <a:gd name="T30" fmla="*/ 2376487 w 2903"/>
              <a:gd name="T31" fmla="*/ 71437 h 1412"/>
              <a:gd name="T32" fmla="*/ 2160587 w 2903"/>
              <a:gd name="T33" fmla="*/ 71437 h 1412"/>
              <a:gd name="T34" fmla="*/ 1871662 w 2903"/>
              <a:gd name="T35" fmla="*/ 71437 h 1412"/>
              <a:gd name="T36" fmla="*/ 1655763 w 2903"/>
              <a:gd name="T37" fmla="*/ 71437 h 1412"/>
              <a:gd name="T38" fmla="*/ 1296987 w 2903"/>
              <a:gd name="T39" fmla="*/ 144462 h 1412"/>
              <a:gd name="T40" fmla="*/ 1152525 w 2903"/>
              <a:gd name="T41" fmla="*/ 215900 h 1412"/>
              <a:gd name="T42" fmla="*/ 863600 w 2903"/>
              <a:gd name="T43" fmla="*/ 215900 h 1412"/>
              <a:gd name="T44" fmla="*/ 720725 w 2903"/>
              <a:gd name="T45" fmla="*/ 431800 h 1412"/>
              <a:gd name="T46" fmla="*/ 647700 w 2903"/>
              <a:gd name="T47" fmla="*/ 576262 h 1412"/>
              <a:gd name="T48" fmla="*/ 592137 w 2903"/>
              <a:gd name="T49" fmla="*/ 625475 h 1412"/>
              <a:gd name="T50" fmla="*/ 403225 w 2903"/>
              <a:gd name="T51" fmla="*/ 681037 h 1412"/>
              <a:gd name="T52" fmla="*/ 268287 w 2903"/>
              <a:gd name="T53" fmla="*/ 747712 h 1412"/>
              <a:gd name="T54" fmla="*/ 212725 w 2903"/>
              <a:gd name="T55" fmla="*/ 803275 h 1412"/>
              <a:gd name="T56" fmla="*/ 144462 w 2903"/>
              <a:gd name="T57" fmla="*/ 1008063 h 1412"/>
              <a:gd name="T58" fmla="*/ 144462 w 2903"/>
              <a:gd name="T59" fmla="*/ 1295400 h 1412"/>
              <a:gd name="T60" fmla="*/ 0 w 2903"/>
              <a:gd name="T61" fmla="*/ 1511300 h 1412"/>
              <a:gd name="T62" fmla="*/ 73025 w 2903"/>
              <a:gd name="T63" fmla="*/ 1871663 h 1412"/>
              <a:gd name="T64" fmla="*/ 73025 w 2903"/>
              <a:gd name="T65" fmla="*/ 2016125 h 1412"/>
              <a:gd name="T66" fmla="*/ 73025 w 2903"/>
              <a:gd name="T67" fmla="*/ 2160588 h 1412"/>
              <a:gd name="T68" fmla="*/ 73025 w 2903"/>
              <a:gd name="T69" fmla="*/ 2232025 h 14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903"/>
              <a:gd name="T106" fmla="*/ 0 h 1412"/>
              <a:gd name="T107" fmla="*/ 2903 w 2903"/>
              <a:gd name="T108" fmla="*/ 1412 h 14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903" h="1412">
                <a:moveTo>
                  <a:pt x="46" y="1406"/>
                </a:moveTo>
                <a:lnTo>
                  <a:pt x="1321" y="1412"/>
                </a:lnTo>
                <a:lnTo>
                  <a:pt x="2903" y="499"/>
                </a:lnTo>
                <a:lnTo>
                  <a:pt x="2812" y="363"/>
                </a:lnTo>
                <a:lnTo>
                  <a:pt x="2722" y="272"/>
                </a:lnTo>
                <a:lnTo>
                  <a:pt x="2631" y="181"/>
                </a:lnTo>
                <a:lnTo>
                  <a:pt x="2540" y="136"/>
                </a:lnTo>
                <a:lnTo>
                  <a:pt x="2450" y="91"/>
                </a:lnTo>
                <a:lnTo>
                  <a:pt x="2404" y="91"/>
                </a:lnTo>
                <a:lnTo>
                  <a:pt x="2223" y="91"/>
                </a:lnTo>
                <a:lnTo>
                  <a:pt x="2132" y="45"/>
                </a:lnTo>
                <a:lnTo>
                  <a:pt x="2041" y="45"/>
                </a:lnTo>
                <a:lnTo>
                  <a:pt x="1860" y="45"/>
                </a:lnTo>
                <a:lnTo>
                  <a:pt x="1724" y="45"/>
                </a:lnTo>
                <a:lnTo>
                  <a:pt x="1588" y="0"/>
                </a:lnTo>
                <a:lnTo>
                  <a:pt x="1497" y="45"/>
                </a:lnTo>
                <a:lnTo>
                  <a:pt x="1361" y="45"/>
                </a:lnTo>
                <a:lnTo>
                  <a:pt x="1179" y="45"/>
                </a:lnTo>
                <a:lnTo>
                  <a:pt x="1043" y="45"/>
                </a:lnTo>
                <a:lnTo>
                  <a:pt x="817" y="91"/>
                </a:lnTo>
                <a:lnTo>
                  <a:pt x="726" y="136"/>
                </a:lnTo>
                <a:lnTo>
                  <a:pt x="544" y="136"/>
                </a:lnTo>
                <a:lnTo>
                  <a:pt x="454" y="272"/>
                </a:lnTo>
                <a:lnTo>
                  <a:pt x="408" y="363"/>
                </a:lnTo>
                <a:cubicBezTo>
                  <a:pt x="396" y="373"/>
                  <a:pt x="387" y="387"/>
                  <a:pt x="373" y="394"/>
                </a:cubicBezTo>
                <a:cubicBezTo>
                  <a:pt x="349" y="407"/>
                  <a:pt x="283" y="417"/>
                  <a:pt x="254" y="429"/>
                </a:cubicBezTo>
                <a:cubicBezTo>
                  <a:pt x="225" y="441"/>
                  <a:pt x="191" y="449"/>
                  <a:pt x="169" y="471"/>
                </a:cubicBezTo>
                <a:cubicBezTo>
                  <a:pt x="157" y="483"/>
                  <a:pt x="134" y="506"/>
                  <a:pt x="134" y="506"/>
                </a:cubicBezTo>
                <a:lnTo>
                  <a:pt x="91" y="635"/>
                </a:lnTo>
                <a:lnTo>
                  <a:pt x="91" y="816"/>
                </a:lnTo>
                <a:lnTo>
                  <a:pt x="0" y="952"/>
                </a:lnTo>
                <a:lnTo>
                  <a:pt x="46" y="1179"/>
                </a:lnTo>
                <a:lnTo>
                  <a:pt x="46" y="1270"/>
                </a:lnTo>
                <a:lnTo>
                  <a:pt x="46" y="1361"/>
                </a:lnTo>
                <a:lnTo>
                  <a:pt x="46" y="14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>
                  <a:alpha val="37999"/>
                </a:srgb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076" name="Object 31"/>
          <p:cNvGraphicFramePr>
            <a:graphicFrameLocks noChangeAspect="1"/>
          </p:cNvGraphicFramePr>
          <p:nvPr/>
        </p:nvGraphicFramePr>
        <p:xfrm>
          <a:off x="6115050" y="5876925"/>
          <a:ext cx="2336800" cy="498475"/>
        </p:xfrm>
        <a:graphic>
          <a:graphicData uri="http://schemas.openxmlformats.org/presentationml/2006/ole">
            <p:oleObj spid="_x0000_s9220" name="Формула" r:id="rId5" imgW="952200" imgH="203040" progId="Equation.3">
              <p:embed/>
            </p:oleObj>
          </a:graphicData>
        </a:graphic>
      </p:graphicFrame>
      <p:sp>
        <p:nvSpPr>
          <p:cNvPr id="3088" name="Text Box 32"/>
          <p:cNvSpPr txBox="1">
            <a:spLocks noChangeArrowheads="1"/>
          </p:cNvSpPr>
          <p:nvPr/>
        </p:nvSpPr>
        <p:spPr bwMode="auto">
          <a:xfrm>
            <a:off x="4427538" y="5805488"/>
            <a:ext cx="1646237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sp>
        <p:nvSpPr>
          <p:cNvPr id="3089" name="Line 33"/>
          <p:cNvSpPr>
            <a:spLocks noChangeShapeType="1"/>
          </p:cNvSpPr>
          <p:nvPr/>
        </p:nvSpPr>
        <p:spPr bwMode="auto">
          <a:xfrm>
            <a:off x="4427538" y="5589588"/>
            <a:ext cx="43926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0" name="Text Box 35"/>
          <p:cNvSpPr txBox="1">
            <a:spLocks noChangeArrowheads="1"/>
          </p:cNvSpPr>
          <p:nvPr/>
        </p:nvSpPr>
        <p:spPr bwMode="auto">
          <a:xfrm>
            <a:off x="7164388" y="217488"/>
            <a:ext cx="1513876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Univers" pitchFamily="34" charset="0"/>
              </a:rPr>
              <a:t>Задача 3</a:t>
            </a:r>
          </a:p>
        </p:txBody>
      </p:sp>
      <p:sp>
        <p:nvSpPr>
          <p:cNvPr id="3091" name="AutoShape 3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357166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Freeform 11"/>
          <p:cNvSpPr>
            <a:spLocks/>
          </p:cNvSpPr>
          <p:nvPr/>
        </p:nvSpPr>
        <p:spPr bwMode="auto">
          <a:xfrm>
            <a:off x="4140200" y="1484313"/>
            <a:ext cx="3336925" cy="2663825"/>
          </a:xfrm>
          <a:custGeom>
            <a:avLst/>
            <a:gdLst>
              <a:gd name="T0" fmla="*/ 0 w 2102"/>
              <a:gd name="T1" fmla="*/ 2663825 h 1678"/>
              <a:gd name="T2" fmla="*/ 3336925 w 2102"/>
              <a:gd name="T3" fmla="*/ 0 h 1678"/>
              <a:gd name="T4" fmla="*/ 0 60000 65536"/>
              <a:gd name="T5" fmla="*/ 0 60000 65536"/>
              <a:gd name="T6" fmla="*/ 0 w 2102"/>
              <a:gd name="T7" fmla="*/ 0 h 1678"/>
              <a:gd name="T8" fmla="*/ 2102 w 2102"/>
              <a:gd name="T9" fmla="*/ 1678 h 16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02" h="1678">
                <a:moveTo>
                  <a:pt x="0" y="1678"/>
                </a:moveTo>
                <a:lnTo>
                  <a:pt x="210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098" name="Object 17"/>
          <p:cNvGraphicFramePr>
            <a:graphicFrameLocks noChangeAspect="1"/>
          </p:cNvGraphicFramePr>
          <p:nvPr/>
        </p:nvGraphicFramePr>
        <p:xfrm>
          <a:off x="4787900" y="4868863"/>
          <a:ext cx="2406650" cy="795337"/>
        </p:xfrm>
        <a:graphic>
          <a:graphicData uri="http://schemas.openxmlformats.org/presentationml/2006/ole">
            <p:oleObj spid="_x0000_s10242" name="Формула" r:id="rId3" imgW="723600" imgH="228600" progId="Equation.3">
              <p:embed/>
            </p:oleObj>
          </a:graphicData>
        </a:graphic>
      </p:graphicFrame>
      <p:sp>
        <p:nvSpPr>
          <p:cNvPr id="4103" name="Line 18"/>
          <p:cNvSpPr>
            <a:spLocks noChangeShapeType="1"/>
          </p:cNvSpPr>
          <p:nvPr/>
        </p:nvSpPr>
        <p:spPr bwMode="auto">
          <a:xfrm>
            <a:off x="4643438" y="5734050"/>
            <a:ext cx="3829050" cy="23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099" name="Object 26"/>
          <p:cNvGraphicFramePr>
            <a:graphicFrameLocks noChangeAspect="1"/>
          </p:cNvGraphicFramePr>
          <p:nvPr/>
        </p:nvGraphicFramePr>
        <p:xfrm>
          <a:off x="6372225" y="5876925"/>
          <a:ext cx="2211388" cy="712788"/>
        </p:xfrm>
        <a:graphic>
          <a:graphicData uri="http://schemas.openxmlformats.org/presentationml/2006/ole">
            <p:oleObj spid="_x0000_s10243" name="Формула" r:id="rId4" imgW="660240" imgH="203040" progId="Equation.3">
              <p:embed/>
            </p:oleObj>
          </a:graphicData>
        </a:graphic>
      </p:graphicFrame>
      <p:sp>
        <p:nvSpPr>
          <p:cNvPr id="4104" name="Freeform 29"/>
          <p:cNvSpPr>
            <a:spLocks/>
          </p:cNvSpPr>
          <p:nvPr/>
        </p:nvSpPr>
        <p:spPr bwMode="auto">
          <a:xfrm>
            <a:off x="4140200" y="1557338"/>
            <a:ext cx="4392613" cy="2592387"/>
          </a:xfrm>
          <a:custGeom>
            <a:avLst/>
            <a:gdLst>
              <a:gd name="T0" fmla="*/ 3313113 w 2767"/>
              <a:gd name="T1" fmla="*/ 0 h 1633"/>
              <a:gd name="T2" fmla="*/ 0 w 2767"/>
              <a:gd name="T3" fmla="*/ 2592387 h 1633"/>
              <a:gd name="T4" fmla="*/ 3989388 w 2767"/>
              <a:gd name="T5" fmla="*/ 2582862 h 1633"/>
              <a:gd name="T6" fmla="*/ 4321176 w 2767"/>
              <a:gd name="T7" fmla="*/ 2160587 h 1633"/>
              <a:gd name="T8" fmla="*/ 4392613 w 2767"/>
              <a:gd name="T9" fmla="*/ 1727200 h 1633"/>
              <a:gd name="T10" fmla="*/ 4321176 w 2767"/>
              <a:gd name="T11" fmla="*/ 1368425 h 1633"/>
              <a:gd name="T12" fmla="*/ 4176713 w 2767"/>
              <a:gd name="T13" fmla="*/ 863600 h 1633"/>
              <a:gd name="T14" fmla="*/ 4032251 w 2767"/>
              <a:gd name="T15" fmla="*/ 576262 h 1633"/>
              <a:gd name="T16" fmla="*/ 3816351 w 2767"/>
              <a:gd name="T17" fmla="*/ 360362 h 1633"/>
              <a:gd name="T18" fmla="*/ 3600451 w 2767"/>
              <a:gd name="T19" fmla="*/ 144462 h 1633"/>
              <a:gd name="T20" fmla="*/ 3384551 w 2767"/>
              <a:gd name="T21" fmla="*/ 71437 h 1633"/>
              <a:gd name="T22" fmla="*/ 3313113 w 2767"/>
              <a:gd name="T23" fmla="*/ 0 h 16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767"/>
              <a:gd name="T37" fmla="*/ 0 h 1633"/>
              <a:gd name="T38" fmla="*/ 2767 w 2767"/>
              <a:gd name="T39" fmla="*/ 1633 h 163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767" h="1633">
                <a:moveTo>
                  <a:pt x="2087" y="0"/>
                </a:moveTo>
                <a:lnTo>
                  <a:pt x="0" y="1633"/>
                </a:lnTo>
                <a:lnTo>
                  <a:pt x="2513" y="1627"/>
                </a:lnTo>
                <a:lnTo>
                  <a:pt x="2722" y="1361"/>
                </a:lnTo>
                <a:lnTo>
                  <a:pt x="2767" y="1088"/>
                </a:lnTo>
                <a:lnTo>
                  <a:pt x="2722" y="862"/>
                </a:lnTo>
                <a:lnTo>
                  <a:pt x="2631" y="544"/>
                </a:lnTo>
                <a:lnTo>
                  <a:pt x="2540" y="363"/>
                </a:lnTo>
                <a:lnTo>
                  <a:pt x="2404" y="227"/>
                </a:lnTo>
                <a:lnTo>
                  <a:pt x="2268" y="91"/>
                </a:lnTo>
                <a:lnTo>
                  <a:pt x="2132" y="45"/>
                </a:lnTo>
                <a:lnTo>
                  <a:pt x="2087" y="0"/>
                </a:lnTo>
                <a:close/>
              </a:path>
            </a:pathLst>
          </a:custGeom>
          <a:gradFill rotWithShape="1">
            <a:gsLst>
              <a:gs pos="0">
                <a:srgbClr val="CC66FF">
                  <a:alpha val="43999"/>
                </a:srgbClr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5" name="Freeform 30"/>
          <p:cNvSpPr>
            <a:spLocks/>
          </p:cNvSpPr>
          <p:nvPr/>
        </p:nvSpPr>
        <p:spPr bwMode="auto">
          <a:xfrm>
            <a:off x="1547813" y="1125538"/>
            <a:ext cx="5616575" cy="3024187"/>
          </a:xfrm>
          <a:custGeom>
            <a:avLst/>
            <a:gdLst>
              <a:gd name="T0" fmla="*/ 0 w 3538"/>
              <a:gd name="T1" fmla="*/ 3024187 h 1905"/>
              <a:gd name="T2" fmla="*/ 2560638 w 3538"/>
              <a:gd name="T3" fmla="*/ 3014662 h 1905"/>
              <a:gd name="T4" fmla="*/ 5616575 w 3538"/>
              <a:gd name="T5" fmla="*/ 576262 h 1905"/>
              <a:gd name="T6" fmla="*/ 5113338 w 3538"/>
              <a:gd name="T7" fmla="*/ 215900 h 1905"/>
              <a:gd name="T8" fmla="*/ 4752975 w 3538"/>
              <a:gd name="T9" fmla="*/ 71437 h 1905"/>
              <a:gd name="T10" fmla="*/ 4176713 w 3538"/>
              <a:gd name="T11" fmla="*/ 71437 h 1905"/>
              <a:gd name="T12" fmla="*/ 3673476 w 3538"/>
              <a:gd name="T13" fmla="*/ 71437 h 1905"/>
              <a:gd name="T14" fmla="*/ 3384551 w 3538"/>
              <a:gd name="T15" fmla="*/ 0 h 1905"/>
              <a:gd name="T16" fmla="*/ 3240087 w 3538"/>
              <a:gd name="T17" fmla="*/ 0 h 1905"/>
              <a:gd name="T18" fmla="*/ 2808288 w 3538"/>
              <a:gd name="T19" fmla="*/ 0 h 1905"/>
              <a:gd name="T20" fmla="*/ 2449513 w 3538"/>
              <a:gd name="T21" fmla="*/ 71437 h 1905"/>
              <a:gd name="T22" fmla="*/ 2232025 w 3538"/>
              <a:gd name="T23" fmla="*/ 142875 h 1905"/>
              <a:gd name="T24" fmla="*/ 1944688 w 3538"/>
              <a:gd name="T25" fmla="*/ 215900 h 1905"/>
              <a:gd name="T26" fmla="*/ 1441450 w 3538"/>
              <a:gd name="T27" fmla="*/ 358775 h 1905"/>
              <a:gd name="T28" fmla="*/ 1152525 w 3538"/>
              <a:gd name="T29" fmla="*/ 503237 h 1905"/>
              <a:gd name="T30" fmla="*/ 1008063 w 3538"/>
              <a:gd name="T31" fmla="*/ 719137 h 1905"/>
              <a:gd name="T32" fmla="*/ 792162 w 3538"/>
              <a:gd name="T33" fmla="*/ 863600 h 1905"/>
              <a:gd name="T34" fmla="*/ 649288 w 3538"/>
              <a:gd name="T35" fmla="*/ 1150937 h 1905"/>
              <a:gd name="T36" fmla="*/ 431800 w 3538"/>
              <a:gd name="T37" fmla="*/ 1366837 h 1905"/>
              <a:gd name="T38" fmla="*/ 450850 w 3538"/>
              <a:gd name="T39" fmla="*/ 1400175 h 1905"/>
              <a:gd name="T40" fmla="*/ 460375 w 3538"/>
              <a:gd name="T41" fmla="*/ 1512887 h 1905"/>
              <a:gd name="T42" fmla="*/ 460375 w 3538"/>
              <a:gd name="T43" fmla="*/ 1690688 h 1905"/>
              <a:gd name="T44" fmla="*/ 301625 w 3538"/>
              <a:gd name="T45" fmla="*/ 1924050 h 1905"/>
              <a:gd name="T46" fmla="*/ 292100 w 3538"/>
              <a:gd name="T47" fmla="*/ 1998662 h 1905"/>
              <a:gd name="T48" fmla="*/ 282575 w 3538"/>
              <a:gd name="T49" fmla="*/ 2054225 h 1905"/>
              <a:gd name="T50" fmla="*/ 215900 w 3538"/>
              <a:gd name="T51" fmla="*/ 2232025 h 1905"/>
              <a:gd name="T52" fmla="*/ 171450 w 3538"/>
              <a:gd name="T53" fmla="*/ 2417762 h 1905"/>
              <a:gd name="T54" fmla="*/ 133350 w 3538"/>
              <a:gd name="T55" fmla="*/ 2735262 h 1905"/>
              <a:gd name="T56" fmla="*/ 125413 w 3538"/>
              <a:gd name="T57" fmla="*/ 2800350 h 1905"/>
              <a:gd name="T58" fmla="*/ 115888 w 3538"/>
              <a:gd name="T59" fmla="*/ 2828925 h 1905"/>
              <a:gd name="T60" fmla="*/ 0 w 3538"/>
              <a:gd name="T61" fmla="*/ 2951162 h 1905"/>
              <a:gd name="T62" fmla="*/ 0 w 3538"/>
              <a:gd name="T63" fmla="*/ 3024187 h 190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538"/>
              <a:gd name="T97" fmla="*/ 0 h 1905"/>
              <a:gd name="T98" fmla="*/ 3538 w 3538"/>
              <a:gd name="T99" fmla="*/ 1905 h 190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538" h="1905">
                <a:moveTo>
                  <a:pt x="0" y="1905"/>
                </a:moveTo>
                <a:lnTo>
                  <a:pt x="1613" y="1899"/>
                </a:lnTo>
                <a:lnTo>
                  <a:pt x="3538" y="363"/>
                </a:lnTo>
                <a:lnTo>
                  <a:pt x="3221" y="136"/>
                </a:lnTo>
                <a:lnTo>
                  <a:pt x="2994" y="45"/>
                </a:lnTo>
                <a:lnTo>
                  <a:pt x="2631" y="45"/>
                </a:lnTo>
                <a:lnTo>
                  <a:pt x="2314" y="45"/>
                </a:lnTo>
                <a:lnTo>
                  <a:pt x="2132" y="0"/>
                </a:lnTo>
                <a:lnTo>
                  <a:pt x="2041" y="0"/>
                </a:lnTo>
                <a:lnTo>
                  <a:pt x="1769" y="0"/>
                </a:lnTo>
                <a:lnTo>
                  <a:pt x="1543" y="45"/>
                </a:lnTo>
                <a:lnTo>
                  <a:pt x="1406" y="90"/>
                </a:lnTo>
                <a:lnTo>
                  <a:pt x="1225" y="136"/>
                </a:lnTo>
                <a:lnTo>
                  <a:pt x="908" y="226"/>
                </a:lnTo>
                <a:lnTo>
                  <a:pt x="726" y="317"/>
                </a:lnTo>
                <a:lnTo>
                  <a:pt x="635" y="453"/>
                </a:lnTo>
                <a:lnTo>
                  <a:pt x="499" y="544"/>
                </a:lnTo>
                <a:lnTo>
                  <a:pt x="409" y="725"/>
                </a:lnTo>
                <a:cubicBezTo>
                  <a:pt x="363" y="770"/>
                  <a:pt x="312" y="811"/>
                  <a:pt x="272" y="861"/>
                </a:cubicBezTo>
                <a:cubicBezTo>
                  <a:pt x="267" y="867"/>
                  <a:pt x="282" y="874"/>
                  <a:pt x="284" y="882"/>
                </a:cubicBezTo>
                <a:cubicBezTo>
                  <a:pt x="289" y="905"/>
                  <a:pt x="289" y="929"/>
                  <a:pt x="290" y="953"/>
                </a:cubicBezTo>
                <a:cubicBezTo>
                  <a:pt x="291" y="990"/>
                  <a:pt x="290" y="1028"/>
                  <a:pt x="290" y="1065"/>
                </a:cubicBezTo>
                <a:cubicBezTo>
                  <a:pt x="249" y="1110"/>
                  <a:pt x="210" y="1153"/>
                  <a:pt x="190" y="1212"/>
                </a:cubicBezTo>
                <a:cubicBezTo>
                  <a:pt x="188" y="1228"/>
                  <a:pt x="186" y="1243"/>
                  <a:pt x="184" y="1259"/>
                </a:cubicBezTo>
                <a:cubicBezTo>
                  <a:pt x="182" y="1271"/>
                  <a:pt x="178" y="1294"/>
                  <a:pt x="178" y="1294"/>
                </a:cubicBezTo>
                <a:lnTo>
                  <a:pt x="136" y="1406"/>
                </a:lnTo>
                <a:cubicBezTo>
                  <a:pt x="127" y="1445"/>
                  <a:pt x="113" y="1483"/>
                  <a:pt x="108" y="1523"/>
                </a:cubicBezTo>
                <a:cubicBezTo>
                  <a:pt x="99" y="1588"/>
                  <a:pt x="100" y="1659"/>
                  <a:pt x="84" y="1723"/>
                </a:cubicBezTo>
                <a:cubicBezTo>
                  <a:pt x="82" y="1737"/>
                  <a:pt x="82" y="1750"/>
                  <a:pt x="79" y="1764"/>
                </a:cubicBezTo>
                <a:cubicBezTo>
                  <a:pt x="78" y="1770"/>
                  <a:pt x="73" y="1782"/>
                  <a:pt x="73" y="1782"/>
                </a:cubicBezTo>
                <a:lnTo>
                  <a:pt x="0" y="1859"/>
                </a:lnTo>
                <a:lnTo>
                  <a:pt x="0" y="1905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0FA90">
                  <a:alpha val="75998"/>
                </a:srgb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100" name="Object 14"/>
          <p:cNvGraphicFramePr>
            <a:graphicFrameLocks noChangeAspect="1"/>
          </p:cNvGraphicFramePr>
          <p:nvPr/>
        </p:nvGraphicFramePr>
        <p:xfrm>
          <a:off x="5148263" y="3502025"/>
          <a:ext cx="576262" cy="528638"/>
        </p:xfrm>
        <a:graphic>
          <a:graphicData uri="http://schemas.openxmlformats.org/presentationml/2006/ole">
            <p:oleObj spid="_x0000_s10244" name="Формула" r:id="rId5" imgW="152280" imgH="139680" progId="Equation.3">
              <p:embed/>
            </p:oleObj>
          </a:graphicData>
        </a:graphic>
      </p:graphicFrame>
      <p:graphicFrame>
        <p:nvGraphicFramePr>
          <p:cNvPr id="4101" name="Object 15"/>
          <p:cNvGraphicFramePr>
            <a:graphicFrameLocks noChangeAspect="1"/>
          </p:cNvGraphicFramePr>
          <p:nvPr/>
        </p:nvGraphicFramePr>
        <p:xfrm>
          <a:off x="3563938" y="3430588"/>
          <a:ext cx="585787" cy="722312"/>
        </p:xfrm>
        <a:graphic>
          <a:graphicData uri="http://schemas.openxmlformats.org/presentationml/2006/ole">
            <p:oleObj spid="_x0000_s10245" name="Формула" r:id="rId6" imgW="164880" imgH="203040" progId="Equation.3">
              <p:embed/>
            </p:oleObj>
          </a:graphicData>
        </a:graphic>
      </p:graphicFrame>
      <p:sp>
        <p:nvSpPr>
          <p:cNvPr id="4106" name="Line 31"/>
          <p:cNvSpPr>
            <a:spLocks noChangeShapeType="1"/>
          </p:cNvSpPr>
          <p:nvPr/>
        </p:nvSpPr>
        <p:spPr bwMode="auto">
          <a:xfrm>
            <a:off x="971550" y="4149725"/>
            <a:ext cx="6697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7" name="Text Box 33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4</a:t>
            </a:r>
          </a:p>
        </p:txBody>
      </p:sp>
      <p:sp>
        <p:nvSpPr>
          <p:cNvPr id="4108" name="Rectangle 34"/>
          <p:cNvSpPr>
            <a:spLocks noChangeArrowheads="1"/>
          </p:cNvSpPr>
          <p:nvPr/>
        </p:nvSpPr>
        <p:spPr bwMode="auto">
          <a:xfrm>
            <a:off x="900113" y="3502025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4109" name="Rectangle 35"/>
          <p:cNvSpPr>
            <a:spLocks noChangeArrowheads="1"/>
          </p:cNvSpPr>
          <p:nvPr/>
        </p:nvSpPr>
        <p:spPr bwMode="auto">
          <a:xfrm>
            <a:off x="6732588" y="105410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4110" name="Rectangle 36"/>
          <p:cNvSpPr>
            <a:spLocks noChangeArrowheads="1"/>
          </p:cNvSpPr>
          <p:nvPr/>
        </p:nvSpPr>
        <p:spPr bwMode="auto">
          <a:xfrm>
            <a:off x="7380288" y="3502025"/>
            <a:ext cx="4778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4111" name="Rectangle 37"/>
          <p:cNvSpPr>
            <a:spLocks noChangeArrowheads="1"/>
          </p:cNvSpPr>
          <p:nvPr/>
        </p:nvSpPr>
        <p:spPr bwMode="auto">
          <a:xfrm>
            <a:off x="3995738" y="4292600"/>
            <a:ext cx="5000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4112" name="AutoShape 3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3" name="Text Box 39"/>
          <p:cNvSpPr txBox="1">
            <a:spLocks noChangeArrowheads="1"/>
          </p:cNvSpPr>
          <p:nvPr/>
        </p:nvSpPr>
        <p:spPr bwMode="auto">
          <a:xfrm>
            <a:off x="4787900" y="5949950"/>
            <a:ext cx="1646238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428604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Freeform 36"/>
          <p:cNvSpPr>
            <a:spLocks/>
          </p:cNvSpPr>
          <p:nvPr/>
        </p:nvSpPr>
        <p:spPr bwMode="auto">
          <a:xfrm>
            <a:off x="1211263" y="627063"/>
            <a:ext cx="6192837" cy="3313112"/>
          </a:xfrm>
          <a:custGeom>
            <a:avLst/>
            <a:gdLst>
              <a:gd name="T0" fmla="*/ 71438 w 3901"/>
              <a:gd name="T1" fmla="*/ 3313112 h 2087"/>
              <a:gd name="T2" fmla="*/ 2863850 w 3901"/>
              <a:gd name="T3" fmla="*/ 3303587 h 2087"/>
              <a:gd name="T4" fmla="*/ 6192837 w 3901"/>
              <a:gd name="T5" fmla="*/ 647700 h 2087"/>
              <a:gd name="T6" fmla="*/ 5688012 w 3901"/>
              <a:gd name="T7" fmla="*/ 288925 h 2087"/>
              <a:gd name="T8" fmla="*/ 5472112 w 3901"/>
              <a:gd name="T9" fmla="*/ 144462 h 2087"/>
              <a:gd name="T10" fmla="*/ 5184775 w 3901"/>
              <a:gd name="T11" fmla="*/ 73025 h 2087"/>
              <a:gd name="T12" fmla="*/ 4895850 w 3901"/>
              <a:gd name="T13" fmla="*/ 73025 h 2087"/>
              <a:gd name="T14" fmla="*/ 4392613 w 3901"/>
              <a:gd name="T15" fmla="*/ 0 h 2087"/>
              <a:gd name="T16" fmla="*/ 4032250 w 3901"/>
              <a:gd name="T17" fmla="*/ 0 h 2087"/>
              <a:gd name="T18" fmla="*/ 3600450 w 3901"/>
              <a:gd name="T19" fmla="*/ 0 h 2087"/>
              <a:gd name="T20" fmla="*/ 3095625 w 3901"/>
              <a:gd name="T21" fmla="*/ 0 h 2087"/>
              <a:gd name="T22" fmla="*/ 2520950 w 3901"/>
              <a:gd name="T23" fmla="*/ 73025 h 2087"/>
              <a:gd name="T24" fmla="*/ 2016125 w 3901"/>
              <a:gd name="T25" fmla="*/ 73025 h 2087"/>
              <a:gd name="T26" fmla="*/ 1584325 w 3901"/>
              <a:gd name="T27" fmla="*/ 144462 h 2087"/>
              <a:gd name="T28" fmla="*/ 1152525 w 3901"/>
              <a:gd name="T29" fmla="*/ 360362 h 2087"/>
              <a:gd name="T30" fmla="*/ 720725 w 3901"/>
              <a:gd name="T31" fmla="*/ 576262 h 2087"/>
              <a:gd name="T32" fmla="*/ 576263 w 3901"/>
              <a:gd name="T33" fmla="*/ 936625 h 2087"/>
              <a:gd name="T34" fmla="*/ 431800 w 3901"/>
              <a:gd name="T35" fmla="*/ 1152525 h 2087"/>
              <a:gd name="T36" fmla="*/ 360362 w 3901"/>
              <a:gd name="T37" fmla="*/ 1439862 h 2087"/>
              <a:gd name="T38" fmla="*/ 215900 w 3901"/>
              <a:gd name="T39" fmla="*/ 1944687 h 2087"/>
              <a:gd name="T40" fmla="*/ 144463 w 3901"/>
              <a:gd name="T41" fmla="*/ 2447924 h 2087"/>
              <a:gd name="T42" fmla="*/ 0 w 3901"/>
              <a:gd name="T43" fmla="*/ 2808287 h 2087"/>
              <a:gd name="T44" fmla="*/ 0 w 3901"/>
              <a:gd name="T45" fmla="*/ 3168649 h 2087"/>
              <a:gd name="T46" fmla="*/ 71438 w 3901"/>
              <a:gd name="T47" fmla="*/ 3240086 h 2087"/>
              <a:gd name="T48" fmla="*/ 71438 w 3901"/>
              <a:gd name="T49" fmla="*/ 3313112 h 208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901"/>
              <a:gd name="T76" fmla="*/ 0 h 2087"/>
              <a:gd name="T77" fmla="*/ 3901 w 3901"/>
              <a:gd name="T78" fmla="*/ 2087 h 208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901" h="2087">
                <a:moveTo>
                  <a:pt x="45" y="2087"/>
                </a:moveTo>
                <a:lnTo>
                  <a:pt x="1804" y="2081"/>
                </a:lnTo>
                <a:lnTo>
                  <a:pt x="3901" y="408"/>
                </a:lnTo>
                <a:lnTo>
                  <a:pt x="3583" y="182"/>
                </a:lnTo>
                <a:lnTo>
                  <a:pt x="3447" y="91"/>
                </a:lnTo>
                <a:lnTo>
                  <a:pt x="3266" y="46"/>
                </a:lnTo>
                <a:lnTo>
                  <a:pt x="3084" y="46"/>
                </a:lnTo>
                <a:lnTo>
                  <a:pt x="2767" y="0"/>
                </a:lnTo>
                <a:lnTo>
                  <a:pt x="2540" y="0"/>
                </a:lnTo>
                <a:lnTo>
                  <a:pt x="2268" y="0"/>
                </a:lnTo>
                <a:lnTo>
                  <a:pt x="1950" y="0"/>
                </a:lnTo>
                <a:lnTo>
                  <a:pt x="1588" y="46"/>
                </a:lnTo>
                <a:lnTo>
                  <a:pt x="1270" y="46"/>
                </a:lnTo>
                <a:lnTo>
                  <a:pt x="998" y="91"/>
                </a:lnTo>
                <a:lnTo>
                  <a:pt x="726" y="227"/>
                </a:lnTo>
                <a:lnTo>
                  <a:pt x="454" y="363"/>
                </a:lnTo>
                <a:lnTo>
                  <a:pt x="363" y="590"/>
                </a:lnTo>
                <a:lnTo>
                  <a:pt x="272" y="726"/>
                </a:lnTo>
                <a:lnTo>
                  <a:pt x="227" y="907"/>
                </a:lnTo>
                <a:lnTo>
                  <a:pt x="136" y="1225"/>
                </a:lnTo>
                <a:lnTo>
                  <a:pt x="91" y="1542"/>
                </a:lnTo>
                <a:lnTo>
                  <a:pt x="0" y="1769"/>
                </a:lnTo>
                <a:lnTo>
                  <a:pt x="0" y="1996"/>
                </a:lnTo>
                <a:lnTo>
                  <a:pt x="45" y="2041"/>
                </a:lnTo>
                <a:lnTo>
                  <a:pt x="45" y="208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ADF0F9">
                  <a:alpha val="74001"/>
                </a:srgb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7" name="Freeform 26"/>
          <p:cNvSpPr>
            <a:spLocks/>
          </p:cNvSpPr>
          <p:nvPr/>
        </p:nvSpPr>
        <p:spPr bwMode="auto">
          <a:xfrm>
            <a:off x="4090988" y="1347788"/>
            <a:ext cx="4740275" cy="2597150"/>
          </a:xfrm>
          <a:custGeom>
            <a:avLst/>
            <a:gdLst>
              <a:gd name="T0" fmla="*/ 3932238 w 2986"/>
              <a:gd name="T1" fmla="*/ 2573338 h 1636"/>
              <a:gd name="T2" fmla="*/ 0 w 2986"/>
              <a:gd name="T3" fmla="*/ 2576513 h 1636"/>
              <a:gd name="T4" fmla="*/ 3138487 w 2986"/>
              <a:gd name="T5" fmla="*/ 82550 h 1636"/>
              <a:gd name="T6" fmla="*/ 3881438 w 2986"/>
              <a:gd name="T7" fmla="*/ 0 h 1636"/>
              <a:gd name="T8" fmla="*/ 4727575 w 2986"/>
              <a:gd name="T9" fmla="*/ 1152525 h 1636"/>
              <a:gd name="T10" fmla="*/ 4740275 w 2986"/>
              <a:gd name="T11" fmla="*/ 1716088 h 1636"/>
              <a:gd name="T12" fmla="*/ 4660900 w 2986"/>
              <a:gd name="T13" fmla="*/ 2393950 h 1636"/>
              <a:gd name="T14" fmla="*/ 3746500 w 2986"/>
              <a:gd name="T15" fmla="*/ 2597150 h 1636"/>
              <a:gd name="T16" fmla="*/ 3746500 w 2986"/>
              <a:gd name="T17" fmla="*/ 2574925 h 1636"/>
              <a:gd name="T18" fmla="*/ 3732213 w 2986"/>
              <a:gd name="T19" fmla="*/ 2573338 h 16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986"/>
              <a:gd name="T31" fmla="*/ 0 h 1636"/>
              <a:gd name="T32" fmla="*/ 2986 w 2986"/>
              <a:gd name="T33" fmla="*/ 1636 h 16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986" h="1636">
                <a:moveTo>
                  <a:pt x="2477" y="1621"/>
                </a:moveTo>
                <a:lnTo>
                  <a:pt x="0" y="1623"/>
                </a:lnTo>
                <a:lnTo>
                  <a:pt x="1977" y="52"/>
                </a:lnTo>
                <a:lnTo>
                  <a:pt x="2445" y="0"/>
                </a:lnTo>
                <a:lnTo>
                  <a:pt x="2978" y="726"/>
                </a:lnTo>
                <a:lnTo>
                  <a:pt x="2986" y="1081"/>
                </a:lnTo>
                <a:lnTo>
                  <a:pt x="2936" y="1508"/>
                </a:lnTo>
                <a:lnTo>
                  <a:pt x="2360" y="1636"/>
                </a:lnTo>
                <a:lnTo>
                  <a:pt x="2360" y="1622"/>
                </a:lnTo>
                <a:lnTo>
                  <a:pt x="2351" y="1621"/>
                </a:lnTo>
              </a:path>
            </a:pathLst>
          </a:custGeom>
          <a:gradFill rotWithShape="1">
            <a:gsLst>
              <a:gs pos="0">
                <a:srgbClr val="F0FA90">
                  <a:alpha val="81000"/>
                </a:srgbClr>
              </a:gs>
              <a:gs pos="100000">
                <a:schemeClr val="bg1"/>
              </a:gs>
            </a:gsLst>
            <a:lin ang="18900000" scaled="1"/>
          </a:gra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8" name="Line 27"/>
          <p:cNvSpPr>
            <a:spLocks noChangeShapeType="1"/>
          </p:cNvSpPr>
          <p:nvPr/>
        </p:nvSpPr>
        <p:spPr bwMode="auto">
          <a:xfrm>
            <a:off x="1282700" y="3938588"/>
            <a:ext cx="6711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" name="Line 28"/>
          <p:cNvSpPr>
            <a:spLocks noChangeShapeType="1"/>
          </p:cNvSpPr>
          <p:nvPr/>
        </p:nvSpPr>
        <p:spPr bwMode="auto">
          <a:xfrm flipV="1">
            <a:off x="4067175" y="1268413"/>
            <a:ext cx="3355975" cy="2663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22" name="Object 29"/>
          <p:cNvGraphicFramePr>
            <a:graphicFrameLocks noChangeAspect="1"/>
          </p:cNvGraphicFramePr>
          <p:nvPr/>
        </p:nvGraphicFramePr>
        <p:xfrm>
          <a:off x="3514725" y="3363913"/>
          <a:ext cx="647700" cy="593725"/>
        </p:xfrm>
        <a:graphic>
          <a:graphicData uri="http://schemas.openxmlformats.org/presentationml/2006/ole">
            <p:oleObj spid="_x0000_s11266" name="Формула" r:id="rId3" imgW="152280" imgH="139680" progId="Equation.3">
              <p:embed/>
            </p:oleObj>
          </a:graphicData>
        </a:graphic>
      </p:graphicFrame>
      <p:graphicFrame>
        <p:nvGraphicFramePr>
          <p:cNvPr id="5123" name="Object 30"/>
          <p:cNvGraphicFramePr>
            <a:graphicFrameLocks noChangeAspect="1"/>
          </p:cNvGraphicFramePr>
          <p:nvPr/>
        </p:nvGraphicFramePr>
        <p:xfrm>
          <a:off x="5027613" y="3219450"/>
          <a:ext cx="585787" cy="720725"/>
        </p:xfrm>
        <a:graphic>
          <a:graphicData uri="http://schemas.openxmlformats.org/presentationml/2006/ole">
            <p:oleObj spid="_x0000_s11267" name="Формула" r:id="rId4" imgW="164880" imgH="203040" progId="Equation.3">
              <p:embed/>
            </p:oleObj>
          </a:graphicData>
        </a:graphic>
      </p:graphicFrame>
      <p:graphicFrame>
        <p:nvGraphicFramePr>
          <p:cNvPr id="5124" name="Object 32"/>
          <p:cNvGraphicFramePr>
            <a:graphicFrameLocks noChangeAspect="1"/>
          </p:cNvGraphicFramePr>
          <p:nvPr/>
        </p:nvGraphicFramePr>
        <p:xfrm>
          <a:off x="5076825" y="4724400"/>
          <a:ext cx="2668588" cy="842963"/>
        </p:xfrm>
        <a:graphic>
          <a:graphicData uri="http://schemas.openxmlformats.org/presentationml/2006/ole">
            <p:oleObj spid="_x0000_s11268" name="Формула" r:id="rId5" imgW="723600" imgH="228600" progId="Equation.3">
              <p:embed/>
            </p:oleObj>
          </a:graphicData>
        </a:graphic>
      </p:graphicFrame>
      <p:sp>
        <p:nvSpPr>
          <p:cNvPr id="5130" name="Line 33"/>
          <p:cNvSpPr>
            <a:spLocks noChangeShapeType="1"/>
          </p:cNvSpPr>
          <p:nvPr/>
        </p:nvSpPr>
        <p:spPr bwMode="auto">
          <a:xfrm>
            <a:off x="4572000" y="5516563"/>
            <a:ext cx="3960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25" name="Object 34"/>
          <p:cNvGraphicFramePr>
            <a:graphicFrameLocks noChangeAspect="1"/>
          </p:cNvGraphicFramePr>
          <p:nvPr/>
        </p:nvGraphicFramePr>
        <p:xfrm>
          <a:off x="6011863" y="5805488"/>
          <a:ext cx="2449512" cy="754062"/>
        </p:xfrm>
        <a:graphic>
          <a:graphicData uri="http://schemas.openxmlformats.org/presentationml/2006/ole">
            <p:oleObj spid="_x0000_s11269" name="Формула" r:id="rId6" imgW="660240" imgH="203040" progId="Equation.3">
              <p:embed/>
            </p:oleObj>
          </a:graphicData>
        </a:graphic>
      </p:graphicFrame>
      <p:sp>
        <p:nvSpPr>
          <p:cNvPr id="5131" name="Rectangle 41"/>
          <p:cNvSpPr>
            <a:spLocks noChangeArrowheads="1"/>
          </p:cNvSpPr>
          <p:nvPr/>
        </p:nvSpPr>
        <p:spPr bwMode="auto">
          <a:xfrm>
            <a:off x="1139825" y="3219450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5132" name="Rectangle 42"/>
          <p:cNvSpPr>
            <a:spLocks noChangeArrowheads="1"/>
          </p:cNvSpPr>
          <p:nvPr/>
        </p:nvSpPr>
        <p:spPr bwMode="auto">
          <a:xfrm>
            <a:off x="6972300" y="771525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5133" name="Rectangle 43"/>
          <p:cNvSpPr>
            <a:spLocks noChangeArrowheads="1"/>
          </p:cNvSpPr>
          <p:nvPr/>
        </p:nvSpPr>
        <p:spPr bwMode="auto">
          <a:xfrm>
            <a:off x="7620000" y="3290888"/>
            <a:ext cx="4778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5134" name="Rectangle 44"/>
          <p:cNvSpPr>
            <a:spLocks noChangeArrowheads="1"/>
          </p:cNvSpPr>
          <p:nvPr/>
        </p:nvSpPr>
        <p:spPr bwMode="auto">
          <a:xfrm>
            <a:off x="3803650" y="4011613"/>
            <a:ext cx="500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5135" name="Text Box 45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5</a:t>
            </a:r>
          </a:p>
        </p:txBody>
      </p:sp>
      <p:sp>
        <p:nvSpPr>
          <p:cNvPr id="5136" name="AutoShape 4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Text Box 47"/>
          <p:cNvSpPr txBox="1">
            <a:spLocks noChangeArrowheads="1"/>
          </p:cNvSpPr>
          <p:nvPr/>
        </p:nvSpPr>
        <p:spPr bwMode="auto">
          <a:xfrm>
            <a:off x="4500563" y="5876925"/>
            <a:ext cx="1646237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57166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Freeform 16"/>
          <p:cNvSpPr>
            <a:spLocks/>
          </p:cNvSpPr>
          <p:nvPr/>
        </p:nvSpPr>
        <p:spPr bwMode="auto">
          <a:xfrm>
            <a:off x="771525" y="541338"/>
            <a:ext cx="5784850" cy="3313112"/>
          </a:xfrm>
          <a:custGeom>
            <a:avLst/>
            <a:gdLst>
              <a:gd name="T0" fmla="*/ 79375 w 3644"/>
              <a:gd name="T1" fmla="*/ 3313112 h 2087"/>
              <a:gd name="T2" fmla="*/ 2846388 w 3644"/>
              <a:gd name="T3" fmla="*/ 3313112 h 2087"/>
              <a:gd name="T4" fmla="*/ 5784850 w 3644"/>
              <a:gd name="T5" fmla="*/ 1008062 h 2087"/>
              <a:gd name="T6" fmla="*/ 5768975 w 3644"/>
              <a:gd name="T7" fmla="*/ 1008062 h 2087"/>
              <a:gd name="T8" fmla="*/ 5695950 w 3644"/>
              <a:gd name="T9" fmla="*/ 720725 h 2087"/>
              <a:gd name="T10" fmla="*/ 5553075 w 3644"/>
              <a:gd name="T11" fmla="*/ 576262 h 2087"/>
              <a:gd name="T12" fmla="*/ 5408613 w 3644"/>
              <a:gd name="T13" fmla="*/ 360362 h 2087"/>
              <a:gd name="T14" fmla="*/ 5048250 w 3644"/>
              <a:gd name="T15" fmla="*/ 360362 h 2087"/>
              <a:gd name="T16" fmla="*/ 4687888 w 3644"/>
              <a:gd name="T17" fmla="*/ 73025 h 2087"/>
              <a:gd name="T18" fmla="*/ 4400550 w 3644"/>
              <a:gd name="T19" fmla="*/ 73025 h 2087"/>
              <a:gd name="T20" fmla="*/ 4256088 w 3644"/>
              <a:gd name="T21" fmla="*/ 73025 h 2087"/>
              <a:gd name="T22" fmla="*/ 4184650 w 3644"/>
              <a:gd name="T23" fmla="*/ 0 h 2087"/>
              <a:gd name="T24" fmla="*/ 3968750 w 3644"/>
              <a:gd name="T25" fmla="*/ 0 h 2087"/>
              <a:gd name="T26" fmla="*/ 3752851 w 3644"/>
              <a:gd name="T27" fmla="*/ 0 h 2087"/>
              <a:gd name="T28" fmla="*/ 3535363 w 3644"/>
              <a:gd name="T29" fmla="*/ 0 h 2087"/>
              <a:gd name="T30" fmla="*/ 3319463 w 3644"/>
              <a:gd name="T31" fmla="*/ 0 h 2087"/>
              <a:gd name="T32" fmla="*/ 3032125 w 3644"/>
              <a:gd name="T33" fmla="*/ 73025 h 2087"/>
              <a:gd name="T34" fmla="*/ 2744788 w 3644"/>
              <a:gd name="T35" fmla="*/ 73025 h 2087"/>
              <a:gd name="T36" fmla="*/ 2527300 w 3644"/>
              <a:gd name="T37" fmla="*/ 73025 h 2087"/>
              <a:gd name="T38" fmla="*/ 2095500 w 3644"/>
              <a:gd name="T39" fmla="*/ 144462 h 2087"/>
              <a:gd name="T40" fmla="*/ 1808163 w 3644"/>
              <a:gd name="T41" fmla="*/ 215900 h 2087"/>
              <a:gd name="T42" fmla="*/ 1614487 w 3644"/>
              <a:gd name="T43" fmla="*/ 242887 h 2087"/>
              <a:gd name="T44" fmla="*/ 1539875 w 3644"/>
              <a:gd name="T45" fmla="*/ 290512 h 2087"/>
              <a:gd name="T46" fmla="*/ 1446213 w 3644"/>
              <a:gd name="T47" fmla="*/ 317500 h 2087"/>
              <a:gd name="T48" fmla="*/ 1400175 w 3644"/>
              <a:gd name="T49" fmla="*/ 346075 h 2087"/>
              <a:gd name="T50" fmla="*/ 1016000 w 3644"/>
              <a:gd name="T51" fmla="*/ 576262 h 2087"/>
              <a:gd name="T52" fmla="*/ 800100 w 3644"/>
              <a:gd name="T53" fmla="*/ 720725 h 2087"/>
              <a:gd name="T54" fmla="*/ 584200 w 3644"/>
              <a:gd name="T55" fmla="*/ 1008062 h 2087"/>
              <a:gd name="T56" fmla="*/ 223838 w 3644"/>
              <a:gd name="T57" fmla="*/ 1368425 h 2087"/>
              <a:gd name="T58" fmla="*/ 139700 w 3644"/>
              <a:gd name="T59" fmla="*/ 1708150 h 2087"/>
              <a:gd name="T60" fmla="*/ 187325 w 3644"/>
              <a:gd name="T61" fmla="*/ 1811337 h 2087"/>
              <a:gd name="T62" fmla="*/ 195262 w 3644"/>
              <a:gd name="T63" fmla="*/ 1847850 h 2087"/>
              <a:gd name="T64" fmla="*/ 223838 w 3644"/>
              <a:gd name="T65" fmla="*/ 2305049 h 2087"/>
              <a:gd name="T66" fmla="*/ 7938 w 3644"/>
              <a:gd name="T67" fmla="*/ 2592387 h 2087"/>
              <a:gd name="T68" fmla="*/ 0 w 3644"/>
              <a:gd name="T69" fmla="*/ 2855912 h 2087"/>
              <a:gd name="T70" fmla="*/ 28575 w 3644"/>
              <a:gd name="T71" fmla="*/ 2995611 h 2087"/>
              <a:gd name="T72" fmla="*/ 28575 w 3644"/>
              <a:gd name="T73" fmla="*/ 3135311 h 2087"/>
              <a:gd name="T74" fmla="*/ 79375 w 3644"/>
              <a:gd name="T75" fmla="*/ 3313112 h 208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644"/>
              <a:gd name="T115" fmla="*/ 0 h 2087"/>
              <a:gd name="T116" fmla="*/ 3644 w 3644"/>
              <a:gd name="T117" fmla="*/ 2087 h 208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644" h="2087">
                <a:moveTo>
                  <a:pt x="50" y="2087"/>
                </a:moveTo>
                <a:lnTo>
                  <a:pt x="1793" y="2087"/>
                </a:lnTo>
                <a:lnTo>
                  <a:pt x="3644" y="635"/>
                </a:lnTo>
                <a:lnTo>
                  <a:pt x="3634" y="635"/>
                </a:lnTo>
                <a:lnTo>
                  <a:pt x="3588" y="454"/>
                </a:lnTo>
                <a:lnTo>
                  <a:pt x="3498" y="363"/>
                </a:lnTo>
                <a:lnTo>
                  <a:pt x="3407" y="227"/>
                </a:lnTo>
                <a:lnTo>
                  <a:pt x="3180" y="227"/>
                </a:lnTo>
                <a:lnTo>
                  <a:pt x="2953" y="46"/>
                </a:lnTo>
                <a:lnTo>
                  <a:pt x="2772" y="46"/>
                </a:lnTo>
                <a:lnTo>
                  <a:pt x="2681" y="46"/>
                </a:lnTo>
                <a:lnTo>
                  <a:pt x="2636" y="0"/>
                </a:lnTo>
                <a:lnTo>
                  <a:pt x="2500" y="0"/>
                </a:lnTo>
                <a:lnTo>
                  <a:pt x="2364" y="0"/>
                </a:lnTo>
                <a:lnTo>
                  <a:pt x="2227" y="0"/>
                </a:lnTo>
                <a:lnTo>
                  <a:pt x="2091" y="0"/>
                </a:lnTo>
                <a:lnTo>
                  <a:pt x="1910" y="46"/>
                </a:lnTo>
                <a:lnTo>
                  <a:pt x="1729" y="46"/>
                </a:lnTo>
                <a:lnTo>
                  <a:pt x="1592" y="46"/>
                </a:lnTo>
                <a:lnTo>
                  <a:pt x="1320" y="91"/>
                </a:lnTo>
                <a:lnTo>
                  <a:pt x="1139" y="136"/>
                </a:lnTo>
                <a:cubicBezTo>
                  <a:pt x="1098" y="142"/>
                  <a:pt x="1057" y="142"/>
                  <a:pt x="1017" y="153"/>
                </a:cubicBezTo>
                <a:cubicBezTo>
                  <a:pt x="999" y="158"/>
                  <a:pt x="986" y="173"/>
                  <a:pt x="970" y="183"/>
                </a:cubicBezTo>
                <a:cubicBezTo>
                  <a:pt x="953" y="194"/>
                  <a:pt x="931" y="195"/>
                  <a:pt x="911" y="200"/>
                </a:cubicBezTo>
                <a:cubicBezTo>
                  <a:pt x="901" y="206"/>
                  <a:pt x="882" y="218"/>
                  <a:pt x="882" y="218"/>
                </a:cubicBezTo>
                <a:lnTo>
                  <a:pt x="640" y="363"/>
                </a:lnTo>
                <a:lnTo>
                  <a:pt x="504" y="454"/>
                </a:lnTo>
                <a:lnTo>
                  <a:pt x="368" y="635"/>
                </a:lnTo>
                <a:lnTo>
                  <a:pt x="141" y="862"/>
                </a:lnTo>
                <a:cubicBezTo>
                  <a:pt x="64" y="978"/>
                  <a:pt x="22" y="983"/>
                  <a:pt x="88" y="1076"/>
                </a:cubicBezTo>
                <a:cubicBezTo>
                  <a:pt x="96" y="1100"/>
                  <a:pt x="110" y="1117"/>
                  <a:pt x="118" y="1141"/>
                </a:cubicBezTo>
                <a:cubicBezTo>
                  <a:pt x="120" y="1148"/>
                  <a:pt x="123" y="1164"/>
                  <a:pt x="123" y="1164"/>
                </a:cubicBezTo>
                <a:lnTo>
                  <a:pt x="141" y="1452"/>
                </a:lnTo>
                <a:lnTo>
                  <a:pt x="5" y="1633"/>
                </a:lnTo>
                <a:cubicBezTo>
                  <a:pt x="3" y="1688"/>
                  <a:pt x="0" y="1744"/>
                  <a:pt x="0" y="1799"/>
                </a:cubicBezTo>
                <a:cubicBezTo>
                  <a:pt x="0" y="1816"/>
                  <a:pt x="17" y="1877"/>
                  <a:pt x="18" y="1887"/>
                </a:cubicBezTo>
                <a:cubicBezTo>
                  <a:pt x="20" y="1916"/>
                  <a:pt x="18" y="1946"/>
                  <a:pt x="18" y="1975"/>
                </a:cubicBezTo>
                <a:lnTo>
                  <a:pt x="50" y="208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DFF6B0">
                  <a:alpha val="64998"/>
                </a:srgb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1" name="Freeform 6"/>
          <p:cNvSpPr>
            <a:spLocks/>
          </p:cNvSpPr>
          <p:nvPr/>
        </p:nvSpPr>
        <p:spPr bwMode="auto">
          <a:xfrm>
            <a:off x="3635375" y="1143000"/>
            <a:ext cx="4718050" cy="2714625"/>
          </a:xfrm>
          <a:custGeom>
            <a:avLst/>
            <a:gdLst>
              <a:gd name="T0" fmla="*/ 3719513 w 2972"/>
              <a:gd name="T1" fmla="*/ 2714625 h 1710"/>
              <a:gd name="T2" fmla="*/ 0 w 2972"/>
              <a:gd name="T3" fmla="*/ 2714625 h 1710"/>
              <a:gd name="T4" fmla="*/ 3136900 w 2972"/>
              <a:gd name="T5" fmla="*/ 244475 h 1710"/>
              <a:gd name="T6" fmla="*/ 3660775 w 2972"/>
              <a:gd name="T7" fmla="*/ 0 h 1710"/>
              <a:gd name="T8" fmla="*/ 4432300 w 2972"/>
              <a:gd name="T9" fmla="*/ 638175 h 1710"/>
              <a:gd name="T10" fmla="*/ 4651375 w 2972"/>
              <a:gd name="T11" fmla="*/ 603250 h 1710"/>
              <a:gd name="T12" fmla="*/ 4718050 w 2972"/>
              <a:gd name="T13" fmla="*/ 1676400 h 1710"/>
              <a:gd name="T14" fmla="*/ 3965575 w 2972"/>
              <a:gd name="T15" fmla="*/ 2705100 h 1710"/>
              <a:gd name="T16" fmla="*/ 3741738 w 2972"/>
              <a:gd name="T17" fmla="*/ 2714625 h 1710"/>
              <a:gd name="T18" fmla="*/ 3741738 w 2972"/>
              <a:gd name="T19" fmla="*/ 2692400 h 1710"/>
              <a:gd name="T20" fmla="*/ 3727450 w 2972"/>
              <a:gd name="T21" fmla="*/ 2690813 h 17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72"/>
              <a:gd name="T34" fmla="*/ 0 h 1710"/>
              <a:gd name="T35" fmla="*/ 2972 w 2972"/>
              <a:gd name="T36" fmla="*/ 1710 h 17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72" h="1710">
                <a:moveTo>
                  <a:pt x="2343" y="1710"/>
                </a:moveTo>
                <a:lnTo>
                  <a:pt x="0" y="1710"/>
                </a:lnTo>
                <a:lnTo>
                  <a:pt x="1976" y="154"/>
                </a:lnTo>
                <a:lnTo>
                  <a:pt x="2306" y="0"/>
                </a:lnTo>
                <a:lnTo>
                  <a:pt x="2792" y="402"/>
                </a:lnTo>
                <a:lnTo>
                  <a:pt x="2930" y="380"/>
                </a:lnTo>
                <a:lnTo>
                  <a:pt x="2972" y="1056"/>
                </a:lnTo>
                <a:lnTo>
                  <a:pt x="2498" y="1704"/>
                </a:lnTo>
                <a:lnTo>
                  <a:pt x="2357" y="1710"/>
                </a:lnTo>
                <a:lnTo>
                  <a:pt x="2357" y="1696"/>
                </a:lnTo>
                <a:lnTo>
                  <a:pt x="2348" y="1695"/>
                </a:lnTo>
              </a:path>
            </a:pathLst>
          </a:custGeom>
          <a:gradFill rotWithShape="1">
            <a:gsLst>
              <a:gs pos="0">
                <a:srgbClr val="CC66FF">
                  <a:alpha val="40999"/>
                </a:srgbClr>
              </a:gs>
              <a:gs pos="100000">
                <a:schemeClr val="bg1"/>
              </a:gs>
            </a:gsLst>
            <a:lin ang="18900000" scaled="1"/>
          </a:gra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850900" y="3867150"/>
            <a:ext cx="6711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Line 8"/>
          <p:cNvSpPr>
            <a:spLocks noChangeShapeType="1"/>
          </p:cNvSpPr>
          <p:nvPr/>
        </p:nvSpPr>
        <p:spPr bwMode="auto">
          <a:xfrm flipV="1">
            <a:off x="3635375" y="1196975"/>
            <a:ext cx="3355975" cy="2663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/>
        </p:nvGraphicFramePr>
        <p:xfrm>
          <a:off x="3155950" y="3205163"/>
          <a:ext cx="576263" cy="528637"/>
        </p:xfrm>
        <a:graphic>
          <a:graphicData uri="http://schemas.openxmlformats.org/presentationml/2006/ole">
            <p:oleObj spid="_x0000_s12290" name="Формула" r:id="rId3" imgW="152280" imgH="139680" progId="Equation.3">
              <p:embed/>
            </p:oleObj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595813" y="3133725"/>
          <a:ext cx="584200" cy="719138"/>
        </p:xfrm>
        <a:graphic>
          <a:graphicData uri="http://schemas.openxmlformats.org/presentationml/2006/ole">
            <p:oleObj spid="_x0000_s12291" name="Формула" r:id="rId4" imgW="164880" imgH="203040" progId="Equation.3">
              <p:embed/>
            </p:oleObj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5580063" y="4724400"/>
          <a:ext cx="2668587" cy="749300"/>
        </p:xfrm>
        <a:graphic>
          <a:graphicData uri="http://schemas.openxmlformats.org/presentationml/2006/ole">
            <p:oleObj spid="_x0000_s12292" name="Формула" r:id="rId5" imgW="723600" imgH="203040" progId="Equation.3">
              <p:embed/>
            </p:oleObj>
          </a:graphicData>
        </a:graphic>
      </p:graphicFrame>
      <p:sp>
        <p:nvSpPr>
          <p:cNvPr id="6154" name="Line 13"/>
          <p:cNvSpPr>
            <a:spLocks noChangeShapeType="1"/>
          </p:cNvSpPr>
          <p:nvPr/>
        </p:nvSpPr>
        <p:spPr bwMode="auto">
          <a:xfrm>
            <a:off x="4787900" y="5589588"/>
            <a:ext cx="3816350" cy="2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149" name="Object 14"/>
          <p:cNvGraphicFramePr>
            <a:graphicFrameLocks noChangeAspect="1"/>
          </p:cNvGraphicFramePr>
          <p:nvPr/>
        </p:nvGraphicFramePr>
        <p:xfrm>
          <a:off x="6227763" y="5876925"/>
          <a:ext cx="2451100" cy="754063"/>
        </p:xfrm>
        <a:graphic>
          <a:graphicData uri="http://schemas.openxmlformats.org/presentationml/2006/ole">
            <p:oleObj spid="_x0000_s12293" name="Формула" r:id="rId6" imgW="660240" imgH="203040" progId="Equation.3">
              <p:embed/>
            </p:oleObj>
          </a:graphicData>
        </a:graphic>
      </p:graphicFrame>
      <p:sp>
        <p:nvSpPr>
          <p:cNvPr id="6155" name="Rectangle 18"/>
          <p:cNvSpPr>
            <a:spLocks noChangeArrowheads="1"/>
          </p:cNvSpPr>
          <p:nvPr/>
        </p:nvSpPr>
        <p:spPr bwMode="auto">
          <a:xfrm>
            <a:off x="923925" y="3133725"/>
            <a:ext cx="455613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6156" name="Rectangle 19"/>
          <p:cNvSpPr>
            <a:spLocks noChangeArrowheads="1"/>
          </p:cNvSpPr>
          <p:nvPr/>
        </p:nvSpPr>
        <p:spPr bwMode="auto">
          <a:xfrm>
            <a:off x="6324600" y="757238"/>
            <a:ext cx="45561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В</a:t>
            </a:r>
          </a:p>
        </p:txBody>
      </p:sp>
      <p:sp>
        <p:nvSpPr>
          <p:cNvPr id="6157" name="Rectangle 20"/>
          <p:cNvSpPr>
            <a:spLocks noChangeArrowheads="1"/>
          </p:cNvSpPr>
          <p:nvPr/>
        </p:nvSpPr>
        <p:spPr bwMode="auto">
          <a:xfrm>
            <a:off x="7259638" y="3205163"/>
            <a:ext cx="47783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С</a:t>
            </a:r>
          </a:p>
        </p:txBody>
      </p:sp>
      <p:sp>
        <p:nvSpPr>
          <p:cNvPr id="6158" name="Rectangle 21"/>
          <p:cNvSpPr>
            <a:spLocks noChangeArrowheads="1"/>
          </p:cNvSpPr>
          <p:nvPr/>
        </p:nvSpPr>
        <p:spPr bwMode="auto">
          <a:xfrm>
            <a:off x="3443288" y="3997325"/>
            <a:ext cx="5000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О</a:t>
            </a:r>
          </a:p>
        </p:txBody>
      </p:sp>
      <p:sp>
        <p:nvSpPr>
          <p:cNvPr id="6159" name="Text Box 22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6</a:t>
            </a:r>
          </a:p>
        </p:txBody>
      </p:sp>
      <p:sp>
        <p:nvSpPr>
          <p:cNvPr id="6160" name="AutoShape 2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Text Box 24"/>
          <p:cNvSpPr txBox="1">
            <a:spLocks noChangeArrowheads="1"/>
          </p:cNvSpPr>
          <p:nvPr/>
        </p:nvSpPr>
        <p:spPr bwMode="auto">
          <a:xfrm>
            <a:off x="4716463" y="5949950"/>
            <a:ext cx="1646237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596" y="571480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reeform 51"/>
          <p:cNvSpPr>
            <a:spLocks/>
          </p:cNvSpPr>
          <p:nvPr/>
        </p:nvSpPr>
        <p:spPr bwMode="auto">
          <a:xfrm>
            <a:off x="4643438" y="1916113"/>
            <a:ext cx="3529012" cy="2233612"/>
          </a:xfrm>
          <a:custGeom>
            <a:avLst/>
            <a:gdLst>
              <a:gd name="T0" fmla="*/ 2592387 w 2223"/>
              <a:gd name="T1" fmla="*/ 0 h 1407"/>
              <a:gd name="T2" fmla="*/ 0 w 2223"/>
              <a:gd name="T3" fmla="*/ 2233612 h 1407"/>
              <a:gd name="T4" fmla="*/ 3384550 w 2223"/>
              <a:gd name="T5" fmla="*/ 2233612 h 1407"/>
              <a:gd name="T6" fmla="*/ 3457575 w 2223"/>
              <a:gd name="T7" fmla="*/ 2017712 h 1407"/>
              <a:gd name="T8" fmla="*/ 3529012 w 2223"/>
              <a:gd name="T9" fmla="*/ 1728787 h 1407"/>
              <a:gd name="T10" fmla="*/ 3529012 w 2223"/>
              <a:gd name="T11" fmla="*/ 1512887 h 1407"/>
              <a:gd name="T12" fmla="*/ 3529012 w 2223"/>
              <a:gd name="T13" fmla="*/ 1368425 h 1407"/>
              <a:gd name="T14" fmla="*/ 3529012 w 2223"/>
              <a:gd name="T15" fmla="*/ 1081087 h 1407"/>
              <a:gd name="T16" fmla="*/ 3384550 w 2223"/>
              <a:gd name="T17" fmla="*/ 865187 h 1407"/>
              <a:gd name="T18" fmla="*/ 3241674 w 2223"/>
              <a:gd name="T19" fmla="*/ 649287 h 1407"/>
              <a:gd name="T20" fmla="*/ 3241674 w 2223"/>
              <a:gd name="T21" fmla="*/ 504825 h 1407"/>
              <a:gd name="T22" fmla="*/ 3024187 w 2223"/>
              <a:gd name="T23" fmla="*/ 288925 h 1407"/>
              <a:gd name="T24" fmla="*/ 2952749 w 2223"/>
              <a:gd name="T25" fmla="*/ 217487 h 1407"/>
              <a:gd name="T26" fmla="*/ 2951162 w 2223"/>
              <a:gd name="T27" fmla="*/ 182562 h 1407"/>
              <a:gd name="T28" fmla="*/ 2746374 w 2223"/>
              <a:gd name="T29" fmla="*/ 61912 h 1407"/>
              <a:gd name="T30" fmla="*/ 2717799 w 2223"/>
              <a:gd name="T31" fmla="*/ 33337 h 1407"/>
              <a:gd name="T32" fmla="*/ 2592387 w 2223"/>
              <a:gd name="T33" fmla="*/ 0 h 140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223"/>
              <a:gd name="T52" fmla="*/ 0 h 1407"/>
              <a:gd name="T53" fmla="*/ 2223 w 2223"/>
              <a:gd name="T54" fmla="*/ 1407 h 140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223" h="1407">
                <a:moveTo>
                  <a:pt x="1633" y="0"/>
                </a:moveTo>
                <a:lnTo>
                  <a:pt x="0" y="1407"/>
                </a:lnTo>
                <a:lnTo>
                  <a:pt x="2132" y="1407"/>
                </a:lnTo>
                <a:lnTo>
                  <a:pt x="2178" y="1271"/>
                </a:lnTo>
                <a:lnTo>
                  <a:pt x="2223" y="1089"/>
                </a:lnTo>
                <a:lnTo>
                  <a:pt x="2223" y="953"/>
                </a:lnTo>
                <a:lnTo>
                  <a:pt x="2223" y="862"/>
                </a:lnTo>
                <a:lnTo>
                  <a:pt x="2223" y="681"/>
                </a:lnTo>
                <a:lnTo>
                  <a:pt x="2132" y="545"/>
                </a:lnTo>
                <a:lnTo>
                  <a:pt x="2042" y="409"/>
                </a:lnTo>
                <a:lnTo>
                  <a:pt x="2042" y="318"/>
                </a:lnTo>
                <a:lnTo>
                  <a:pt x="1905" y="182"/>
                </a:lnTo>
                <a:cubicBezTo>
                  <a:pt x="1890" y="167"/>
                  <a:pt x="1872" y="154"/>
                  <a:pt x="1860" y="137"/>
                </a:cubicBezTo>
                <a:cubicBezTo>
                  <a:pt x="1856" y="131"/>
                  <a:pt x="1863" y="121"/>
                  <a:pt x="1859" y="115"/>
                </a:cubicBezTo>
                <a:cubicBezTo>
                  <a:pt x="1846" y="95"/>
                  <a:pt x="1757" y="57"/>
                  <a:pt x="1730" y="39"/>
                </a:cubicBezTo>
                <a:cubicBezTo>
                  <a:pt x="1717" y="19"/>
                  <a:pt x="1725" y="21"/>
                  <a:pt x="1712" y="21"/>
                </a:cubicBezTo>
                <a:lnTo>
                  <a:pt x="1633" y="0"/>
                </a:lnTo>
                <a:close/>
              </a:path>
            </a:pathLst>
          </a:custGeom>
          <a:gradFill rotWithShape="1">
            <a:gsLst>
              <a:gs pos="0">
                <a:srgbClr val="F0FA90">
                  <a:alpha val="50000"/>
                </a:srgbClr>
              </a:gs>
              <a:gs pos="100000">
                <a:schemeClr val="bg1"/>
              </a:gs>
            </a:gsLst>
            <a:lin ang="189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3" name="Freeform 45"/>
          <p:cNvSpPr>
            <a:spLocks/>
          </p:cNvSpPr>
          <p:nvPr/>
        </p:nvSpPr>
        <p:spPr bwMode="auto">
          <a:xfrm>
            <a:off x="1763713" y="1052513"/>
            <a:ext cx="5448300" cy="3097212"/>
          </a:xfrm>
          <a:custGeom>
            <a:avLst/>
            <a:gdLst>
              <a:gd name="T0" fmla="*/ 155575 w 3432"/>
              <a:gd name="T1" fmla="*/ 3079750 h 1951"/>
              <a:gd name="T2" fmla="*/ 427038 w 3432"/>
              <a:gd name="T3" fmla="*/ 3068637 h 1951"/>
              <a:gd name="T4" fmla="*/ 2879725 w 3432"/>
              <a:gd name="T5" fmla="*/ 3097212 h 1951"/>
              <a:gd name="T6" fmla="*/ 5448300 w 3432"/>
              <a:gd name="T7" fmla="*/ 869950 h 1951"/>
              <a:gd name="T8" fmla="*/ 4968875 w 3432"/>
              <a:gd name="T9" fmla="*/ 576262 h 1951"/>
              <a:gd name="T10" fmla="*/ 4679950 w 3432"/>
              <a:gd name="T11" fmla="*/ 360362 h 1951"/>
              <a:gd name="T12" fmla="*/ 4464050 w 3432"/>
              <a:gd name="T13" fmla="*/ 288925 h 1951"/>
              <a:gd name="T14" fmla="*/ 4176713 w 3432"/>
              <a:gd name="T15" fmla="*/ 144462 h 1951"/>
              <a:gd name="T16" fmla="*/ 3744913 w 3432"/>
              <a:gd name="T17" fmla="*/ 144462 h 1951"/>
              <a:gd name="T18" fmla="*/ 3384551 w 3432"/>
              <a:gd name="T19" fmla="*/ 73025 h 1951"/>
              <a:gd name="T20" fmla="*/ 3024187 w 3432"/>
              <a:gd name="T21" fmla="*/ 0 h 1951"/>
              <a:gd name="T22" fmla="*/ 2808287 w 3432"/>
              <a:gd name="T23" fmla="*/ 0 h 1951"/>
              <a:gd name="T24" fmla="*/ 2520950 w 3432"/>
              <a:gd name="T25" fmla="*/ 73025 h 1951"/>
              <a:gd name="T26" fmla="*/ 2232025 w 3432"/>
              <a:gd name="T27" fmla="*/ 0 h 1951"/>
              <a:gd name="T28" fmla="*/ 1944688 w 3432"/>
              <a:gd name="T29" fmla="*/ 73025 h 1951"/>
              <a:gd name="T30" fmla="*/ 1655763 w 3432"/>
              <a:gd name="T31" fmla="*/ 73025 h 1951"/>
              <a:gd name="T32" fmla="*/ 1439862 w 3432"/>
              <a:gd name="T33" fmla="*/ 144462 h 1951"/>
              <a:gd name="T34" fmla="*/ 1223963 w 3432"/>
              <a:gd name="T35" fmla="*/ 215900 h 1951"/>
              <a:gd name="T36" fmla="*/ 1079500 w 3432"/>
              <a:gd name="T37" fmla="*/ 215900 h 1951"/>
              <a:gd name="T38" fmla="*/ 792162 w 3432"/>
              <a:gd name="T39" fmla="*/ 288925 h 1951"/>
              <a:gd name="T40" fmla="*/ 647700 w 3432"/>
              <a:gd name="T41" fmla="*/ 360362 h 1951"/>
              <a:gd name="T42" fmla="*/ 431800 w 3432"/>
              <a:gd name="T43" fmla="*/ 504825 h 1951"/>
              <a:gd name="T44" fmla="*/ 287338 w 3432"/>
              <a:gd name="T45" fmla="*/ 720725 h 1951"/>
              <a:gd name="T46" fmla="*/ 144463 w 3432"/>
              <a:gd name="T47" fmla="*/ 936625 h 1951"/>
              <a:gd name="T48" fmla="*/ 71438 w 3432"/>
              <a:gd name="T49" fmla="*/ 1439862 h 1951"/>
              <a:gd name="T50" fmla="*/ 0 w 3432"/>
              <a:gd name="T51" fmla="*/ 1584325 h 1951"/>
              <a:gd name="T52" fmla="*/ 0 w 3432"/>
              <a:gd name="T53" fmla="*/ 1728788 h 1951"/>
              <a:gd name="T54" fmla="*/ 71438 w 3432"/>
              <a:gd name="T55" fmla="*/ 2016125 h 1951"/>
              <a:gd name="T56" fmla="*/ 0 w 3432"/>
              <a:gd name="T57" fmla="*/ 2232025 h 1951"/>
              <a:gd name="T58" fmla="*/ 0 w 3432"/>
              <a:gd name="T59" fmla="*/ 2520950 h 1951"/>
              <a:gd name="T60" fmla="*/ 0 w 3432"/>
              <a:gd name="T61" fmla="*/ 2592387 h 195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432"/>
              <a:gd name="T94" fmla="*/ 0 h 1951"/>
              <a:gd name="T95" fmla="*/ 3432 w 3432"/>
              <a:gd name="T96" fmla="*/ 1951 h 195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432" h="1951">
                <a:moveTo>
                  <a:pt x="98" y="1940"/>
                </a:moveTo>
                <a:cubicBezTo>
                  <a:pt x="183" y="1926"/>
                  <a:pt x="126" y="1933"/>
                  <a:pt x="269" y="1933"/>
                </a:cubicBezTo>
                <a:lnTo>
                  <a:pt x="1814" y="1951"/>
                </a:lnTo>
                <a:lnTo>
                  <a:pt x="3432" y="548"/>
                </a:lnTo>
                <a:lnTo>
                  <a:pt x="3130" y="363"/>
                </a:lnTo>
                <a:lnTo>
                  <a:pt x="2948" y="227"/>
                </a:lnTo>
                <a:lnTo>
                  <a:pt x="2812" y="182"/>
                </a:lnTo>
                <a:lnTo>
                  <a:pt x="2631" y="91"/>
                </a:lnTo>
                <a:lnTo>
                  <a:pt x="2359" y="91"/>
                </a:lnTo>
                <a:lnTo>
                  <a:pt x="2132" y="46"/>
                </a:lnTo>
                <a:lnTo>
                  <a:pt x="1905" y="0"/>
                </a:lnTo>
                <a:lnTo>
                  <a:pt x="1769" y="0"/>
                </a:lnTo>
                <a:lnTo>
                  <a:pt x="1588" y="46"/>
                </a:lnTo>
                <a:lnTo>
                  <a:pt x="1406" y="0"/>
                </a:lnTo>
                <a:lnTo>
                  <a:pt x="1225" y="46"/>
                </a:lnTo>
                <a:lnTo>
                  <a:pt x="1043" y="46"/>
                </a:lnTo>
                <a:lnTo>
                  <a:pt x="907" y="91"/>
                </a:lnTo>
                <a:lnTo>
                  <a:pt x="771" y="136"/>
                </a:lnTo>
                <a:lnTo>
                  <a:pt x="680" y="136"/>
                </a:lnTo>
                <a:lnTo>
                  <a:pt x="499" y="182"/>
                </a:lnTo>
                <a:lnTo>
                  <a:pt x="408" y="227"/>
                </a:lnTo>
                <a:lnTo>
                  <a:pt x="272" y="318"/>
                </a:lnTo>
                <a:lnTo>
                  <a:pt x="181" y="454"/>
                </a:lnTo>
                <a:lnTo>
                  <a:pt x="91" y="590"/>
                </a:lnTo>
                <a:lnTo>
                  <a:pt x="45" y="907"/>
                </a:lnTo>
                <a:lnTo>
                  <a:pt x="0" y="998"/>
                </a:lnTo>
                <a:lnTo>
                  <a:pt x="0" y="1089"/>
                </a:lnTo>
                <a:lnTo>
                  <a:pt x="45" y="1270"/>
                </a:lnTo>
                <a:lnTo>
                  <a:pt x="0" y="1406"/>
                </a:lnTo>
                <a:lnTo>
                  <a:pt x="0" y="1588"/>
                </a:lnTo>
                <a:lnTo>
                  <a:pt x="0" y="1633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99CC">
                  <a:alpha val="42000"/>
                </a:srgbClr>
              </a:gs>
            </a:gsLst>
            <a:lin ang="27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15"/>
          <p:cNvSpPr>
            <a:spLocks noChangeShapeType="1"/>
          </p:cNvSpPr>
          <p:nvPr/>
        </p:nvSpPr>
        <p:spPr bwMode="auto">
          <a:xfrm>
            <a:off x="4716463" y="4148138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Line 16"/>
          <p:cNvSpPr>
            <a:spLocks noChangeShapeType="1"/>
          </p:cNvSpPr>
          <p:nvPr/>
        </p:nvSpPr>
        <p:spPr bwMode="auto">
          <a:xfrm flipV="1">
            <a:off x="4643438" y="2997200"/>
            <a:ext cx="3168650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Text Box 20"/>
          <p:cNvSpPr txBox="1">
            <a:spLocks noChangeArrowheads="1"/>
          </p:cNvSpPr>
          <p:nvPr/>
        </p:nvSpPr>
        <p:spPr bwMode="auto">
          <a:xfrm>
            <a:off x="1487488" y="4076700"/>
            <a:ext cx="4556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latin typeface="Arial" charset="0"/>
              </a:rPr>
              <a:t>А</a:t>
            </a:r>
          </a:p>
        </p:txBody>
      </p:sp>
      <p:sp>
        <p:nvSpPr>
          <p:cNvPr id="7177" name="Text Box 21"/>
          <p:cNvSpPr txBox="1">
            <a:spLocks noChangeArrowheads="1"/>
          </p:cNvSpPr>
          <p:nvPr/>
        </p:nvSpPr>
        <p:spPr bwMode="auto">
          <a:xfrm>
            <a:off x="7867650" y="4098925"/>
            <a:ext cx="514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С</a:t>
            </a:r>
          </a:p>
        </p:txBody>
      </p:sp>
      <p:sp>
        <p:nvSpPr>
          <p:cNvPr id="7178" name="Text Box 23"/>
          <p:cNvSpPr txBox="1">
            <a:spLocks noChangeArrowheads="1"/>
          </p:cNvSpPr>
          <p:nvPr/>
        </p:nvSpPr>
        <p:spPr bwMode="auto">
          <a:xfrm>
            <a:off x="7812088" y="2205038"/>
            <a:ext cx="5143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Arial" charset="0"/>
              </a:rPr>
              <a:t>D</a:t>
            </a:r>
            <a:endParaRPr lang="ru-RU" sz="3600">
              <a:latin typeface="Arial" charset="0"/>
            </a:endParaRPr>
          </a:p>
        </p:txBody>
      </p:sp>
      <p:sp>
        <p:nvSpPr>
          <p:cNvPr id="7179" name="Text Box 24"/>
          <p:cNvSpPr txBox="1">
            <a:spLocks noChangeArrowheads="1"/>
          </p:cNvSpPr>
          <p:nvPr/>
        </p:nvSpPr>
        <p:spPr bwMode="auto">
          <a:xfrm>
            <a:off x="6745288" y="1268413"/>
            <a:ext cx="4889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В</a:t>
            </a:r>
          </a:p>
        </p:txBody>
      </p:sp>
      <p:sp>
        <p:nvSpPr>
          <p:cNvPr id="7180" name="Text Box 25"/>
          <p:cNvSpPr txBox="1">
            <a:spLocks noChangeArrowheads="1"/>
          </p:cNvSpPr>
          <p:nvPr/>
        </p:nvSpPr>
        <p:spPr bwMode="auto">
          <a:xfrm>
            <a:off x="4343400" y="4148138"/>
            <a:ext cx="539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latin typeface="Arial" charset="0"/>
              </a:rPr>
              <a:t>О</a:t>
            </a:r>
          </a:p>
        </p:txBody>
      </p:sp>
      <p:sp>
        <p:nvSpPr>
          <p:cNvPr id="7181" name="AutoShape 27"/>
          <p:cNvSpPr>
            <a:spLocks noChangeAspect="1" noChangeArrowheads="1" noTextEdit="1"/>
          </p:cNvSpPr>
          <p:nvPr/>
        </p:nvSpPr>
        <p:spPr bwMode="auto">
          <a:xfrm>
            <a:off x="5075238" y="4797425"/>
            <a:ext cx="273685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2" name="Line 18"/>
          <p:cNvSpPr>
            <a:spLocks noChangeShapeType="1"/>
          </p:cNvSpPr>
          <p:nvPr/>
        </p:nvSpPr>
        <p:spPr bwMode="auto">
          <a:xfrm>
            <a:off x="1979613" y="4148138"/>
            <a:ext cx="6048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 flipV="1">
            <a:off x="4643438" y="1916113"/>
            <a:ext cx="2592387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4" name="Text Box 47"/>
          <p:cNvSpPr txBox="1">
            <a:spLocks noChangeArrowheads="1"/>
          </p:cNvSpPr>
          <p:nvPr/>
        </p:nvSpPr>
        <p:spPr bwMode="auto">
          <a:xfrm>
            <a:off x="5867400" y="5876925"/>
            <a:ext cx="1646238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Univers" pitchFamily="34" charset="0"/>
              </a:rPr>
              <a:t>Знайти:</a:t>
            </a:r>
          </a:p>
        </p:txBody>
      </p:sp>
      <p:sp>
        <p:nvSpPr>
          <p:cNvPr id="7185" name="Line 48"/>
          <p:cNvSpPr>
            <a:spLocks noChangeShapeType="1"/>
          </p:cNvSpPr>
          <p:nvPr/>
        </p:nvSpPr>
        <p:spPr bwMode="auto">
          <a:xfrm>
            <a:off x="5867400" y="5661025"/>
            <a:ext cx="29511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7170" name="Object 49"/>
          <p:cNvGraphicFramePr>
            <a:graphicFrameLocks noChangeAspect="1"/>
          </p:cNvGraphicFramePr>
          <p:nvPr/>
        </p:nvGraphicFramePr>
        <p:xfrm>
          <a:off x="7380288" y="5876925"/>
          <a:ext cx="1368425" cy="501650"/>
        </p:xfrm>
        <a:graphic>
          <a:graphicData uri="http://schemas.openxmlformats.org/presentationml/2006/ole">
            <p:oleObj spid="_x0000_s13314" name="Формула" r:id="rId3" imgW="482400" imgH="177480" progId="Equation.3">
              <p:embed/>
            </p:oleObj>
          </a:graphicData>
        </a:graphic>
      </p:graphicFrame>
      <p:sp>
        <p:nvSpPr>
          <p:cNvPr id="7186" name="Arc 52"/>
          <p:cNvSpPr>
            <a:spLocks/>
          </p:cNvSpPr>
          <p:nvPr/>
        </p:nvSpPr>
        <p:spPr bwMode="auto">
          <a:xfrm>
            <a:off x="5867400" y="3716338"/>
            <a:ext cx="144463" cy="433387"/>
          </a:xfrm>
          <a:custGeom>
            <a:avLst/>
            <a:gdLst>
              <a:gd name="T0" fmla="*/ 0 w 21600"/>
              <a:gd name="T1" fmla="*/ 0 h 21600"/>
              <a:gd name="T2" fmla="*/ 966183 w 21600"/>
              <a:gd name="T3" fmla="*/ 8695568 h 21600"/>
              <a:gd name="T4" fmla="*/ 0 w 21600"/>
              <a:gd name="T5" fmla="*/ 869556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7" name="Arc 53"/>
          <p:cNvSpPr>
            <a:spLocks/>
          </p:cNvSpPr>
          <p:nvPr/>
        </p:nvSpPr>
        <p:spPr bwMode="auto">
          <a:xfrm>
            <a:off x="5724525" y="3213100"/>
            <a:ext cx="144463" cy="504825"/>
          </a:xfrm>
          <a:custGeom>
            <a:avLst/>
            <a:gdLst>
              <a:gd name="T0" fmla="*/ 0 w 21600"/>
              <a:gd name="T1" fmla="*/ 0 h 21600"/>
              <a:gd name="T2" fmla="*/ 966183 w 21600"/>
              <a:gd name="T3" fmla="*/ 11798530 h 21600"/>
              <a:gd name="T4" fmla="*/ 0 w 21600"/>
              <a:gd name="T5" fmla="*/ 1179853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7171" name="Object 54"/>
          <p:cNvGraphicFramePr>
            <a:graphicFrameLocks noChangeAspect="1"/>
          </p:cNvGraphicFramePr>
          <p:nvPr/>
        </p:nvGraphicFramePr>
        <p:xfrm>
          <a:off x="6227763" y="3500438"/>
          <a:ext cx="720725" cy="576262"/>
        </p:xfrm>
        <a:graphic>
          <a:graphicData uri="http://schemas.openxmlformats.org/presentationml/2006/ole">
            <p:oleObj spid="_x0000_s13315" name="Формула" r:id="rId4" imgW="253800" imgH="203040" progId="Equation.3">
              <p:embed/>
            </p:oleObj>
          </a:graphicData>
        </a:graphic>
      </p:graphicFrame>
      <p:sp>
        <p:nvSpPr>
          <p:cNvPr id="7188" name="Text Box 56"/>
          <p:cNvSpPr txBox="1">
            <a:spLocks noChangeArrowheads="1"/>
          </p:cNvSpPr>
          <p:nvPr/>
        </p:nvSpPr>
        <p:spPr bwMode="auto">
          <a:xfrm>
            <a:off x="7164388" y="217488"/>
            <a:ext cx="154622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Univers" pitchFamily="34" charset="0"/>
              </a:rPr>
              <a:t>Задача 7</a:t>
            </a:r>
          </a:p>
        </p:txBody>
      </p:sp>
      <p:sp>
        <p:nvSpPr>
          <p:cNvPr id="7189" name="AutoShape 5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21388"/>
            <a:ext cx="649287" cy="64770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500042"/>
            <a:ext cx="10191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226</Words>
  <Application>Microsoft Office PowerPoint</Application>
  <PresentationFormat>Экран (4:3)</PresentationFormat>
  <Paragraphs>170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Foxtrot</cp:lastModifiedBy>
  <cp:revision>9</cp:revision>
  <dcterms:created xsi:type="dcterms:W3CDTF">2013-02-09T03:20:34Z</dcterms:created>
  <dcterms:modified xsi:type="dcterms:W3CDTF">2013-03-14T10:53:22Z</dcterms:modified>
</cp:coreProperties>
</file>