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318" r:id="rId2"/>
    <p:sldId id="256" r:id="rId3"/>
    <p:sldId id="259" r:id="rId4"/>
    <p:sldId id="281" r:id="rId5"/>
    <p:sldId id="261" r:id="rId6"/>
    <p:sldId id="320" r:id="rId7"/>
    <p:sldId id="262" r:id="rId8"/>
    <p:sldId id="263" r:id="rId9"/>
    <p:sldId id="264" r:id="rId10"/>
    <p:sldId id="265" r:id="rId11"/>
    <p:sldId id="266" r:id="rId12"/>
    <p:sldId id="290" r:id="rId13"/>
    <p:sldId id="291" r:id="rId14"/>
    <p:sldId id="293" r:id="rId15"/>
    <p:sldId id="295" r:id="rId16"/>
    <p:sldId id="292" r:id="rId17"/>
    <p:sldId id="296" r:id="rId18"/>
    <p:sldId id="297" r:id="rId19"/>
    <p:sldId id="298" r:id="rId20"/>
    <p:sldId id="269" r:id="rId21"/>
    <p:sldId id="300" r:id="rId22"/>
    <p:sldId id="301" r:id="rId23"/>
    <p:sldId id="302" r:id="rId24"/>
    <p:sldId id="315" r:id="rId25"/>
    <p:sldId id="303" r:id="rId26"/>
    <p:sldId id="304" r:id="rId27"/>
    <p:sldId id="305" r:id="rId28"/>
    <p:sldId id="311" r:id="rId29"/>
    <p:sldId id="306" r:id="rId30"/>
    <p:sldId id="307" r:id="rId31"/>
    <p:sldId id="308" r:id="rId32"/>
    <p:sldId id="309" r:id="rId33"/>
    <p:sldId id="310" r:id="rId34"/>
    <p:sldId id="313" r:id="rId35"/>
    <p:sldId id="314" r:id="rId36"/>
    <p:sldId id="273" r:id="rId37"/>
    <p:sldId id="274" r:id="rId38"/>
    <p:sldId id="278" r:id="rId39"/>
    <p:sldId id="279" r:id="rId40"/>
    <p:sldId id="280" r:id="rId41"/>
    <p:sldId id="287" r:id="rId42"/>
    <p:sldId id="288" r:id="rId43"/>
    <p:sldId id="283" r:id="rId44"/>
    <p:sldId id="284" r:id="rId45"/>
    <p:sldId id="285" r:id="rId46"/>
    <p:sldId id="286" r:id="rId47"/>
    <p:sldId id="316" r:id="rId48"/>
    <p:sldId id="312" r:id="rId49"/>
    <p:sldId id="319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FF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80810" autoAdjust="0"/>
  </p:normalViewPr>
  <p:slideViewPr>
    <p:cSldViewPr>
      <p:cViewPr>
        <p:scale>
          <a:sx n="100" d="100"/>
          <a:sy n="100" d="100"/>
        </p:scale>
        <p:origin x="-498" y="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D02E6-1ECC-4532-A2F8-2F732A01DA4D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0AAE9-84C2-44AA-A642-2D53DD22E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0AAE9-84C2-44AA-A642-2D53DD22E06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0AAE9-84C2-44AA-A642-2D53DD22E067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/>
              <a:t>Зразок тексту</a:t>
            </a:r>
          </a:p>
          <a:p>
            <a:pPr lvl="1" eaLnBrk="1" latinLnBrk="0" hangingPunct="1"/>
            <a:r>
              <a:rPr lang="uk-UA"/>
              <a:t>Другий рівень</a:t>
            </a:r>
          </a:p>
          <a:p>
            <a:pPr lvl="2" eaLnBrk="1" latinLnBrk="0" hangingPunct="1"/>
            <a:r>
              <a:rPr lang="uk-UA"/>
              <a:t>Третій рівень</a:t>
            </a:r>
          </a:p>
          <a:p>
            <a:pPr lvl="3" eaLnBrk="1" latinLnBrk="0" hangingPunct="1"/>
            <a:r>
              <a:rPr lang="uk-UA"/>
              <a:t>Четвертий рівень</a:t>
            </a:r>
          </a:p>
          <a:p>
            <a:pPr lvl="4" eaLnBrk="1" latinLnBrk="0" hangingPunct="1"/>
            <a:r>
              <a:rPr lang="uk-UA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/>
              <a:t>Зразок тексту</a:t>
            </a:r>
          </a:p>
          <a:p>
            <a:pPr lvl="1" eaLnBrk="1" latinLnBrk="0" hangingPunct="1"/>
            <a:r>
              <a:rPr kumimoji="0" lang="uk-UA"/>
              <a:t>Другий рівень</a:t>
            </a:r>
          </a:p>
          <a:p>
            <a:pPr lvl="2" eaLnBrk="1" latinLnBrk="0" hangingPunct="1"/>
            <a:r>
              <a:rPr kumimoji="0" lang="uk-UA"/>
              <a:t>Третій рівень</a:t>
            </a:r>
          </a:p>
          <a:p>
            <a:pPr lvl="3" eaLnBrk="1" latinLnBrk="0" hangingPunct="1"/>
            <a:r>
              <a:rPr kumimoji="0" lang="uk-UA"/>
              <a:t>Четвертий рівень</a:t>
            </a:r>
          </a:p>
          <a:p>
            <a:pPr lvl="4" eaLnBrk="1" latinLnBrk="0" hangingPunct="1"/>
            <a:r>
              <a:rPr kumimoji="0" lang="uk-UA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&#1091;&#1088;&#1086;&#1082;%20&#1082;&#1072;&#1088;&#1087;&#1072;&#1090;&#1099;\&#1082;&#1072;&#1088;&#1087;&#1072;&#1090;&#1099;.wmv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91;&#1088;&#1086;&#1082;%20&#1082;&#1072;&#1088;&#1087;&#1072;&#1090;&#1099;\&#1043;&#1091;&#1094;&#1091;&#1083;&#1099;%20-%20&#1058;&#1088;&#1077;&#1084;&#1073;&#1080;&#1090;&#1072;%20(musico.cc).mp3" TargetMode="External"/><Relationship Id="rId5" Type="http://schemas.openxmlformats.org/officeDocument/2006/relationships/image" Target="../media/image49.png"/><Relationship Id="rId4" Type="http://schemas.microsoft.com/office/2007/relationships/media" Target="file:///F:\&#1091;&#1088;&#1086;&#1082;%20&#1082;&#1072;&#1088;&#1087;&#1072;&#1090;&#1099;\&#1043;&#1091;&#1094;&#1091;&#1083;&#1099;%20-%20&#1058;&#1088;&#1077;&#1084;&#1073;&#1080;&#1090;&#1072;%20(musico.cc).mp3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ownloads\page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548680"/>
            <a:ext cx="4104456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New\Downloads\karpaty_7-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New\Downloads\Karpatskie-gor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ew\Downloads\c91333f3fd8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ownloads\38399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New\Downloads\3396ad8508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026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New\Downloads\anywalls.com-42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New\Downloads\14121338332_3ab2b5e8a6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New\Downloads\edf9560a882f77858ce081219566de4c_RSZ_69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New\Downloads\igor-melika-flora-carpathian-mountains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New\Downloads\2a647945142029262b4c703f3823e3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2502" y="5886467"/>
            <a:ext cx="240407" cy="163396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5245174"/>
            <a:ext cx="249138" cy="200050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272" y="4633000"/>
            <a:ext cx="214314" cy="183202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87641" y="3776665"/>
            <a:ext cx="216024" cy="218874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3162298"/>
            <a:ext cx="252692" cy="194694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060848"/>
            <a:ext cx="279482" cy="216024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6847" y="1428736"/>
            <a:ext cx="252122" cy="200064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500042"/>
            <a:ext cx="3357586" cy="369332"/>
          </a:xfrm>
          <a:prstGeom prst="rect">
            <a:avLst/>
          </a:prstGeom>
          <a:solidFill>
            <a:srgbClr val="CCFF66"/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ПРАВИЛЬНЫЕ ОТВЕТЫ</a:t>
            </a: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42844" y="214290"/>
            <a:ext cx="885698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Дерново-подзолистые почвы преобладают в природной зоне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 Смешанный лес                     Л. Лесостепь                                    М. Степь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2 ) На территории лесостепи расположен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О. </a:t>
            </a:r>
            <a:r>
              <a:rPr kumimoji="0" lang="ru-RU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Полесский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природный   заповедник     А. </a:t>
            </a:r>
            <a:r>
              <a:rPr kumimoji="0" lang="ru-RU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Каневский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природный заповедник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Е.Биосферный зап</a:t>
            </a: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оведник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Аскания-Нова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Низменная и заболоченная территория - характерная особенность природной зоны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Р. Смешанный лес                    С. Лесостепь                           Т. Степь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На территории степи расположена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 </a:t>
            </a:r>
            <a:r>
              <a:rPr kumimoji="0" lang="ru-RU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Хотинская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возвышенность                 Т.Волынская возвышенность                П. Приазовская возвышенность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5)Какая природная  зона называется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Украинским Полесьем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Смешанный лес                       У. Лесостепь            И. Степь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 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Климат  лесостепной    зоны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</a:t>
            </a:r>
            <a:endParaRPr kumimoji="0" lang="uk-UA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 морской                     Т.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Умеренно- континентальный                       Г. Континентальный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7) Какая природная  зона  Украины занимает около 40% её территории?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А.Смешанный лес              Е. Лесостепь           Ы. Степь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endParaRPr kumimoji="0" lang="uk-UA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10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0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1" grpId="0" animBg="1"/>
      <p:bldP spid="11" grpId="1" animBg="1"/>
      <p:bldP spid="10" grpId="0" animBg="1"/>
      <p:bldP spid="10" grpId="1" animBg="1"/>
      <p:bldP spid="9" grpId="0" animBg="1"/>
      <p:bldP spid="9" grpId="1" animBg="1"/>
      <p:bldP spid="8" grpId="0" animBg="1"/>
      <p:bldP spid="8" grpId="1" animBg="1"/>
      <p:bldP spid="7" grpId="0" animBg="1"/>
      <p:bldP spid="7" grpId="1" animBg="1"/>
      <p:bldP spid="6" grpId="0" animBg="1"/>
      <p:bldP spid="6" grpId="1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ownloads\800x624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New\Downloads\jel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ew\Downloads\1999741_fotografii-kosul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ownloads\kab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ownloads\belka_est_ore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New\Downloads\kun_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New\Downloads\11995522_1492423201083370_40940463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New\Downloads\Loup_eb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4815" y="-357190"/>
            <a:ext cx="9620285" cy="7215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New\Downloads\0a07c81fed780e87ab27cd60f3571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New\Downloads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4026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785926"/>
            <a:ext cx="90011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spc="50" dirty="0">
                <a:ln w="11430">
                  <a:solidFill>
                    <a:srgbClr val="FF00FF"/>
                  </a:solidFill>
                </a:ln>
                <a:solidFill>
                  <a:srgbClr val="00B0F0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КАРПАТЫ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New\Downloads\qxsnli_1479603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New\Downloads\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New\Downloads\107726_aist-v-gnez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New\Downloads\nastol.com_.ua-34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New\Downloads\de9e82b69343aaa814c85a1d47506f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New\Downloads\96779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New\Downloads\imgp0595_m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New\Downloads\h-royal-village-resort-25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New\Downloads\Карпаты зимой 2007 г. холст, масло 90х60 с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1912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New\Downloads\DSC_1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42392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Украинские Карпаты </a:t>
            </a:r>
          </a:p>
        </p:txBody>
      </p:sp>
      <p:pic>
        <p:nvPicPr>
          <p:cNvPr id="5" name="карпат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14338"/>
            <a:ext cx="91440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New\Downloads\karpatskie-dal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8680" y="0"/>
            <a:ext cx="530663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New\Downloads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D:\New\Downloads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New\Downloads\brenesk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New\Downloads\07ed192b4553a4ea0cffacd06c3_32872_p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New\Downloads\sinev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New\Downloads\http--dots.kiev.ua-wp-content-uploads-2011-05-090520110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:\New\Downloads\%D1%82%D1%80%D0%B5%D0%BC%D0%B1%D0%B8%D1%82%D0%B0 %D0%BC%D1%83%D0%B7%D1%8B%D0%BA%D0%B0%D0%BB%D1%8C%D0%BD%D1%8B%D0%B9 %D0%B8%D0%BD%D1%81%D1%82%D1%80%D1%83%D0%BC%D0%B5%D0%BD%D1%82_ 23 %D1%82%D1%8B%D1%81 %D0%B8%D0%B7%D0%BE%D0%B1%D1%80%D0%B0%D0%B6%D0%B5%D0%BD%D0%B8%D0%B9 %D0%BD%D0%B0%D0%B9%D0%B4%D0%B5%D0%BD%D0%BE %D0%B2 %D0%AF%D0%BD%D0%B4%D0%B5%D0%BA%D1%81.%D0%9A%D0%B0%D1%80%D1%82%D0%B8%D0%BD%D0%BA%D0%B0%D1%85_files\i(7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:\New\Downloads\%D1%82%D1%80%D0%B5%D0%BC%D0%B1%D0%B8%D1%82%D0%B0 %D0%BC%D1%83%D0%B7%D1%8B%D0%BA%D0%B0%D0%BB%D1%8C%D0%BD%D1%8B%D0%B9 %D0%B8%D0%BD%D1%81%D1%82%D1%80%D1%83%D0%BC%D0%B5%D0%BD%D1%82_ 23 %D1%82%D1%8B%D1%81 %D0%B8%D0%B7%D0%BE%D0%B1%D1%80%D0%B0%D0%B6%D0%B5%D0%BD%D0%B8%D0%B9 %D0%BD%D0%B0%D0%B9%D0%B4%D0%B5%D0%BD%D0%BE %D0%B2 %D0%AF%D0%BD%D0%B4%D0%B5%D0%BA%D1%81.%D0%9A%D0%B0%D1%80%D1%82%D0%B8%D0%BD%D0%BA%D0%B0%D1%85_files\i(7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:\New\Downloads\%D1%82%D1%80%D0%B5%D0%BC%D0%B1%D0%B8%D1%82%D0%B0 %D0%BC%D1%83%D0%B7%D1%8B%D0%BA%D0%B0%D0%BB%D1%8C%D0%BD%D1%8B%D0%B9 %D0%B8%D0%BD%D1%81%D1%82%D1%80%D1%83%D0%BC%D0%B5%D0%BD%D1%82_ 23 %D1%82%D1%8B%D1%81 %D0%B8%D0%B7%D0%BE%D0%B1%D1%80%D0%B0%D0%B6%D0%B5%D0%BD%D0%B8%D0%B9 %D0%BD%D0%B0%D0%B9%D0%B4%D0%B5%D0%BD%D0%BE %D0%B2 %D0%AF%D0%BD%D0%B4%D0%B5%D0%BA%D1%81.%D0%9A%D0%B0%D1%80%D1%82%D0%B8%D0%BD%D0%BA%D0%B0%D1%85_files\i(7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D:\New\Downloads\ui14722155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ew\Downloads\3792-IMG_2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Гуцулы - Трембита (musico.cc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01497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7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ew\Downloads\171420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ew\Desktop\karpaty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ew\Downloads\image0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57225"/>
            <a:ext cx="6624736" cy="5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New\Downloads\800xpano_2015_0623_01_18-mm_2x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New\Downloads\shutterstock_64880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New\Downloads\5576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444</TotalTime>
  <Words>109</Words>
  <Application>Microsoft Office PowerPoint</Application>
  <PresentationFormat>Экран (4:3)</PresentationFormat>
  <Paragraphs>29</Paragraphs>
  <Slides>49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Валка</vt:lpstr>
      <vt:lpstr>Слайд 1</vt:lpstr>
      <vt:lpstr>Слайд 2</vt:lpstr>
      <vt:lpstr>Слайд 3</vt:lpstr>
      <vt:lpstr>Украинские Карпаты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Тесты</dc:title>
  <dc:creator>New</dc:creator>
  <cp:lastModifiedBy>New</cp:lastModifiedBy>
  <cp:revision>46</cp:revision>
  <dcterms:created xsi:type="dcterms:W3CDTF">2017-01-22T09:19:56Z</dcterms:created>
  <dcterms:modified xsi:type="dcterms:W3CDTF">2017-02-13T13:00:52Z</dcterms:modified>
</cp:coreProperties>
</file>