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5" r:id="rId4"/>
    <p:sldId id="266" r:id="rId5"/>
    <p:sldId id="258" r:id="rId6"/>
    <p:sldId id="267" r:id="rId7"/>
    <p:sldId id="268" r:id="rId8"/>
    <p:sldId id="262" r:id="rId9"/>
    <p:sldId id="269" r:id="rId10"/>
    <p:sldId id="270" r:id="rId11"/>
    <p:sldId id="259" r:id="rId12"/>
    <p:sldId id="271" r:id="rId13"/>
    <p:sldId id="272" r:id="rId14"/>
    <p:sldId id="263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0F8A2-EDE2-4BB4-BAB8-628D7E3CC00B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8E5AA-E2C6-4DF9-9C38-D4C289C7DA7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88E5AA-E2C6-4DF9-9C38-D4C289C7DA7D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122E9-2CDE-4A27-8E7B-C28983E90C82}" type="datetimeFigureOut">
              <a:rPr lang="uk-UA" smtClean="0"/>
              <a:pPr/>
              <a:t>30.09.2017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4FAA-5DFA-4647-93E8-CA55D6514C3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00"/>
            <a:ext cx="7772400" cy="285776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0042"/>
            <a:ext cx="7560840" cy="5138758"/>
          </a:xfrm>
        </p:spPr>
        <p:txBody>
          <a:bodyPr anchor="ctr">
            <a:normAutofit fontScale="4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uk-UA" sz="1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ОПОРНІ СХЕМИ</a:t>
            </a:r>
          </a:p>
          <a:p>
            <a:r>
              <a:rPr lang="uk-UA" sz="1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з математики</a:t>
            </a:r>
          </a:p>
          <a:p>
            <a:r>
              <a:rPr lang="uk-UA" sz="1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для учнів </a:t>
            </a:r>
            <a:endParaRPr lang="uk-UA" sz="120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uk-UA" sz="1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1-4 </a:t>
            </a:r>
            <a:r>
              <a:rPr lang="uk-UA" sz="1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класів</a:t>
            </a:r>
          </a:p>
          <a:p>
            <a:r>
              <a:rPr lang="uk-UA" sz="6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 </a:t>
            </a:r>
          </a:p>
          <a:p>
            <a:r>
              <a:rPr lang="uk-U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https://encrypted-tbn3.gstatic.com/images?q=tbn:ANd9GcRpfwPXdJq3tTmkOFyqsLz2WiUFOWBQmpikeENWbFs6UD9ByJ-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373216"/>
            <a:ext cx="3712210" cy="122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latin typeface="Bookman Old Style" pitchFamily="18" charset="0"/>
              </a:rPr>
              <a:t>6</a:t>
            </a:r>
            <a:r>
              <a:rPr lang="uk-UA" sz="8800" b="1" dirty="0" smtClean="0">
                <a:latin typeface="Bookman Old Style" pitchFamily="18" charset="0"/>
                <a:sym typeface="Wingdings"/>
              </a:rPr>
              <a:t></a:t>
            </a:r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  <a:sym typeface="Wingdings"/>
              </a:rPr>
              <a:t>Х</a:t>
            </a:r>
            <a:r>
              <a:rPr lang="uk-UA" sz="8800" b="1" dirty="0" smtClean="0">
                <a:latin typeface="Bookman Old Style" pitchFamily="18" charset="0"/>
                <a:sym typeface="Wingdings"/>
              </a:rPr>
              <a:t>=30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Х=30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:</a:t>
            </a:r>
            <a:r>
              <a:rPr lang="uk-UA" sz="7200" b="1" dirty="0" smtClean="0">
                <a:latin typeface="Bookman Old Style" pitchFamily="18" charset="0"/>
              </a:rPr>
              <a:t>6</a:t>
            </a:r>
          </a:p>
          <a:p>
            <a:pPr>
              <a:buNone/>
            </a:pPr>
            <a:r>
              <a:rPr lang="uk-UA" sz="7200" b="1" u="sng" dirty="0" smtClean="0">
                <a:latin typeface="Bookman Old Style" pitchFamily="18" charset="0"/>
              </a:rPr>
              <a:t>Х=</a:t>
            </a:r>
            <a:r>
              <a:rPr lang="uk-UA" sz="7200" b="1" u="sng" dirty="0" smtClean="0">
                <a:solidFill>
                  <a:srgbClr val="FF0000"/>
                </a:solidFill>
                <a:latin typeface="Bookman Old Style" pitchFamily="18" charset="0"/>
              </a:rPr>
              <a:t>5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6</a:t>
            </a:r>
            <a:r>
              <a:rPr lang="uk-UA" sz="7200" b="1" dirty="0" smtClean="0">
                <a:latin typeface="Bookman Old Style" pitchFamily="18" charset="0"/>
                <a:sym typeface="Wingdings"/>
              </a:rPr>
              <a:t>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  <a:sym typeface="Wingdings"/>
              </a:rPr>
              <a:t>5</a:t>
            </a:r>
            <a:r>
              <a:rPr lang="uk-UA" sz="7200" b="1" dirty="0" smtClean="0">
                <a:latin typeface="Bookman Old Style" pitchFamily="18" charset="0"/>
                <a:sym typeface="Wingdings"/>
              </a:rPr>
              <a:t>=30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  <a:sym typeface="Wingdings"/>
              </a:rPr>
              <a:t> 30=30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776"/>
            <a:ext cx="8229600" cy="142876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9900" b="1" dirty="0" smtClean="0"/>
              <a:t>  </a:t>
            </a:r>
            <a:r>
              <a:rPr lang="uk-UA" sz="19900" b="1" u="sng" dirty="0" smtClean="0"/>
              <a:t>16:2</a:t>
            </a:r>
            <a:r>
              <a:rPr lang="uk-UA" sz="19900" b="1" dirty="0" smtClean="0"/>
              <a:t>=8</a:t>
            </a:r>
          </a:p>
          <a:p>
            <a:pPr>
              <a:buNone/>
            </a:pPr>
            <a:r>
              <a:rPr lang="uk-UA" sz="5400" b="1" dirty="0" smtClean="0"/>
              <a:t>                                         </a:t>
            </a:r>
            <a:endParaRPr lang="uk-UA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072074"/>
            <a:ext cx="248818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ділене</a:t>
            </a:r>
            <a:endParaRPr lang="uk-UA" sz="6600" b="1" cap="none" spc="50" dirty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072074"/>
            <a:ext cx="30861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 smtClean="0">
                <a:ln w="11430">
                  <a:solidFill>
                    <a:srgbClr val="99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дільник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uk-U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5072074"/>
            <a:ext cx="22685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частка</a:t>
            </a:r>
            <a:endParaRPr lang="uk-U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00115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Частка</a:t>
            </a:r>
            <a:endParaRPr lang="uk-UA" sz="115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Autofit/>
          </a:bodyPr>
          <a:lstStyle/>
          <a:p>
            <a:pPr algn="l"/>
            <a:r>
              <a:rPr lang="uk-UA" sz="96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9600" b="1" dirty="0" smtClean="0">
                <a:latin typeface="Bookman Old Style" pitchFamily="18" charset="0"/>
              </a:rPr>
              <a:t>:2=8</a:t>
            </a:r>
            <a:endParaRPr lang="uk-UA" sz="96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Х=8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  <a:sym typeface="Wingdings"/>
              </a:rPr>
              <a:t></a:t>
            </a:r>
            <a:r>
              <a:rPr lang="uk-UA" sz="7200" b="1" dirty="0" smtClean="0">
                <a:latin typeface="Bookman Old Style" pitchFamily="18" charset="0"/>
                <a:sym typeface="Wingdings"/>
              </a:rPr>
              <a:t>2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  <a:sym typeface="Wingdings"/>
              </a:rPr>
              <a:t>Х=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  <a:sym typeface="Wingdings"/>
              </a:rPr>
              <a:t>16</a:t>
            </a:r>
          </a:p>
          <a:p>
            <a:pPr>
              <a:buNone/>
            </a:pP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  <a:sym typeface="Wingdings"/>
              </a:rPr>
              <a:t>16</a:t>
            </a:r>
            <a:r>
              <a:rPr lang="uk-UA" sz="7200" b="1" dirty="0" smtClean="0">
                <a:latin typeface="Bookman Old Style" pitchFamily="18" charset="0"/>
                <a:sym typeface="Wingdings"/>
              </a:rPr>
              <a:t>:2=8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  <a:sym typeface="Wingdings"/>
              </a:rPr>
              <a:t>     8=8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latin typeface="Bookman Old Style" pitchFamily="18" charset="0"/>
              </a:rPr>
              <a:t>16:</a:t>
            </a:r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8800" b="1" dirty="0" smtClean="0">
                <a:latin typeface="Bookman Old Style" pitchFamily="18" charset="0"/>
              </a:rPr>
              <a:t>=8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600200"/>
            <a:ext cx="598700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Х=16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:</a:t>
            </a:r>
            <a:r>
              <a:rPr lang="uk-UA" sz="7200" b="1" dirty="0" smtClean="0">
                <a:latin typeface="Bookman Old Style" pitchFamily="18" charset="0"/>
              </a:rPr>
              <a:t>8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16: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uk-UA" sz="7200" b="1" dirty="0" smtClean="0">
                <a:latin typeface="Bookman Old Style" pitchFamily="18" charset="0"/>
              </a:rPr>
              <a:t>=8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     8=8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60931"/>
            <a:ext cx="8229600" cy="454348"/>
          </a:xfrm>
        </p:spPr>
        <p:txBody>
          <a:bodyPr>
            <a:normAutofit fontScale="90000"/>
          </a:bodyPr>
          <a:lstStyle/>
          <a:p>
            <a:endParaRPr lang="uk-UA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5257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 Дії </a:t>
            </a: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в дужках.</a:t>
            </a:r>
          </a:p>
          <a:p>
            <a:pPr marL="514350" indent="-514350">
              <a:buNone/>
            </a:pP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2. Множення, ділення.</a:t>
            </a:r>
          </a:p>
          <a:p>
            <a:pPr marL="514350" indent="-514350">
              <a:buNone/>
            </a:pPr>
            <a:r>
              <a:rPr lang="uk-UA" sz="6000" b="1" dirty="0" smtClean="0">
                <a:latin typeface="Times New Roman" pitchFamily="18" charset="0"/>
                <a:cs typeface="Times New Roman" pitchFamily="18" charset="0"/>
              </a:rPr>
              <a:t>3. Додавання, віднімання.</a:t>
            </a:r>
            <a:endParaRPr lang="uk-UA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21537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Порядок</a:t>
            </a:r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  </a:t>
            </a:r>
            <a:r>
              <a:rPr lang="uk-UA" sz="72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дій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858000"/>
            <a:ext cx="8229600" cy="428652"/>
          </a:xfrm>
        </p:spPr>
        <p:txBody>
          <a:bodyPr anchor="b">
            <a:normAutofit fontScale="90000"/>
          </a:bodyPr>
          <a:lstStyle/>
          <a:p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82047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16600" b="1" dirty="0" smtClean="0"/>
              <a:t> </a:t>
            </a:r>
            <a:r>
              <a:rPr lang="uk-UA" sz="16600" b="1" u="sng" dirty="0" smtClean="0"/>
              <a:t>15+3</a:t>
            </a:r>
            <a:r>
              <a:rPr lang="uk-UA" sz="16600" b="1" dirty="0" smtClean="0"/>
              <a:t>=18</a:t>
            </a:r>
            <a:endParaRPr lang="uk-UA" sz="3600" b="1" dirty="0">
              <a:latin typeface="Impact" pitchFamily="34" charset="0"/>
            </a:endParaRPr>
          </a:p>
          <a:p>
            <a:pPr>
              <a:buNone/>
            </a:pPr>
            <a:r>
              <a:rPr lang="uk-UA" sz="4800" b="1" dirty="0" smtClean="0">
                <a:solidFill>
                  <a:srgbClr val="C00000"/>
                </a:solidFill>
                <a:latin typeface="Impact" pitchFamily="34" charset="0"/>
              </a:rPr>
              <a:t>                                                                </a:t>
            </a:r>
            <a:endParaRPr lang="uk-UA" sz="36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0"/>
            <a:ext cx="750099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Сума</a:t>
            </a:r>
            <a:endParaRPr lang="uk-UA" sz="13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437112"/>
            <a:ext cx="3195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доданок   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4437112"/>
            <a:ext cx="2951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доданок 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4437112"/>
            <a:ext cx="1661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сума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latin typeface="Bookman Old Style" pitchFamily="18" charset="0"/>
              </a:rPr>
              <a:t>15+</a:t>
            </a:r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8800" b="1" dirty="0" smtClean="0">
                <a:latin typeface="Bookman Old Style" pitchFamily="18" charset="0"/>
              </a:rPr>
              <a:t>=18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Х=18-15</a:t>
            </a:r>
          </a:p>
          <a:p>
            <a:pPr>
              <a:buNone/>
            </a:pPr>
            <a:r>
              <a:rPr lang="uk-UA" sz="7200" b="1" u="sng" dirty="0" smtClean="0">
                <a:latin typeface="Bookman Old Style" pitchFamily="18" charset="0"/>
              </a:rPr>
              <a:t>Х=</a:t>
            </a:r>
            <a:r>
              <a:rPr lang="uk-UA" sz="7200" b="1" u="sng" dirty="0" smtClean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endParaRPr lang="uk-UA" sz="72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15+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r>
              <a:rPr lang="uk-UA" sz="7200" b="1" dirty="0" smtClean="0">
                <a:latin typeface="Bookman Old Style" pitchFamily="18" charset="0"/>
              </a:rPr>
              <a:t>=18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    18=18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8800" b="1" dirty="0" smtClean="0">
                <a:latin typeface="Bookman Old Style" pitchFamily="18" charset="0"/>
              </a:rPr>
              <a:t>+3=18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5257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uk-UA" sz="8000" b="1" dirty="0" smtClean="0">
                <a:latin typeface="Bookman Old Style" pitchFamily="18" charset="0"/>
              </a:rPr>
              <a:t>Х=18</a:t>
            </a:r>
            <a:r>
              <a:rPr lang="uk-UA" sz="8000" b="1" dirty="0" smtClean="0">
                <a:solidFill>
                  <a:srgbClr val="FF0000"/>
                </a:solidFill>
                <a:latin typeface="Bookman Old Style" pitchFamily="18" charset="0"/>
              </a:rPr>
              <a:t>-</a:t>
            </a:r>
            <a:r>
              <a:rPr lang="uk-UA" sz="8000" b="1" dirty="0" smtClean="0">
                <a:latin typeface="Bookman Old Style" pitchFamily="18" charset="0"/>
              </a:rPr>
              <a:t>3</a:t>
            </a:r>
          </a:p>
          <a:p>
            <a:pPr>
              <a:spcBef>
                <a:spcPts val="0"/>
              </a:spcBef>
              <a:buNone/>
            </a:pPr>
            <a:r>
              <a:rPr lang="uk-UA" sz="8000" b="1" u="sng" dirty="0" smtClean="0">
                <a:latin typeface="Bookman Old Style" pitchFamily="18" charset="0"/>
              </a:rPr>
              <a:t>Х=</a:t>
            </a:r>
            <a:r>
              <a:rPr lang="uk-UA" sz="8000" b="1" u="sng" dirty="0" smtClean="0">
                <a:solidFill>
                  <a:srgbClr val="FF0000"/>
                </a:solidFill>
                <a:latin typeface="Bookman Old Style" pitchFamily="18" charset="0"/>
              </a:rPr>
              <a:t>15</a:t>
            </a:r>
          </a:p>
          <a:p>
            <a:pPr>
              <a:spcBef>
                <a:spcPts val="0"/>
              </a:spcBef>
              <a:buNone/>
            </a:pPr>
            <a:r>
              <a:rPr lang="uk-UA" sz="8000" b="1" dirty="0" smtClean="0">
                <a:solidFill>
                  <a:srgbClr val="FF0000"/>
                </a:solidFill>
                <a:latin typeface="Bookman Old Style" pitchFamily="18" charset="0"/>
              </a:rPr>
              <a:t>15</a:t>
            </a:r>
            <a:r>
              <a:rPr lang="uk-UA" sz="8000" b="1" dirty="0" smtClean="0">
                <a:latin typeface="Bookman Old Style" pitchFamily="18" charset="0"/>
              </a:rPr>
              <a:t>+3=18</a:t>
            </a:r>
          </a:p>
          <a:p>
            <a:pPr>
              <a:spcBef>
                <a:spcPts val="0"/>
              </a:spcBef>
              <a:buNone/>
            </a:pPr>
            <a:r>
              <a:rPr lang="uk-UA" sz="8000" b="1" dirty="0" smtClean="0">
                <a:latin typeface="Bookman Old Style" pitchFamily="18" charset="0"/>
              </a:rPr>
              <a:t>    18=18</a:t>
            </a:r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7358090"/>
            <a:ext cx="2643206" cy="285751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19900" b="1" u="sng" dirty="0" smtClean="0"/>
              <a:t>26-6</a:t>
            </a:r>
            <a:r>
              <a:rPr lang="uk-UA" sz="19900" b="1" dirty="0" smtClean="0"/>
              <a:t>=20</a:t>
            </a:r>
          </a:p>
          <a:p>
            <a:pPr>
              <a:buNone/>
            </a:pPr>
            <a:r>
              <a:rPr lang="uk-UA" sz="4800" b="1" dirty="0" smtClean="0"/>
              <a:t>                                              </a:t>
            </a:r>
            <a:endParaRPr lang="uk-UA" sz="500" b="1" dirty="0" smtClean="0"/>
          </a:p>
          <a:p>
            <a:pPr>
              <a:buNone/>
            </a:pPr>
            <a:endParaRPr lang="uk-UA" sz="16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"/>
            <a:ext cx="9001156" cy="221599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3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Різниця</a:t>
            </a:r>
            <a:endParaRPr lang="uk-UA" sz="13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4429132"/>
            <a:ext cx="2390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різниця</a:t>
            </a:r>
            <a:endParaRPr lang="uk-UA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0" y="6993560"/>
            <a:ext cx="92866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uk-UA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4500570"/>
            <a:ext cx="27045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від</a:t>
            </a:r>
            <a:r>
              <a:rPr lang="en-US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`</a:t>
            </a:r>
            <a:r>
              <a:rPr lang="uk-UA" sz="4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ємник</a:t>
            </a:r>
            <a:endParaRPr lang="uk-UA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500570"/>
            <a:ext cx="327205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8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зменшуване</a:t>
            </a:r>
            <a:endParaRPr lang="uk-UA" sz="48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8800" b="1" dirty="0" smtClean="0">
                <a:latin typeface="Bookman Old Style" pitchFamily="18" charset="0"/>
              </a:rPr>
              <a:t>-6=20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600200"/>
            <a:ext cx="627504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Х=20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+</a:t>
            </a:r>
            <a:r>
              <a:rPr lang="uk-UA" sz="7200" b="1" dirty="0" smtClean="0">
                <a:latin typeface="Bookman Old Style" pitchFamily="18" charset="0"/>
              </a:rPr>
              <a:t>6</a:t>
            </a:r>
          </a:p>
          <a:p>
            <a:pPr>
              <a:buNone/>
            </a:pPr>
            <a:r>
              <a:rPr lang="uk-UA" sz="7200" b="1" u="sng" dirty="0" smtClean="0">
                <a:latin typeface="Bookman Old Style" pitchFamily="18" charset="0"/>
              </a:rPr>
              <a:t>Х=</a:t>
            </a:r>
            <a:r>
              <a:rPr lang="uk-UA" sz="7200" b="1" u="sng" dirty="0" smtClean="0">
                <a:solidFill>
                  <a:srgbClr val="FF0000"/>
                </a:solidFill>
                <a:latin typeface="Bookman Old Style" pitchFamily="18" charset="0"/>
              </a:rPr>
              <a:t>26</a:t>
            </a:r>
          </a:p>
          <a:p>
            <a:pPr>
              <a:buNone/>
            </a:pP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26</a:t>
            </a:r>
            <a:r>
              <a:rPr lang="uk-UA" sz="7200" b="1" dirty="0" smtClean="0">
                <a:latin typeface="Bookman Old Style" pitchFamily="18" charset="0"/>
              </a:rPr>
              <a:t>-6=20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   20=20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Autofit/>
          </a:bodyPr>
          <a:lstStyle/>
          <a:p>
            <a:pPr algn="l"/>
            <a:r>
              <a:rPr lang="uk-UA" sz="8800" b="1" dirty="0" smtClean="0">
                <a:latin typeface="Bookman Old Style" pitchFamily="18" charset="0"/>
              </a:rPr>
              <a:t>26-</a:t>
            </a:r>
            <a:r>
              <a:rPr lang="uk-UA" sz="8800" b="1" dirty="0" smtClean="0">
                <a:solidFill>
                  <a:srgbClr val="FF0000"/>
                </a:solidFill>
                <a:latin typeface="Bookman Old Style" pitchFamily="18" charset="0"/>
              </a:rPr>
              <a:t>Х</a:t>
            </a:r>
            <a:r>
              <a:rPr lang="uk-UA" sz="8800" b="1" dirty="0" smtClean="0">
                <a:latin typeface="Bookman Old Style" pitchFamily="18" charset="0"/>
              </a:rPr>
              <a:t>=20</a:t>
            </a:r>
            <a:endParaRPr lang="uk-UA" sz="8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600200"/>
            <a:ext cx="627504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Х=26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-</a:t>
            </a:r>
            <a:r>
              <a:rPr lang="uk-UA" sz="7200" b="1" dirty="0" smtClean="0">
                <a:latin typeface="Bookman Old Style" pitchFamily="18" charset="0"/>
              </a:rPr>
              <a:t>20</a:t>
            </a:r>
          </a:p>
          <a:p>
            <a:pPr>
              <a:buNone/>
            </a:pPr>
            <a:r>
              <a:rPr lang="uk-UA" sz="7200" b="1" u="sng" dirty="0" smtClean="0">
                <a:latin typeface="Bookman Old Style" pitchFamily="18" charset="0"/>
              </a:rPr>
              <a:t>Х=</a:t>
            </a:r>
            <a:r>
              <a:rPr lang="uk-UA" sz="7200" b="1" u="sng" dirty="0" smtClean="0">
                <a:solidFill>
                  <a:srgbClr val="FF0000"/>
                </a:solidFill>
                <a:latin typeface="Bookman Old Style" pitchFamily="18" charset="0"/>
              </a:rPr>
              <a:t>6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26-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6</a:t>
            </a:r>
            <a:r>
              <a:rPr lang="uk-UA" sz="7200" b="1" dirty="0" smtClean="0">
                <a:latin typeface="Bookman Old Style" pitchFamily="18" charset="0"/>
              </a:rPr>
              <a:t>=20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   20=20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86652"/>
            <a:ext cx="8229600" cy="214313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358246" cy="52863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23900" b="1" u="sng" dirty="0" smtClean="0">
                <a:cs typeface="Aharoni" pitchFamily="2" charset="-79"/>
              </a:rPr>
              <a:t>6</a:t>
            </a:r>
            <a:r>
              <a:rPr lang="uk-UA" sz="23900" b="1" u="sng" dirty="0" smtClean="0">
                <a:cs typeface="Aharoni" pitchFamily="2" charset="-79"/>
                <a:sym typeface="Wingdings"/>
              </a:rPr>
              <a:t>5</a:t>
            </a:r>
            <a:r>
              <a:rPr lang="uk-UA" sz="23900" b="1" dirty="0" smtClean="0">
                <a:cs typeface="Aharoni" pitchFamily="2" charset="-79"/>
                <a:sym typeface="Wingdings"/>
              </a:rPr>
              <a:t>=30</a:t>
            </a:r>
          </a:p>
          <a:p>
            <a:pPr>
              <a:buNone/>
            </a:pPr>
            <a:r>
              <a:rPr lang="uk-UA" dirty="0" smtClean="0">
                <a:sym typeface="Wingdings"/>
              </a:rPr>
              <a:t>                                                                           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8072494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15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Добуток</a:t>
            </a:r>
            <a:endParaRPr lang="uk-UA" sz="9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929198"/>
            <a:ext cx="3035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/>
              </a:rPr>
              <a:t>множник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929198"/>
            <a:ext cx="3349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/>
              </a:rPr>
              <a:t> множник 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4929198"/>
            <a:ext cx="2935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/>
              </a:rPr>
              <a:t>  добуток</a:t>
            </a:r>
            <a:endParaRPr lang="uk-UA" sz="5400" b="1" cap="none" spc="0" dirty="0">
              <a:ln w="11430">
                <a:solidFill>
                  <a:srgbClr val="99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814321/data/images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9600" b="1" dirty="0" smtClean="0">
                <a:solidFill>
                  <a:srgbClr val="FF0000"/>
                </a:solidFill>
                <a:latin typeface="Bookman Old Style" pitchFamily="18" charset="0"/>
                <a:cs typeface="Aharoni" pitchFamily="2" charset="-79"/>
                <a:sym typeface="Wingdings"/>
              </a:rPr>
              <a:t>Х</a:t>
            </a:r>
            <a:r>
              <a:rPr lang="uk-UA" sz="9600" b="1" dirty="0" smtClean="0">
                <a:latin typeface="Bookman Old Style" pitchFamily="18" charset="0"/>
                <a:cs typeface="Aharoni" pitchFamily="2" charset="-79"/>
                <a:sym typeface="Wingdings"/>
              </a:rPr>
              <a:t>5=30</a:t>
            </a:r>
            <a:r>
              <a:rPr lang="uk-UA" sz="9600" b="1" dirty="0" smtClean="0">
                <a:cs typeface="Aharoni" pitchFamily="2" charset="-79"/>
                <a:sym typeface="Wingdings"/>
              </a:rPr>
              <a:t/>
            </a:r>
            <a:br>
              <a:rPr lang="uk-UA" sz="9600" b="1" dirty="0" smtClean="0">
                <a:cs typeface="Aharoni" pitchFamily="2" charset="-79"/>
                <a:sym typeface="Wingdings"/>
              </a:rPr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7200" b="1" dirty="0" smtClean="0">
                <a:latin typeface="Bookman Old Style" pitchFamily="18" charset="0"/>
              </a:rPr>
              <a:t>Х=30</a:t>
            </a: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:</a:t>
            </a:r>
            <a:r>
              <a:rPr lang="uk-UA" sz="7200" b="1" dirty="0" smtClean="0">
                <a:latin typeface="Bookman Old Style" pitchFamily="18" charset="0"/>
              </a:rPr>
              <a:t>5</a:t>
            </a:r>
          </a:p>
          <a:p>
            <a:pPr>
              <a:buNone/>
            </a:pPr>
            <a:r>
              <a:rPr lang="uk-UA" sz="7200" b="1" u="sng" dirty="0" smtClean="0">
                <a:latin typeface="Bookman Old Style" pitchFamily="18" charset="0"/>
              </a:rPr>
              <a:t>Х=</a:t>
            </a:r>
            <a:r>
              <a:rPr lang="uk-UA" sz="7200" b="1" u="sng" dirty="0" smtClean="0">
                <a:solidFill>
                  <a:srgbClr val="FF0000"/>
                </a:solidFill>
                <a:latin typeface="Bookman Old Style" pitchFamily="18" charset="0"/>
              </a:rPr>
              <a:t>6</a:t>
            </a:r>
          </a:p>
          <a:p>
            <a:pPr>
              <a:buNone/>
            </a:pPr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6</a:t>
            </a:r>
            <a:r>
              <a:rPr lang="uk-UA" sz="7200" b="1" dirty="0" smtClean="0">
                <a:latin typeface="Bookman Old Style" pitchFamily="18" charset="0"/>
                <a:sym typeface="Wingdings"/>
              </a:rPr>
              <a:t>5=30</a:t>
            </a:r>
          </a:p>
          <a:p>
            <a:pPr>
              <a:buNone/>
            </a:pPr>
            <a:r>
              <a:rPr lang="uk-UA" sz="7200" b="1" dirty="0" smtClean="0">
                <a:latin typeface="Bookman Old Style" pitchFamily="18" charset="0"/>
                <a:sym typeface="Wingdings"/>
              </a:rPr>
              <a:t> 30=30</a:t>
            </a:r>
            <a:endParaRPr lang="uk-UA" sz="7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111</Words>
  <Application>Microsoft Office PowerPoint</Application>
  <PresentationFormat>Экран (4:3)</PresentationFormat>
  <Paragraphs>80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</vt:lpstr>
      <vt:lpstr>15+Х=18</vt:lpstr>
      <vt:lpstr>Х+3=18</vt:lpstr>
      <vt:lpstr>Слайд 5</vt:lpstr>
      <vt:lpstr>Х-6=20</vt:lpstr>
      <vt:lpstr>26-Х=20</vt:lpstr>
      <vt:lpstr>Слайд 8</vt:lpstr>
      <vt:lpstr>Х5=30 </vt:lpstr>
      <vt:lpstr>6Х=30</vt:lpstr>
      <vt:lpstr>Слайд 11</vt:lpstr>
      <vt:lpstr>Х:2=8</vt:lpstr>
      <vt:lpstr>16:Х=8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ViP</cp:lastModifiedBy>
  <cp:revision>30</cp:revision>
  <dcterms:created xsi:type="dcterms:W3CDTF">2014-11-13T17:30:24Z</dcterms:created>
  <dcterms:modified xsi:type="dcterms:W3CDTF">2017-09-30T05:06:44Z</dcterms:modified>
</cp:coreProperties>
</file>