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9" r:id="rId3"/>
    <p:sldId id="260" r:id="rId4"/>
    <p:sldId id="261" r:id="rId5"/>
    <p:sldId id="266" r:id="rId6"/>
    <p:sldId id="265" r:id="rId7"/>
    <p:sldId id="264" r:id="rId8"/>
    <p:sldId id="263" r:id="rId9"/>
    <p:sldId id="262" r:id="rId10"/>
    <p:sldId id="277" r:id="rId11"/>
    <p:sldId id="284" r:id="rId12"/>
    <p:sldId id="279" r:id="rId13"/>
    <p:sldId id="282" r:id="rId14"/>
    <p:sldId id="267" r:id="rId1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62BBE-11FF-45A4-B196-D31F2DEE1470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767B1-6C68-4359-9DB6-5C6BA5703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767B1-6C68-4359-9DB6-5C6BA570324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3682E-661D-45C6-B21B-D0325A1877DE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59EF3-2742-431B-BF24-03DB15EE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http://www.stihi.ru/pics/2010/05/27/8107.jpg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1124744"/>
            <a:ext cx="91440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500" b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11500" b="1" u="none" strike="noStrike" spc="50" normalizeH="0" baseline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Типи задач</a:t>
            </a:r>
            <a:endParaRPr kumimoji="0" lang="uk-UA" sz="23900" b="1" u="none" strike="noStrike" spc="50" normalizeH="0" baseline="0" dirty="0" smtClean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46" name="Рисунок 145" descr="http://image.slidesharecdn.com/random-130219063931-phpapp01/95/slide-24-638.jpg?cb=1361277918"/>
          <p:cNvPicPr/>
          <p:nvPr/>
        </p:nvPicPr>
        <p:blipFill>
          <a:blip r:embed="rId3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7" name="Прямоугольная выноска 146"/>
          <p:cNvSpPr/>
          <p:nvPr/>
        </p:nvSpPr>
        <p:spPr>
          <a:xfrm>
            <a:off x="827584" y="332656"/>
            <a:ext cx="7920880" cy="6120680"/>
          </a:xfrm>
          <a:prstGeom prst="wedgeRectCallout">
            <a:avLst>
              <a:gd name="adj1" fmla="val -19427"/>
              <a:gd name="adj2" fmla="val 4962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9" name="Рисунок 148" descr="C:\Documents and Settings\Варанкина\Мои документы\картинки\школьная\02d9e7a4b823.png"/>
          <p:cNvPicPr/>
          <p:nvPr/>
        </p:nvPicPr>
        <p:blipFill>
          <a:blip r:embed="rId4" cstate="print"/>
          <a:srcRect t="4148" r="3571" b="5135"/>
          <a:stretch>
            <a:fillRect/>
          </a:stretch>
        </p:blipFill>
        <p:spPr bwMode="auto">
          <a:xfrm>
            <a:off x="5796136" y="332657"/>
            <a:ext cx="220503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Рисунок 3" descr="http://www.stihi.ru/pics/2010/05/27/8107.jpg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1043608" y="332656"/>
            <a:ext cx="1656184" cy="216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" name="Rectangle 1"/>
          <p:cNvSpPr>
            <a:spLocks noChangeArrowheads="1"/>
          </p:cNvSpPr>
          <p:nvPr/>
        </p:nvSpPr>
        <p:spPr bwMode="auto">
          <a:xfrm>
            <a:off x="755576" y="2416970"/>
            <a:ext cx="7848872" cy="3339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500" b="1" u="none" strike="noStrike" spc="50" normalizeH="0" baseline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Основні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600" b="1" u="none" strike="noStrike" spc="50" normalizeH="0" baseline="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типи задач</a:t>
            </a:r>
            <a:endParaRPr kumimoji="0" lang="uk-UA" sz="19900" b="1" u="none" strike="noStrike" spc="50" normalizeH="0" baseline="0" dirty="0" smtClean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404664"/>
            <a:ext cx="7920880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32656"/>
            <a:ext cx="792088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Знаходження</a:t>
            </a:r>
          </a:p>
          <a:p>
            <a:pPr algn="ctr"/>
            <a:r>
              <a:rPr lang="uk-UA" sz="4800" b="1" i="1" u="sng" dirty="0" err="1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добутка</a:t>
            </a:r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ru-RU" sz="48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404664"/>
            <a:ext cx="806489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4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latin typeface="Bookman Old Style" pitchFamily="18" charset="0"/>
                <a:cs typeface="Times New Roman" pitchFamily="18" charset="0"/>
              </a:rPr>
              <a:t>   </a:t>
            </a:r>
          </a:p>
          <a:p>
            <a:r>
              <a:rPr lang="uk-UA" sz="6000" b="1" dirty="0" smtClean="0">
                <a:latin typeface="Bookman Old Style" pitchFamily="18" charset="0"/>
                <a:cs typeface="Times New Roman" pitchFamily="18" charset="0"/>
              </a:rPr>
              <a:t>  2 кор. </a:t>
            </a:r>
            <a:r>
              <a:rPr lang="uk-UA" sz="6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по 6 </a:t>
            </a:r>
            <a:r>
              <a:rPr lang="uk-UA" sz="6000" b="1" dirty="0" err="1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ол</a:t>
            </a:r>
            <a:r>
              <a:rPr lang="uk-UA" sz="6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</a:p>
          <a:p>
            <a:r>
              <a:rPr lang="uk-UA" sz="6000" b="1" dirty="0" smtClean="0">
                <a:latin typeface="Bookman Old Style" pitchFamily="18" charset="0"/>
                <a:cs typeface="Times New Roman" pitchFamily="18" charset="0"/>
              </a:rPr>
              <a:t>  Всього - </a:t>
            </a:r>
            <a:r>
              <a:rPr lang="uk-UA" sz="6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? </a:t>
            </a:r>
            <a:r>
              <a:rPr lang="uk-UA" sz="6000" b="1" dirty="0" err="1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ол</a:t>
            </a:r>
            <a:r>
              <a:rPr lang="uk-UA" sz="6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404664"/>
            <a:ext cx="7920880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32656"/>
            <a:ext cx="792088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Знаходження</a:t>
            </a:r>
          </a:p>
          <a:p>
            <a:pPr algn="ctr"/>
            <a:r>
              <a:rPr lang="uk-UA" sz="4800" b="1" i="1" u="sng" dirty="0" err="1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добутка</a:t>
            </a:r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ru-RU" sz="48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260648"/>
            <a:ext cx="806489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4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latin typeface="Bookman Old Style" pitchFamily="18" charset="0"/>
                <a:cs typeface="Times New Roman" pitchFamily="18" charset="0"/>
              </a:rPr>
              <a:t>   </a:t>
            </a:r>
          </a:p>
          <a:p>
            <a:r>
              <a:rPr lang="uk-UA" sz="6000" b="1" dirty="0" smtClean="0">
                <a:latin typeface="Bookman Old Style" pitchFamily="18" charset="0"/>
                <a:cs typeface="Times New Roman" pitchFamily="18" charset="0"/>
              </a:rPr>
              <a:t>    1кор. -</a:t>
            </a:r>
            <a:r>
              <a:rPr lang="uk-UA" sz="6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6 </a:t>
            </a:r>
            <a:r>
              <a:rPr lang="uk-UA" sz="6000" b="1" dirty="0" err="1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ол</a:t>
            </a:r>
            <a:r>
              <a:rPr lang="uk-UA" sz="6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</a:p>
          <a:p>
            <a:r>
              <a:rPr lang="uk-UA" sz="6000" b="1" dirty="0" smtClean="0">
                <a:latin typeface="Bookman Old Style" pitchFamily="18" charset="0"/>
                <a:cs typeface="Times New Roman" pitchFamily="18" charset="0"/>
              </a:rPr>
              <a:t>    </a:t>
            </a:r>
            <a:r>
              <a:rPr lang="uk-UA" sz="6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uk-UA" sz="6000" b="1" dirty="0" smtClean="0">
                <a:latin typeface="Bookman Old Style" pitchFamily="18" charset="0"/>
                <a:cs typeface="Times New Roman" pitchFamily="18" charset="0"/>
              </a:rPr>
              <a:t>кор. - </a:t>
            </a:r>
            <a:r>
              <a:rPr lang="uk-UA" sz="6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? </a:t>
            </a:r>
            <a:r>
              <a:rPr lang="uk-UA" sz="6000" b="1" dirty="0" err="1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ол</a:t>
            </a:r>
            <a:r>
              <a:rPr lang="uk-UA" sz="6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/>
            <a:endParaRPr lang="uk-UA" sz="4800" b="1" i="1" u="sng" dirty="0" smtClean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7452320" y="1340768"/>
            <a:ext cx="720080" cy="1224136"/>
          </a:xfrm>
          <a:prstGeom prst="wedgeRectCallout">
            <a:avLst>
              <a:gd name="adj1" fmla="val -20833"/>
              <a:gd name="adj2" fmla="val 4608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404664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04664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Збільшення числа у…</a:t>
            </a:r>
            <a:endParaRPr lang="ru-RU" sz="48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55576" y="2153181"/>
            <a:ext cx="864096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5 </a:t>
            </a:r>
            <a:r>
              <a:rPr kumimoji="0" lang="uk-UA" sz="6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–?,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5разів</a:t>
            </a:r>
            <a:r>
              <a:rPr kumimoji="0" lang="uk-UA" sz="6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більше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7452320" y="1340768"/>
            <a:ext cx="720080" cy="1224136"/>
          </a:xfrm>
          <a:prstGeom prst="wedgeRectCallout">
            <a:avLst>
              <a:gd name="adj1" fmla="val -20833"/>
              <a:gd name="adj2" fmla="val 4608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0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ая выноска 8"/>
          <p:cNvSpPr/>
          <p:nvPr/>
        </p:nvSpPr>
        <p:spPr>
          <a:xfrm>
            <a:off x="7452320" y="1340768"/>
            <a:ext cx="720080" cy="1224136"/>
          </a:xfrm>
          <a:prstGeom prst="wedgeRectCallout">
            <a:avLst>
              <a:gd name="adj1" fmla="val -20833"/>
              <a:gd name="adj2" fmla="val 4608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Cambria Math"/>
                <a:ea typeface="Cambria Math"/>
              </a:rPr>
              <a:t>˸˸˸</a:t>
            </a:r>
            <a:endParaRPr lang="ru-RU" sz="8000" dirty="0"/>
          </a:p>
        </p:txBody>
      </p:sp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404664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4868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Зменшення числа у…</a:t>
            </a:r>
            <a:endParaRPr lang="ru-RU" sz="48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99592" y="2564904"/>
            <a:ext cx="864096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25 </a:t>
            </a:r>
            <a:r>
              <a:rPr kumimoji="0" lang="uk-UA" sz="6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–?,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5разів</a:t>
            </a:r>
            <a:r>
              <a:rPr kumimoji="0" lang="uk-UA" sz="6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менше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7604720" y="1493168"/>
            <a:ext cx="720080" cy="1224136"/>
          </a:xfrm>
          <a:prstGeom prst="wedgeRectCallout">
            <a:avLst>
              <a:gd name="adj1" fmla="val -20833"/>
              <a:gd name="adj2" fmla="val 4608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000" dirty="0" smtClean="0">
                <a:solidFill>
                  <a:srgbClr val="FF0000"/>
                </a:solidFill>
              </a:rPr>
              <a:t>: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115616" y="404664"/>
            <a:ext cx="7632848" cy="6192688"/>
          </a:xfrm>
          <a:prstGeom prst="wedgeRectCallout">
            <a:avLst>
              <a:gd name="adj1" fmla="val -21235"/>
              <a:gd name="adj2" fmla="val 4987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1043608" y="332656"/>
            <a:ext cx="7704856" cy="1296144"/>
          </a:xfrm>
          <a:prstGeom prst="wedgeRectCallout">
            <a:avLst>
              <a:gd name="adj1" fmla="val -23985"/>
              <a:gd name="adj2" fmla="val 49511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Кратне порівняння двох чисел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2420888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I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-20 </a:t>
            </a:r>
            <a:r>
              <a:rPr lang="uk-UA" sz="8000" b="1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8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-5 </a:t>
            </a:r>
            <a:r>
              <a:rPr lang="uk-UA" sz="8000" b="1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uk-UA" sz="6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2996952"/>
            <a:ext cx="48965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8000" b="1" dirty="0" smtClean="0">
                <a:solidFill>
                  <a:srgbClr val="FF0000"/>
                </a:solidFill>
              </a:rPr>
              <a:t>?,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скільки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2132856"/>
            <a:ext cx="577402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3800" dirty="0" smtClean="0">
                <a:solidFill>
                  <a:srgbClr val="FF0000"/>
                </a:solidFill>
              </a:rPr>
              <a:t>₎</a:t>
            </a:r>
            <a:endParaRPr lang="ru-RU" sz="13800" dirty="0">
              <a:solidFill>
                <a:srgbClr val="FF0000"/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3008990">
            <a:off x="4174314" y="3001184"/>
            <a:ext cx="432048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Стрелка влево 11"/>
          <p:cNvSpPr/>
          <p:nvPr/>
        </p:nvSpPr>
        <p:spPr>
          <a:xfrm rot="17827998">
            <a:off x="4230548" y="4158146"/>
            <a:ext cx="432048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7668344" y="1556792"/>
            <a:ext cx="576064" cy="936104"/>
          </a:xfrm>
          <a:prstGeom prst="wedgeRoundRectCallout">
            <a:avLst>
              <a:gd name="adj1" fmla="val -20833"/>
              <a:gd name="adj2" fmla="val 45432"/>
              <a:gd name="adj3" fmla="val 16667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b="1" dirty="0" smtClean="0">
                <a:solidFill>
                  <a:srgbClr val="FF0000"/>
                </a:solidFill>
              </a:rPr>
              <a:t>: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404664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6" y="404664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Знаходження суми</a:t>
            </a:r>
            <a:endParaRPr lang="ru-RU" sz="54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331640" y="2132856"/>
            <a:ext cx="72728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72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uk-UA" sz="72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– 20 </a:t>
            </a:r>
            <a:r>
              <a:rPr kumimoji="0" lang="uk-UA" sz="7200" b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72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72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2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II </a:t>
            </a:r>
            <a:r>
              <a:rPr kumimoji="0" lang="uk-UA" sz="72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– 15 </a:t>
            </a:r>
            <a:r>
              <a:rPr kumimoji="0" lang="uk-UA" sz="7200" b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7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   </a:t>
            </a:r>
            <a:r>
              <a:rPr kumimoji="0" lang="ru-RU" sz="7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</a:t>
            </a:r>
            <a:r>
              <a:rPr lang="uk-UA" sz="16600" dirty="0" smtClean="0">
                <a:solidFill>
                  <a:srgbClr val="FF0000"/>
                </a:solidFill>
              </a:rPr>
              <a:t>}</a:t>
            </a:r>
            <a:r>
              <a:rPr lang="uk-UA" sz="16600" dirty="0" smtClean="0"/>
              <a:t> </a:t>
            </a:r>
            <a:endParaRPr lang="ru-RU" sz="16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204864"/>
            <a:ext cx="284380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3800" b="1" dirty="0" smtClean="0">
                <a:solidFill>
                  <a:srgbClr val="FF0000"/>
                </a:solidFill>
              </a:rPr>
              <a:t>?</a:t>
            </a:r>
            <a:r>
              <a:rPr lang="uk-UA" sz="8800" b="1" dirty="0" err="1" smtClean="0">
                <a:solidFill>
                  <a:srgbClr val="FF0000"/>
                </a:solidFill>
              </a:rPr>
              <a:t>ол</a:t>
            </a:r>
            <a:r>
              <a:rPr lang="uk-UA" sz="13800" b="1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7740352" y="1556792"/>
            <a:ext cx="576064" cy="576064"/>
          </a:xfrm>
          <a:prstGeom prst="wedgeRoundRectCallout">
            <a:avLst>
              <a:gd name="adj1" fmla="val -20833"/>
              <a:gd name="adj2" fmla="val 45432"/>
              <a:gd name="adj3" fmla="val 16667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404664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404664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Збільшення числа на…</a:t>
            </a:r>
            <a:endParaRPr lang="ru-RU" sz="48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55576" y="2153181"/>
            <a:ext cx="864096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–15 </a:t>
            </a:r>
            <a:r>
              <a:rPr kumimoji="0" lang="uk-UA" sz="6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–?,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5 </a:t>
            </a:r>
            <a:r>
              <a:rPr kumimoji="0" lang="uk-UA" sz="6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uk-UA" sz="6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більше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7740352" y="1556792"/>
            <a:ext cx="576064" cy="576064"/>
          </a:xfrm>
          <a:prstGeom prst="wedgeRoundRectCallout">
            <a:avLst>
              <a:gd name="adj1" fmla="val -20833"/>
              <a:gd name="adj2" fmla="val 45432"/>
              <a:gd name="adj3" fmla="val 16667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548680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332656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Знаходження остачі</a:t>
            </a:r>
            <a:endParaRPr lang="ru-RU" sz="54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988840"/>
            <a:ext cx="8316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Було – 12кг</a:t>
            </a:r>
          </a:p>
          <a:p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Витратили – 4кг</a:t>
            </a:r>
          </a:p>
          <a:p>
            <a:r>
              <a:rPr lang="uk-UA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Залишилося - ?кг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7596336" y="1484784"/>
            <a:ext cx="648072" cy="576064"/>
          </a:xfrm>
          <a:prstGeom prst="wedgeRoundRectCallout">
            <a:avLst>
              <a:gd name="adj1" fmla="val -20833"/>
              <a:gd name="adj2" fmla="val 45432"/>
              <a:gd name="adj3" fmla="val 16667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600" b="1" dirty="0" smtClean="0">
                <a:solidFill>
                  <a:srgbClr val="FF0000"/>
                </a:solidFill>
              </a:rPr>
              <a:t>-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404664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4868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Зменшення числа на…</a:t>
            </a:r>
            <a:endParaRPr lang="ru-RU" sz="48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55576" y="2636912"/>
            <a:ext cx="784887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–15 </a:t>
            </a:r>
            <a:r>
              <a:rPr kumimoji="0" lang="uk-UA" sz="6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–?, 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5 </a:t>
            </a:r>
            <a:r>
              <a:rPr kumimoji="0" lang="uk-UA" sz="6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uk-UA" sz="6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менше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7596336" y="1484784"/>
            <a:ext cx="648072" cy="576064"/>
          </a:xfrm>
          <a:prstGeom prst="wedgeRoundRectCallout">
            <a:avLst>
              <a:gd name="adj1" fmla="val -20833"/>
              <a:gd name="adj2" fmla="val 45432"/>
              <a:gd name="adj3" fmla="val 16667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600" b="1" dirty="0" smtClean="0">
                <a:solidFill>
                  <a:srgbClr val="FF0000"/>
                </a:solidFill>
              </a:rPr>
              <a:t>-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476672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04664"/>
            <a:ext cx="8748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Різницеве порівняння чисел</a:t>
            </a:r>
            <a:endParaRPr lang="ru-RU" sz="48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2492896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I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-20 </a:t>
            </a:r>
            <a:r>
              <a:rPr lang="uk-UA" sz="8000" b="1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8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-15 </a:t>
            </a:r>
            <a:r>
              <a:rPr lang="uk-UA" sz="8000" b="1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uk-UA" sz="6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2132856"/>
            <a:ext cx="577402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3800" dirty="0" smtClean="0">
                <a:solidFill>
                  <a:srgbClr val="FF0000"/>
                </a:solidFill>
              </a:rPr>
              <a:t>₎</a:t>
            </a:r>
            <a:endParaRPr lang="ru-RU" sz="13800" dirty="0">
              <a:solidFill>
                <a:srgbClr val="FF0000"/>
              </a:solidFill>
            </a:endParaRPr>
          </a:p>
        </p:txBody>
      </p:sp>
      <p:sp>
        <p:nvSpPr>
          <p:cNvPr id="10" name="Стрелка влево 9"/>
          <p:cNvSpPr/>
          <p:nvPr/>
        </p:nvSpPr>
        <p:spPr>
          <a:xfrm rot="3008990">
            <a:off x="4174314" y="3001184"/>
            <a:ext cx="432048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17827998">
            <a:off x="4230548" y="4158146"/>
            <a:ext cx="432048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2996952"/>
            <a:ext cx="49685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8000" b="1" dirty="0" smtClean="0">
                <a:solidFill>
                  <a:srgbClr val="FF0000"/>
                </a:solidFill>
              </a:rPr>
              <a:t>?,</a:t>
            </a:r>
            <a:r>
              <a:rPr lang="uk-UA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скільки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7596336" y="1484784"/>
            <a:ext cx="648072" cy="576064"/>
          </a:xfrm>
          <a:prstGeom prst="wedgeRoundRectCallout">
            <a:avLst>
              <a:gd name="adj1" fmla="val -20833"/>
              <a:gd name="adj2" fmla="val 45432"/>
              <a:gd name="adj3" fmla="val 16667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600" b="1" dirty="0" smtClean="0">
                <a:solidFill>
                  <a:srgbClr val="FF0000"/>
                </a:solidFill>
              </a:rPr>
              <a:t>-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1043608" y="332656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404665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Знаходження невідомого </a:t>
            </a:r>
          </a:p>
          <a:p>
            <a:pPr algn="ctr"/>
            <a:r>
              <a:rPr lang="uk-UA" sz="40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доданка</a:t>
            </a:r>
            <a:endParaRPr lang="ru-RU" sz="40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475656" y="2169733"/>
            <a:ext cx="71287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kumimoji="0" lang="uk-UA" sz="8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uk-UA" sz="8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uk-UA" sz="8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 </a:t>
            </a:r>
            <a:r>
              <a:rPr kumimoji="0" lang="uk-UA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15 </a:t>
            </a:r>
            <a:r>
              <a:rPr kumimoji="0" lang="uk-UA" sz="8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uk-UA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3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2420888"/>
            <a:ext cx="2952328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35ол</a:t>
            </a:r>
            <a:r>
              <a:rPr lang="uk-UA" sz="11500" dirty="0" smtClean="0"/>
              <a:t>.</a:t>
            </a:r>
          </a:p>
          <a:p>
            <a:endParaRPr lang="ru-RU" sz="6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24128" y="-459432"/>
            <a:ext cx="792088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</a:t>
            </a:r>
            <a:r>
              <a:rPr lang="uk-UA" sz="16600" dirty="0" smtClean="0">
                <a:solidFill>
                  <a:srgbClr val="FF0000"/>
                </a:solidFill>
              </a:rPr>
              <a:t>}</a:t>
            </a:r>
            <a:r>
              <a:rPr lang="uk-UA" sz="16600" dirty="0" smtClean="0"/>
              <a:t> </a:t>
            </a:r>
            <a:endParaRPr lang="ru-RU" sz="16600" dirty="0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7596336" y="1484784"/>
            <a:ext cx="648072" cy="576064"/>
          </a:xfrm>
          <a:prstGeom prst="wedgeRoundRectCallout">
            <a:avLst>
              <a:gd name="adj1" fmla="val -20833"/>
              <a:gd name="adj2" fmla="val 45432"/>
              <a:gd name="adj3" fmla="val 16667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600" b="1" dirty="0" smtClean="0">
                <a:solidFill>
                  <a:srgbClr val="FF0000"/>
                </a:solidFill>
              </a:rPr>
              <a:t>-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27584" y="332656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0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Знаходження невідомого </a:t>
            </a:r>
          </a:p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зменшуваного</a:t>
            </a:r>
            <a:endParaRPr lang="ru-RU" sz="48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1112" y="2852936"/>
            <a:ext cx="79928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Було –</a:t>
            </a:r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?кг</a:t>
            </a:r>
          </a:p>
          <a:p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Витратили – 4кг</a:t>
            </a:r>
          </a:p>
          <a:p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Залишилося – 8кг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7740352" y="2852936"/>
            <a:ext cx="576064" cy="576064"/>
          </a:xfrm>
          <a:prstGeom prst="wedgeRoundRectCallout">
            <a:avLst>
              <a:gd name="adj1" fmla="val -20833"/>
              <a:gd name="adj2" fmla="val 45432"/>
              <a:gd name="adj3" fmla="val 16667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slidesharecdn.com/random-130219063931-phpapp01/95/slide-24-638.jpg?cb=1361277918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ая выноска 2"/>
          <p:cNvSpPr/>
          <p:nvPr/>
        </p:nvSpPr>
        <p:spPr>
          <a:xfrm>
            <a:off x="899592" y="404664"/>
            <a:ext cx="7848872" cy="6048672"/>
          </a:xfrm>
          <a:prstGeom prst="wedgeRectCallout">
            <a:avLst>
              <a:gd name="adj1" fmla="val -23985"/>
              <a:gd name="adj2" fmla="val 350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-603448"/>
            <a:ext cx="7920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uk-UA" sz="16600" dirty="0" smtClean="0"/>
              <a:t>  </a:t>
            </a:r>
            <a:endParaRPr lang="ru-RU" sz="166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0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Знаходження невідомого </a:t>
            </a:r>
          </a:p>
          <a:p>
            <a:pPr algn="ctr"/>
            <a:r>
              <a:rPr lang="uk-UA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від</a:t>
            </a:r>
            <a:r>
              <a:rPr lang="en-US" sz="4800" b="1" i="1" u="sng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`</a:t>
            </a:r>
            <a:r>
              <a:rPr lang="uk-UA" sz="4800" b="1" i="1" u="sng" dirty="0" err="1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ємника</a:t>
            </a:r>
            <a:endParaRPr lang="ru-RU" sz="4800" b="1" i="1" u="sng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492896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Було – 12кг</a:t>
            </a:r>
            <a:endParaRPr lang="uk-UA" sz="7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Витратили –?кг</a:t>
            </a:r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Залишилося – 8кг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7596336" y="2420888"/>
            <a:ext cx="648072" cy="576064"/>
          </a:xfrm>
          <a:prstGeom prst="wedgeRoundRectCallout">
            <a:avLst>
              <a:gd name="adj1" fmla="val -20833"/>
              <a:gd name="adj2" fmla="val 45432"/>
              <a:gd name="adj3" fmla="val 16667"/>
            </a:avLst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600" b="1" dirty="0" smtClean="0">
                <a:solidFill>
                  <a:srgbClr val="FF0000"/>
                </a:solidFill>
              </a:rPr>
              <a:t>-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</TotalTime>
  <Words>230</Words>
  <Application>Microsoft Office PowerPoint</Application>
  <PresentationFormat>Экран (4:3)</PresentationFormat>
  <Paragraphs>102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ViP</dc:creator>
  <cp:lastModifiedBy>ViP</cp:lastModifiedBy>
  <cp:revision>58</cp:revision>
  <dcterms:created xsi:type="dcterms:W3CDTF">2016-10-14T11:05:18Z</dcterms:created>
  <dcterms:modified xsi:type="dcterms:W3CDTF">2017-09-30T12:20:39Z</dcterms:modified>
</cp:coreProperties>
</file>