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567980A-988A-4462-A5F4-41397C044DDD}" type="datetimeFigureOut">
              <a:rPr lang="ru-RU" smtClean="0"/>
              <a:t>28.07.2014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FE532ED-69B0-4F6B-942F-5A44BB3F0DC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СЗШ І-ІІІ ступенів с. Вільшанка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Крижопільський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район 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Вінницька область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988840"/>
            <a:ext cx="5936704" cy="14732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Горенчук Тетяна Дмитрівна</a:t>
            </a: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читель хімії, біології, екології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480649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 екології в 11 класі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18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Чужорідні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види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ользователь\Desktop\4dd0637b308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67272"/>
            <a:ext cx="3087126" cy="2315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lemonia-eureka-800x536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045189"/>
            <a:ext cx="2613948" cy="1751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4eR8rNYTbM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045189"/>
            <a:ext cx="2100525" cy="1577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Пользователь\Desktop\ab4c54717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37112"/>
            <a:ext cx="3121484" cy="2080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8" name="Picture 6" descr="C:\Users\Пользователь\Desktop\panda-sleeping_1703683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51920" y="4797152"/>
            <a:ext cx="2253908" cy="1824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Пользователь\Desktop\117373528911750713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407615"/>
            <a:ext cx="2204566" cy="20185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62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Autofit/>
          </a:bodyPr>
          <a:lstStyle/>
          <a:p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Надмірна експлуатація природних ресурсів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u-oblastyah-ukrani-vdkrili-sezon-polyuvannya-na-ptahv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3333750" cy="2667000"/>
          </a:xfrm>
          <a:prstGeom prst="rect">
            <a:avLst/>
          </a:prstGeom>
        </p:spPr>
      </p:pic>
      <p:pic>
        <p:nvPicPr>
          <p:cNvPr id="4098" name="Picture 2" descr="C:\Users\Пользователь\Desktop\144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36912"/>
            <a:ext cx="35523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71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Швидке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Пользователь\Desktop\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626529" cy="421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24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Загроза глобального потепління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limate-change-http_www_telegraph_co_u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36912"/>
            <a:ext cx="2969232" cy="3274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15" descr="383535714.jpg"/>
          <p:cNvPicPr>
            <a:picLocks noGrp="1"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348880"/>
            <a:ext cx="3750303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700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3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564905"/>
            <a:ext cx="7408333" cy="1224136"/>
          </a:xfrm>
        </p:spPr>
        <p:txBody>
          <a:bodyPr/>
          <a:lstStyle/>
          <a:p>
            <a:r>
              <a:rPr lang="uk-UA" u="sng" dirty="0"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 Категорія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іорізноманіття».Генетичне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видове й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екосистемне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біорізноманіття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причини й наслідки його деградації.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55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u="sng" dirty="0">
                <a:latin typeface="Times New Roman" pitchFamily="18" charset="0"/>
                <a:cs typeface="Times New Roman" pitchFamily="18" charset="0"/>
              </a:rPr>
              <a:t>Цілі уроку: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 ознайомити учнів з категорією «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біорізноманіття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», розглянути генетичне, видове й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екосистемне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біорізноманіття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причини й наслідки його деградації;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розвивати навички порівняння й аналізу на основі фактів;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довести надзвичайну важливість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біорізноманіття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та звернути увагу на загрозу швидкого зникнення видів;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виховувати прагнення бути активним учасником екологічних заходів, акцій щодо бережливого ставлення до природи.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91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u="sng" dirty="0">
                <a:latin typeface="Times New Roman" pitchFamily="18" charset="0"/>
                <a:cs typeface="Times New Roman" pitchFamily="18" charset="0"/>
              </a:rPr>
              <a:t>Основна концепція: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 Кожен вид має право на життя або щонайменше на боротьбу за життя для його збереження та продовження.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74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340768"/>
            <a:ext cx="7408333" cy="5400599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являє собою біосфера?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Біосфера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дав.-гр.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ιος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 </a:t>
            </a:r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σφ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αῖρα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куля) — природна підсистема 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географічної оболонки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що являє собою глобальну 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планетарну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екосистему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(населена 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живими організмами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0" lvl="0" indent="0">
              <a:buNone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 являє собою біоценоз?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Біоцено́з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(від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біо-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грец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koin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ó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 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спільний)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сукупність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мікроорганізмів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що населяють певну ділянку суші або водоймища і характеризуються певними відносинами як між собою, так і з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абіотичними факторами </a:t>
            </a:r>
            <a:r>
              <a:rPr lang="uk-UA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середовища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Основні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компоненти біоценозів? Рослини, тварини,мікроорганізми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 фактори біоценозів ви знаєте? Біотичні та абіотичні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 завжди біоценози стійкі? І від чого це залежить? Не завжди стійкі. Впливає на це: вода, повітря, кліматичні умови,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радіація.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99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492896"/>
            <a:ext cx="7408333" cy="3450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Заходи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збереження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біорізноманіття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Збалансоване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земельних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Невиснажливе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екосистем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техногенних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забруднень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комплексів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площ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лісами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іншою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природною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рослинністю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10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2" t="41411" r="12682" b="2424"/>
          <a:stretch/>
        </p:blipFill>
        <p:spPr>
          <a:xfrm>
            <a:off x="251520" y="1916832"/>
            <a:ext cx="3065038" cy="2039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Види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біорізноманіття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221088"/>
            <a:ext cx="2676422" cy="25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Пользователь\Desktop\P6090055---kopyi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20888"/>
            <a:ext cx="3474275" cy="260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14847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Генетичне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385175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Видове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128" y="191683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Екосистемне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26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Аспекти трактування ландшафтного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різноманіття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20451photo528_3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4464" y="1772816"/>
            <a:ext cx="297633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Пользователь\Desktop\sea_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3130170" cy="2163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0K8kWt2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574705" cy="23042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460561"/>
            <a:ext cx="28575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0368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Руйнування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природного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життя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lis-1-18-05-2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068960"/>
            <a:ext cx="3812083" cy="2530574"/>
          </a:xfrm>
          <a:prstGeom prst="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852936"/>
            <a:ext cx="3810000" cy="321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89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</TotalTime>
  <Words>91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СЗШ І-ІІІ ступенів с. Вільшанка  Крижопільський район  Вінницька область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Види біорізноманіття</vt:lpstr>
      <vt:lpstr>Аспекти трактування ландшафтного різноманіття</vt:lpstr>
      <vt:lpstr>Руйнування природного середовища життя</vt:lpstr>
      <vt:lpstr>Чужорідні види</vt:lpstr>
      <vt:lpstr>Надмірна експлуатація природних ресурсів  </vt:lpstr>
      <vt:lpstr>Швидке зростання населення </vt:lpstr>
      <vt:lpstr>Загроза глобального потепління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СЗШ І-ІІІ ступенів с. Вільшанка Крижопільський район  Вінницька область</dc:title>
  <dc:creator>Пользователь</dc:creator>
  <cp:lastModifiedBy>Пользователь</cp:lastModifiedBy>
  <cp:revision>10</cp:revision>
  <dcterms:created xsi:type="dcterms:W3CDTF">2014-07-28T13:39:18Z</dcterms:created>
  <dcterms:modified xsi:type="dcterms:W3CDTF">2014-07-28T17:01:15Z</dcterms:modified>
</cp:coreProperties>
</file>