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89" r:id="rId3"/>
    <p:sldId id="270" r:id="rId4"/>
    <p:sldId id="271" r:id="rId5"/>
    <p:sldId id="272" r:id="rId6"/>
    <p:sldId id="273" r:id="rId7"/>
    <p:sldId id="274" r:id="rId8"/>
    <p:sldId id="280" r:id="rId9"/>
    <p:sldId id="281" r:id="rId10"/>
    <p:sldId id="286" r:id="rId11"/>
    <p:sldId id="285" r:id="rId12"/>
    <p:sldId id="283" r:id="rId13"/>
    <p:sldId id="284" r:id="rId14"/>
    <p:sldId id="288" r:id="rId15"/>
  </p:sldIdLst>
  <p:sldSz cx="10693400" cy="7561263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2" y="-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8138D-566F-4DF8-93A0-0F520B9E52B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FDF4DA-3FA3-433F-AD11-7DA10A50C879}">
      <dgm:prSet phldrT="[Текст]"/>
      <dgm:spPr/>
      <dgm:t>
        <a:bodyPr/>
        <a:lstStyle/>
        <a:p>
          <a:r>
            <a:rPr lang="ru-RU" b="1" dirty="0" smtClean="0">
              <a:latin typeface="Constantia" pitchFamily="18" charset="0"/>
            </a:rPr>
            <a:t>1</a:t>
          </a:r>
          <a:endParaRPr lang="ru-RU" b="1" dirty="0">
            <a:latin typeface="Constantia" pitchFamily="18" charset="0"/>
          </a:endParaRPr>
        </a:p>
      </dgm:t>
    </dgm:pt>
    <dgm:pt modelId="{A3D674D3-4C79-4DD2-882D-15EB8DD4E9A8}" type="parTrans" cxnId="{25D04B11-22AE-4BDC-A955-D1CDFB2824D4}">
      <dgm:prSet/>
      <dgm:spPr/>
      <dgm:t>
        <a:bodyPr/>
        <a:lstStyle/>
        <a:p>
          <a:endParaRPr lang="ru-RU"/>
        </a:p>
      </dgm:t>
    </dgm:pt>
    <dgm:pt modelId="{969A8810-B07D-44F0-A17F-32C5D38FE388}" type="sibTrans" cxnId="{25D04B11-22AE-4BDC-A955-D1CDFB2824D4}">
      <dgm:prSet/>
      <dgm:spPr/>
      <dgm:t>
        <a:bodyPr/>
        <a:lstStyle/>
        <a:p>
          <a:endParaRPr lang="ru-RU"/>
        </a:p>
      </dgm:t>
    </dgm:pt>
    <dgm:pt modelId="{CB5349E0-649E-4FB3-91FD-7F614FFA2DD4}">
      <dgm:prSet phldrT="[Текст]" custT="1"/>
      <dgm:spPr/>
      <dgm:t>
        <a:bodyPr/>
        <a:lstStyle/>
        <a:p>
          <a:pPr algn="l"/>
          <a:r>
            <a:rPr lang="ru-RU" sz="2400" b="1" i="1" dirty="0" smtClean="0">
              <a:solidFill>
                <a:srgbClr val="0000FF"/>
              </a:solidFill>
              <a:latin typeface="Constantia" pitchFamily="18" charset="0"/>
            </a:rPr>
            <a:t>Водоём – это дом для растений и животных.</a:t>
          </a:r>
          <a:endParaRPr lang="ru-RU" sz="2400" b="1" i="1" dirty="0">
            <a:solidFill>
              <a:srgbClr val="0000FF"/>
            </a:solidFill>
            <a:latin typeface="Constantia" pitchFamily="18" charset="0"/>
          </a:endParaRPr>
        </a:p>
      </dgm:t>
    </dgm:pt>
    <dgm:pt modelId="{17F1EB1C-DEBE-4549-A0CA-832D82232DC1}" type="parTrans" cxnId="{9BF150E4-79CF-4AC6-93A8-566086CD1AAB}">
      <dgm:prSet/>
      <dgm:spPr/>
      <dgm:t>
        <a:bodyPr/>
        <a:lstStyle/>
        <a:p>
          <a:endParaRPr lang="ru-RU"/>
        </a:p>
      </dgm:t>
    </dgm:pt>
    <dgm:pt modelId="{FB9171C6-14A2-4339-8AB7-DE1A32D3402F}" type="sibTrans" cxnId="{9BF150E4-79CF-4AC6-93A8-566086CD1AAB}">
      <dgm:prSet/>
      <dgm:spPr/>
      <dgm:t>
        <a:bodyPr/>
        <a:lstStyle/>
        <a:p>
          <a:endParaRPr lang="ru-RU"/>
        </a:p>
      </dgm:t>
    </dgm:pt>
    <dgm:pt modelId="{D308CF42-95BB-404D-AB2A-E7198C7F84B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1A1456E-68D1-401A-B851-F191CC2BC065}" type="parTrans" cxnId="{F992E68B-FB6B-4A43-A6BD-DA84CB6EF181}">
      <dgm:prSet/>
      <dgm:spPr/>
      <dgm:t>
        <a:bodyPr/>
        <a:lstStyle/>
        <a:p>
          <a:endParaRPr lang="ru-RU"/>
        </a:p>
      </dgm:t>
    </dgm:pt>
    <dgm:pt modelId="{C3F13263-A6FA-4A7E-90BB-98ACD610E558}" type="sibTrans" cxnId="{F992E68B-FB6B-4A43-A6BD-DA84CB6EF181}">
      <dgm:prSet/>
      <dgm:spPr/>
      <dgm:t>
        <a:bodyPr/>
        <a:lstStyle/>
        <a:p>
          <a:endParaRPr lang="ru-RU"/>
        </a:p>
      </dgm:t>
    </dgm:pt>
    <dgm:pt modelId="{AE9FD42B-54EE-4384-A25A-907551D54EA3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0000FF"/>
              </a:solidFill>
              <a:latin typeface="Constantia" pitchFamily="18" charset="0"/>
            </a:rPr>
            <a:t>Водоём – это  путь  для перевозки грузов.</a:t>
          </a:r>
          <a:endParaRPr lang="ru-RU" sz="2400" b="1" i="1" dirty="0">
            <a:solidFill>
              <a:srgbClr val="0000FF"/>
            </a:solidFill>
            <a:latin typeface="Constantia" pitchFamily="18" charset="0"/>
          </a:endParaRPr>
        </a:p>
      </dgm:t>
    </dgm:pt>
    <dgm:pt modelId="{46C9C3F2-CA6A-4419-98E4-8E0CAC638B98}" type="parTrans" cxnId="{410771CC-0792-4941-9539-37ACE71D17C1}">
      <dgm:prSet/>
      <dgm:spPr/>
      <dgm:t>
        <a:bodyPr/>
        <a:lstStyle/>
        <a:p>
          <a:endParaRPr lang="ru-RU"/>
        </a:p>
      </dgm:t>
    </dgm:pt>
    <dgm:pt modelId="{1AFACA9E-2102-4411-902A-2A7BEA1C506C}" type="sibTrans" cxnId="{410771CC-0792-4941-9539-37ACE71D17C1}">
      <dgm:prSet/>
      <dgm:spPr/>
      <dgm:t>
        <a:bodyPr/>
        <a:lstStyle/>
        <a:p>
          <a:endParaRPr lang="ru-RU"/>
        </a:p>
      </dgm:t>
    </dgm:pt>
    <dgm:pt modelId="{174B13D4-7049-4298-8CD4-CF370BC3603C}">
      <dgm:prSet phldrT="[Текст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64878943-5E1D-41AC-90B0-76332A6F27DC}" type="parTrans" cxnId="{875DD887-9495-4A3A-8980-C1A3394E9792}">
      <dgm:prSet/>
      <dgm:spPr/>
      <dgm:t>
        <a:bodyPr/>
        <a:lstStyle/>
        <a:p>
          <a:endParaRPr lang="ru-RU"/>
        </a:p>
      </dgm:t>
    </dgm:pt>
    <dgm:pt modelId="{E2B703C8-A6C7-4751-A36B-D2FE1207DEC2}" type="sibTrans" cxnId="{875DD887-9495-4A3A-8980-C1A3394E9792}">
      <dgm:prSet/>
      <dgm:spPr/>
      <dgm:t>
        <a:bodyPr/>
        <a:lstStyle/>
        <a:p>
          <a:endParaRPr lang="ru-RU"/>
        </a:p>
      </dgm:t>
    </dgm:pt>
    <dgm:pt modelId="{3B66BD0B-2724-4EE2-ACE2-4E8D36991C9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i="1" dirty="0" smtClean="0">
              <a:solidFill>
                <a:srgbClr val="0000FF"/>
              </a:solidFill>
              <a:latin typeface="Constantia" pitchFamily="18" charset="0"/>
            </a:rPr>
            <a:t>Водоём –это источник воды для работы фабрик и заводов.</a:t>
          </a:r>
          <a:endParaRPr lang="ru-RU" sz="1200" dirty="0"/>
        </a:p>
      </dgm:t>
    </dgm:pt>
    <dgm:pt modelId="{616EB628-6F80-42DE-871B-5513105BF693}" type="parTrans" cxnId="{154D779C-7C45-4B2B-8E0F-B4407344EB29}">
      <dgm:prSet/>
      <dgm:spPr/>
      <dgm:t>
        <a:bodyPr/>
        <a:lstStyle/>
        <a:p>
          <a:endParaRPr lang="ru-RU"/>
        </a:p>
      </dgm:t>
    </dgm:pt>
    <dgm:pt modelId="{2B47A6B5-70F6-4051-A4D6-4C55E3317F45}" type="sibTrans" cxnId="{154D779C-7C45-4B2B-8E0F-B4407344EB29}">
      <dgm:prSet/>
      <dgm:spPr/>
      <dgm:t>
        <a:bodyPr/>
        <a:lstStyle/>
        <a:p>
          <a:endParaRPr lang="ru-RU"/>
        </a:p>
      </dgm:t>
    </dgm:pt>
    <dgm:pt modelId="{2AC6718D-0197-4F1F-9CD2-115F897B9BAE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1F2BD45-682A-4EE6-91A6-26E4325A54AA}" type="parTrans" cxnId="{BE297342-D875-44BA-A3E3-46E195DBDF4D}">
      <dgm:prSet/>
      <dgm:spPr/>
      <dgm:t>
        <a:bodyPr/>
        <a:lstStyle/>
        <a:p>
          <a:endParaRPr lang="ru-RU"/>
        </a:p>
      </dgm:t>
    </dgm:pt>
    <dgm:pt modelId="{DC88D665-5073-4D58-B453-AF04337C420A}" type="sibTrans" cxnId="{BE297342-D875-44BA-A3E3-46E195DBDF4D}">
      <dgm:prSet/>
      <dgm:spPr/>
      <dgm:t>
        <a:bodyPr/>
        <a:lstStyle/>
        <a:p>
          <a:endParaRPr lang="ru-RU"/>
        </a:p>
      </dgm:t>
    </dgm:pt>
    <dgm:pt modelId="{009FCB0F-E992-4790-86C1-69DB03134B09}">
      <dgm:prSet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8D49F4-738F-4C33-A4BC-D20C1953BB92}" type="parTrans" cxnId="{2A4DEE47-E768-4DC3-9967-3032D877F1BE}">
      <dgm:prSet/>
      <dgm:spPr/>
      <dgm:t>
        <a:bodyPr/>
        <a:lstStyle/>
        <a:p>
          <a:endParaRPr lang="ru-RU"/>
        </a:p>
      </dgm:t>
    </dgm:pt>
    <dgm:pt modelId="{24953E96-A5EF-409C-9F1C-C16C906D1869}" type="sibTrans" cxnId="{2A4DEE47-E768-4DC3-9967-3032D877F1BE}">
      <dgm:prSet/>
      <dgm:spPr/>
      <dgm:t>
        <a:bodyPr/>
        <a:lstStyle/>
        <a:p>
          <a:endParaRPr lang="ru-RU"/>
        </a:p>
      </dgm:t>
    </dgm:pt>
    <dgm:pt modelId="{2065075B-2DDA-49BF-974D-EA6099EC2500}">
      <dgm:prSet custT="1"/>
      <dgm:spPr/>
      <dgm:t>
        <a:bodyPr/>
        <a:lstStyle/>
        <a:p>
          <a:r>
            <a:rPr lang="ru-RU" sz="2400" b="1" i="1" dirty="0" smtClean="0">
              <a:solidFill>
                <a:srgbClr val="0000FF"/>
              </a:solidFill>
              <a:latin typeface="Constantia" pitchFamily="18" charset="0"/>
            </a:rPr>
            <a:t>Водоём –это источник воды для питья, приготовления пищи и хозяйственных нужд.</a:t>
          </a:r>
          <a:endParaRPr lang="ru-RU" sz="2400" b="1" i="1" dirty="0">
            <a:solidFill>
              <a:srgbClr val="0000FF"/>
            </a:solidFill>
            <a:latin typeface="Constantia" pitchFamily="18" charset="0"/>
          </a:endParaRPr>
        </a:p>
      </dgm:t>
    </dgm:pt>
    <dgm:pt modelId="{7076E7A7-1477-4492-AA1D-6F0911D35CA1}" type="parTrans" cxnId="{66114FAC-C49D-46B0-AB93-6F12EE155870}">
      <dgm:prSet/>
      <dgm:spPr/>
      <dgm:t>
        <a:bodyPr/>
        <a:lstStyle/>
        <a:p>
          <a:endParaRPr lang="ru-RU"/>
        </a:p>
      </dgm:t>
    </dgm:pt>
    <dgm:pt modelId="{5C4B5175-6273-442B-8897-926F88D90DD5}" type="sibTrans" cxnId="{66114FAC-C49D-46B0-AB93-6F12EE155870}">
      <dgm:prSet/>
      <dgm:spPr/>
      <dgm:t>
        <a:bodyPr/>
        <a:lstStyle/>
        <a:p>
          <a:endParaRPr lang="ru-RU"/>
        </a:p>
      </dgm:t>
    </dgm:pt>
    <dgm:pt modelId="{DDCCE940-C963-4C9F-BEDD-9E2E9CFF383A}">
      <dgm:prSet custT="1"/>
      <dgm:spPr/>
      <dgm:t>
        <a:bodyPr/>
        <a:lstStyle/>
        <a:p>
          <a:r>
            <a:rPr lang="ru-RU" sz="2400" b="1" i="1" dirty="0" smtClean="0">
              <a:solidFill>
                <a:srgbClr val="0000FF"/>
              </a:solidFill>
              <a:latin typeface="Constantia" pitchFamily="18" charset="0"/>
            </a:rPr>
            <a:t>Водоём – это место отдыха людей.</a:t>
          </a:r>
          <a:endParaRPr lang="ru-RU" sz="2400" b="1" i="1" dirty="0"/>
        </a:p>
      </dgm:t>
    </dgm:pt>
    <dgm:pt modelId="{AEC0C1A9-C7B9-457C-9E61-F7173395A114}" type="parTrans" cxnId="{6C33F720-CAC0-485D-A305-F538D20169F0}">
      <dgm:prSet/>
      <dgm:spPr/>
      <dgm:t>
        <a:bodyPr/>
        <a:lstStyle/>
        <a:p>
          <a:endParaRPr lang="ru-RU"/>
        </a:p>
      </dgm:t>
    </dgm:pt>
    <dgm:pt modelId="{D779F6EE-781F-4632-8A81-0D4B1AA534AB}" type="sibTrans" cxnId="{6C33F720-CAC0-485D-A305-F538D20169F0}">
      <dgm:prSet/>
      <dgm:spPr/>
      <dgm:t>
        <a:bodyPr/>
        <a:lstStyle/>
        <a:p>
          <a:endParaRPr lang="ru-RU"/>
        </a:p>
      </dgm:t>
    </dgm:pt>
    <dgm:pt modelId="{B6AC7429-BC5B-4B37-82EF-5933BDBF744B}" type="pres">
      <dgm:prSet presAssocID="{23E8138D-566F-4DF8-93A0-0F520B9E52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D2AA3-4212-4E85-A26A-33CB184D8014}" type="pres">
      <dgm:prSet presAssocID="{F0FDF4DA-3FA3-433F-AD11-7DA10A50C879}" presName="composite" presStyleCnt="0"/>
      <dgm:spPr/>
    </dgm:pt>
    <dgm:pt modelId="{C917CB2F-D946-40F9-9B92-C04D6B3B48C0}" type="pres">
      <dgm:prSet presAssocID="{F0FDF4DA-3FA3-433F-AD11-7DA10A50C879}" presName="parentText" presStyleLbl="alignNode1" presStyleIdx="0" presStyleCnt="5" custLinFactNeighborX="-9918" custLinFactNeighborY="-3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E9C4-F880-44CD-A739-ABDAD4933F17}" type="pres">
      <dgm:prSet presAssocID="{F0FDF4DA-3FA3-433F-AD11-7DA10A50C879}" presName="descendantText" presStyleLbl="alignAcc1" presStyleIdx="0" presStyleCnt="5" custScaleY="102181" custLinFactNeighborX="658" custLinFactNeighborY="-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1AA33-E1C9-4C78-8689-8A73B4F7D0FE}" type="pres">
      <dgm:prSet presAssocID="{969A8810-B07D-44F0-A17F-32C5D38FE388}" presName="sp" presStyleCnt="0"/>
      <dgm:spPr/>
    </dgm:pt>
    <dgm:pt modelId="{D11F2EF2-243C-475A-915D-982AAE0B06A9}" type="pres">
      <dgm:prSet presAssocID="{2AC6718D-0197-4F1F-9CD2-115F897B9BAE}" presName="composite" presStyleCnt="0"/>
      <dgm:spPr/>
    </dgm:pt>
    <dgm:pt modelId="{79615E4C-DF29-4205-8C6D-EAD2F5B3A23D}" type="pres">
      <dgm:prSet presAssocID="{2AC6718D-0197-4F1F-9CD2-115F897B9BAE}" presName="parentText" presStyleLbl="alignNode1" presStyleIdx="1" presStyleCnt="5" custLinFactNeighborX="0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A47F1-FF22-4DCB-9B99-6700F255097D}" type="pres">
      <dgm:prSet presAssocID="{2AC6718D-0197-4F1F-9CD2-115F897B9BAE}" presName="descendantText" presStyleLbl="alignAcc1" presStyleIdx="1" presStyleCnt="5" custScaleY="163974" custLinFactNeighborX="353" custLinFactNeighborY="-15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EAE06-8E14-4215-BD2A-71F579929ECF}" type="pres">
      <dgm:prSet presAssocID="{DC88D665-5073-4D58-B453-AF04337C420A}" presName="sp" presStyleCnt="0"/>
      <dgm:spPr/>
    </dgm:pt>
    <dgm:pt modelId="{20CEE7AB-FADC-46C3-B17B-7D140B5B4355}" type="pres">
      <dgm:prSet presAssocID="{009FCB0F-E992-4790-86C1-69DB03134B09}" presName="composite" presStyleCnt="0"/>
      <dgm:spPr/>
    </dgm:pt>
    <dgm:pt modelId="{9ED43114-937B-4BF1-BEAA-10FC30112EE4}" type="pres">
      <dgm:prSet presAssocID="{009FCB0F-E992-4790-86C1-69DB03134B0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486EA-49D6-49B0-9256-CCD30B707755}" type="pres">
      <dgm:prSet presAssocID="{009FCB0F-E992-4790-86C1-69DB03134B0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AD931-4A2B-48DB-AC35-87A5E9D021E6}" type="pres">
      <dgm:prSet presAssocID="{24953E96-A5EF-409C-9F1C-C16C906D1869}" presName="sp" presStyleCnt="0"/>
      <dgm:spPr/>
    </dgm:pt>
    <dgm:pt modelId="{83C2B17F-A4AC-49B1-B45C-AA12C3BA8B2D}" type="pres">
      <dgm:prSet presAssocID="{D308CF42-95BB-404D-AB2A-E7198C7F84B1}" presName="composite" presStyleCnt="0"/>
      <dgm:spPr/>
    </dgm:pt>
    <dgm:pt modelId="{9098E048-8A39-4877-AF2E-9F92D6E997F8}" type="pres">
      <dgm:prSet presAssocID="{D308CF42-95BB-404D-AB2A-E7198C7F84B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724D5-6198-426E-BA8B-DEB5359B82FC}" type="pres">
      <dgm:prSet presAssocID="{D308CF42-95BB-404D-AB2A-E7198C7F84B1}" presName="descendantText" presStyleLbl="alignAcc1" presStyleIdx="3" presStyleCnt="5" custScaleY="11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DC3A7-2AAD-4C2C-B509-3BFB59908CBB}" type="pres">
      <dgm:prSet presAssocID="{C3F13263-A6FA-4A7E-90BB-98ACD610E558}" presName="sp" presStyleCnt="0"/>
      <dgm:spPr/>
    </dgm:pt>
    <dgm:pt modelId="{4D409A56-B63D-4FBF-A0FB-9D08D571EA43}" type="pres">
      <dgm:prSet presAssocID="{174B13D4-7049-4298-8CD4-CF370BC3603C}" presName="composite" presStyleCnt="0"/>
      <dgm:spPr/>
    </dgm:pt>
    <dgm:pt modelId="{BE2520D7-CD33-4CC4-9FC0-B5B70F9D60BF}" type="pres">
      <dgm:prSet presAssocID="{174B13D4-7049-4298-8CD4-CF370BC3603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D7107-1A32-4674-AF97-31C89F1B8371}" type="pres">
      <dgm:prSet presAssocID="{174B13D4-7049-4298-8CD4-CF370BC3603C}" presName="descendantText" presStyleLbl="alignAcc1" presStyleIdx="4" presStyleCnt="5" custScaleY="149374" custLinFactNeighborX="-711" custLinFactNeighborY="-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C70B1-10D8-4785-88C9-5007C3B4EC2B}" type="presOf" srcId="{AE9FD42B-54EE-4384-A25A-907551D54EA3}" destId="{28F724D5-6198-426E-BA8B-DEB5359B82FC}" srcOrd="0" destOrd="0" presId="urn:microsoft.com/office/officeart/2005/8/layout/chevron2"/>
    <dgm:cxn modelId="{875DD887-9495-4A3A-8980-C1A3394E9792}" srcId="{23E8138D-566F-4DF8-93A0-0F520B9E52BA}" destId="{174B13D4-7049-4298-8CD4-CF370BC3603C}" srcOrd="4" destOrd="0" parTransId="{64878943-5E1D-41AC-90B0-76332A6F27DC}" sibTransId="{E2B703C8-A6C7-4751-A36B-D2FE1207DEC2}"/>
    <dgm:cxn modelId="{6C33F720-CAC0-485D-A305-F538D20169F0}" srcId="{009FCB0F-E992-4790-86C1-69DB03134B09}" destId="{DDCCE940-C963-4C9F-BEDD-9E2E9CFF383A}" srcOrd="0" destOrd="0" parTransId="{AEC0C1A9-C7B9-457C-9E61-F7173395A114}" sibTransId="{D779F6EE-781F-4632-8A81-0D4B1AA534AB}"/>
    <dgm:cxn modelId="{164F5020-8217-4E4B-9D41-3FE5D733EE7F}" type="presOf" srcId="{F0FDF4DA-3FA3-433F-AD11-7DA10A50C879}" destId="{C917CB2F-D946-40F9-9B92-C04D6B3B48C0}" srcOrd="0" destOrd="0" presId="urn:microsoft.com/office/officeart/2005/8/layout/chevron2"/>
    <dgm:cxn modelId="{C3D9777F-1359-4035-A6F9-096932573DAB}" type="presOf" srcId="{2065075B-2DDA-49BF-974D-EA6099EC2500}" destId="{29CA47F1-FF22-4DCB-9B99-6700F255097D}" srcOrd="0" destOrd="0" presId="urn:microsoft.com/office/officeart/2005/8/layout/chevron2"/>
    <dgm:cxn modelId="{66114FAC-C49D-46B0-AB93-6F12EE155870}" srcId="{2AC6718D-0197-4F1F-9CD2-115F897B9BAE}" destId="{2065075B-2DDA-49BF-974D-EA6099EC2500}" srcOrd="0" destOrd="0" parTransId="{7076E7A7-1477-4492-AA1D-6F0911D35CA1}" sibTransId="{5C4B5175-6273-442B-8897-926F88D90DD5}"/>
    <dgm:cxn modelId="{154D779C-7C45-4B2B-8E0F-B4407344EB29}" srcId="{174B13D4-7049-4298-8CD4-CF370BC3603C}" destId="{3B66BD0B-2724-4EE2-ACE2-4E8D36991C96}" srcOrd="0" destOrd="0" parTransId="{616EB628-6F80-42DE-871B-5513105BF693}" sibTransId="{2B47A6B5-70F6-4051-A4D6-4C55E3317F45}"/>
    <dgm:cxn modelId="{F5B7C8D9-2A12-4659-B5EF-7543D71EC55F}" type="presOf" srcId="{3B66BD0B-2724-4EE2-ACE2-4E8D36991C96}" destId="{926D7107-1A32-4674-AF97-31C89F1B8371}" srcOrd="0" destOrd="0" presId="urn:microsoft.com/office/officeart/2005/8/layout/chevron2"/>
    <dgm:cxn modelId="{A4E71063-3FDE-4D60-BC7A-AEB0C0B6BCD4}" type="presOf" srcId="{174B13D4-7049-4298-8CD4-CF370BC3603C}" destId="{BE2520D7-CD33-4CC4-9FC0-B5B70F9D60BF}" srcOrd="0" destOrd="0" presId="urn:microsoft.com/office/officeart/2005/8/layout/chevron2"/>
    <dgm:cxn modelId="{233920D1-842E-45EE-B3EE-69932C975BBF}" type="presOf" srcId="{CB5349E0-649E-4FB3-91FD-7F614FFA2DD4}" destId="{0FFFE9C4-F880-44CD-A739-ABDAD4933F17}" srcOrd="0" destOrd="0" presId="urn:microsoft.com/office/officeart/2005/8/layout/chevron2"/>
    <dgm:cxn modelId="{9782F017-2FE7-4797-87D8-7333459B3A87}" type="presOf" srcId="{D308CF42-95BB-404D-AB2A-E7198C7F84B1}" destId="{9098E048-8A39-4877-AF2E-9F92D6E997F8}" srcOrd="0" destOrd="0" presId="urn:microsoft.com/office/officeart/2005/8/layout/chevron2"/>
    <dgm:cxn modelId="{294B4A31-6FD6-45E1-8818-C9767CC847D2}" type="presOf" srcId="{009FCB0F-E992-4790-86C1-69DB03134B09}" destId="{9ED43114-937B-4BF1-BEAA-10FC30112EE4}" srcOrd="0" destOrd="0" presId="urn:microsoft.com/office/officeart/2005/8/layout/chevron2"/>
    <dgm:cxn modelId="{2841AA9F-7D3D-4A62-8C52-988C2741F0AE}" type="presOf" srcId="{2AC6718D-0197-4F1F-9CD2-115F897B9BAE}" destId="{79615E4C-DF29-4205-8C6D-EAD2F5B3A23D}" srcOrd="0" destOrd="0" presId="urn:microsoft.com/office/officeart/2005/8/layout/chevron2"/>
    <dgm:cxn modelId="{BE297342-D875-44BA-A3E3-46E195DBDF4D}" srcId="{23E8138D-566F-4DF8-93A0-0F520B9E52BA}" destId="{2AC6718D-0197-4F1F-9CD2-115F897B9BAE}" srcOrd="1" destOrd="0" parTransId="{11F2BD45-682A-4EE6-91A6-26E4325A54AA}" sibTransId="{DC88D665-5073-4D58-B453-AF04337C420A}"/>
    <dgm:cxn modelId="{410771CC-0792-4941-9539-37ACE71D17C1}" srcId="{D308CF42-95BB-404D-AB2A-E7198C7F84B1}" destId="{AE9FD42B-54EE-4384-A25A-907551D54EA3}" srcOrd="0" destOrd="0" parTransId="{46C9C3F2-CA6A-4419-98E4-8E0CAC638B98}" sibTransId="{1AFACA9E-2102-4411-902A-2A7BEA1C506C}"/>
    <dgm:cxn modelId="{9BF150E4-79CF-4AC6-93A8-566086CD1AAB}" srcId="{F0FDF4DA-3FA3-433F-AD11-7DA10A50C879}" destId="{CB5349E0-649E-4FB3-91FD-7F614FFA2DD4}" srcOrd="0" destOrd="0" parTransId="{17F1EB1C-DEBE-4549-A0CA-832D82232DC1}" sibTransId="{FB9171C6-14A2-4339-8AB7-DE1A32D3402F}"/>
    <dgm:cxn modelId="{2A4DEE47-E768-4DC3-9967-3032D877F1BE}" srcId="{23E8138D-566F-4DF8-93A0-0F520B9E52BA}" destId="{009FCB0F-E992-4790-86C1-69DB03134B09}" srcOrd="2" destOrd="0" parTransId="{8C8D49F4-738F-4C33-A4BC-D20C1953BB92}" sibTransId="{24953E96-A5EF-409C-9F1C-C16C906D1869}"/>
    <dgm:cxn modelId="{25D04B11-22AE-4BDC-A955-D1CDFB2824D4}" srcId="{23E8138D-566F-4DF8-93A0-0F520B9E52BA}" destId="{F0FDF4DA-3FA3-433F-AD11-7DA10A50C879}" srcOrd="0" destOrd="0" parTransId="{A3D674D3-4C79-4DD2-882D-15EB8DD4E9A8}" sibTransId="{969A8810-B07D-44F0-A17F-32C5D38FE388}"/>
    <dgm:cxn modelId="{F992E68B-FB6B-4A43-A6BD-DA84CB6EF181}" srcId="{23E8138D-566F-4DF8-93A0-0F520B9E52BA}" destId="{D308CF42-95BB-404D-AB2A-E7198C7F84B1}" srcOrd="3" destOrd="0" parTransId="{81A1456E-68D1-401A-B851-F191CC2BC065}" sibTransId="{C3F13263-A6FA-4A7E-90BB-98ACD610E558}"/>
    <dgm:cxn modelId="{2E1E7521-240F-400D-B27B-39D98D9A4BF6}" type="presOf" srcId="{DDCCE940-C963-4C9F-BEDD-9E2E9CFF383A}" destId="{0CB486EA-49D6-49B0-9256-CCD30B707755}" srcOrd="0" destOrd="0" presId="urn:microsoft.com/office/officeart/2005/8/layout/chevron2"/>
    <dgm:cxn modelId="{8397E782-9E87-4369-AA65-68AE6A6D503B}" type="presOf" srcId="{23E8138D-566F-4DF8-93A0-0F520B9E52BA}" destId="{B6AC7429-BC5B-4B37-82EF-5933BDBF744B}" srcOrd="0" destOrd="0" presId="urn:microsoft.com/office/officeart/2005/8/layout/chevron2"/>
    <dgm:cxn modelId="{474D02FB-9CC6-40A1-BBAB-42EC044D3F74}" type="presParOf" srcId="{B6AC7429-BC5B-4B37-82EF-5933BDBF744B}" destId="{F71D2AA3-4212-4E85-A26A-33CB184D8014}" srcOrd="0" destOrd="0" presId="urn:microsoft.com/office/officeart/2005/8/layout/chevron2"/>
    <dgm:cxn modelId="{C2D3C08B-A101-4297-8CA4-21830DE9C6F9}" type="presParOf" srcId="{F71D2AA3-4212-4E85-A26A-33CB184D8014}" destId="{C917CB2F-D946-40F9-9B92-C04D6B3B48C0}" srcOrd="0" destOrd="0" presId="urn:microsoft.com/office/officeart/2005/8/layout/chevron2"/>
    <dgm:cxn modelId="{B7680508-21D9-451A-B9C6-FDCD7E4F8714}" type="presParOf" srcId="{F71D2AA3-4212-4E85-A26A-33CB184D8014}" destId="{0FFFE9C4-F880-44CD-A739-ABDAD4933F17}" srcOrd="1" destOrd="0" presId="urn:microsoft.com/office/officeart/2005/8/layout/chevron2"/>
    <dgm:cxn modelId="{30836583-A954-4EEE-9D77-9417C218E227}" type="presParOf" srcId="{B6AC7429-BC5B-4B37-82EF-5933BDBF744B}" destId="{AFA1AA33-E1C9-4C78-8689-8A73B4F7D0FE}" srcOrd="1" destOrd="0" presId="urn:microsoft.com/office/officeart/2005/8/layout/chevron2"/>
    <dgm:cxn modelId="{317160D6-23B2-4BFC-91A5-FF3BF5D9B082}" type="presParOf" srcId="{B6AC7429-BC5B-4B37-82EF-5933BDBF744B}" destId="{D11F2EF2-243C-475A-915D-982AAE0B06A9}" srcOrd="2" destOrd="0" presId="urn:microsoft.com/office/officeart/2005/8/layout/chevron2"/>
    <dgm:cxn modelId="{13732C8D-3601-42D8-8F41-DA2B01DC4B94}" type="presParOf" srcId="{D11F2EF2-243C-475A-915D-982AAE0B06A9}" destId="{79615E4C-DF29-4205-8C6D-EAD2F5B3A23D}" srcOrd="0" destOrd="0" presId="urn:microsoft.com/office/officeart/2005/8/layout/chevron2"/>
    <dgm:cxn modelId="{48B6222F-B272-4917-9DCF-3D6E95EBB0BB}" type="presParOf" srcId="{D11F2EF2-243C-475A-915D-982AAE0B06A9}" destId="{29CA47F1-FF22-4DCB-9B99-6700F255097D}" srcOrd="1" destOrd="0" presId="urn:microsoft.com/office/officeart/2005/8/layout/chevron2"/>
    <dgm:cxn modelId="{F359547A-5EE2-4FAA-949B-AA8B1FC2A45B}" type="presParOf" srcId="{B6AC7429-BC5B-4B37-82EF-5933BDBF744B}" destId="{828EAE06-8E14-4215-BD2A-71F579929ECF}" srcOrd="3" destOrd="0" presId="urn:microsoft.com/office/officeart/2005/8/layout/chevron2"/>
    <dgm:cxn modelId="{3A027115-55CE-4767-877E-B5ABE9CE073E}" type="presParOf" srcId="{B6AC7429-BC5B-4B37-82EF-5933BDBF744B}" destId="{20CEE7AB-FADC-46C3-B17B-7D140B5B4355}" srcOrd="4" destOrd="0" presId="urn:microsoft.com/office/officeart/2005/8/layout/chevron2"/>
    <dgm:cxn modelId="{0A3CD1AB-5359-4FE7-8798-7FB70AA02329}" type="presParOf" srcId="{20CEE7AB-FADC-46C3-B17B-7D140B5B4355}" destId="{9ED43114-937B-4BF1-BEAA-10FC30112EE4}" srcOrd="0" destOrd="0" presId="urn:microsoft.com/office/officeart/2005/8/layout/chevron2"/>
    <dgm:cxn modelId="{61D7CD5A-68D2-4929-9BE7-3EDB4BCEBACD}" type="presParOf" srcId="{20CEE7AB-FADC-46C3-B17B-7D140B5B4355}" destId="{0CB486EA-49D6-49B0-9256-CCD30B707755}" srcOrd="1" destOrd="0" presId="urn:microsoft.com/office/officeart/2005/8/layout/chevron2"/>
    <dgm:cxn modelId="{3F95BB51-A6F7-4979-B999-633FD28F0962}" type="presParOf" srcId="{B6AC7429-BC5B-4B37-82EF-5933BDBF744B}" destId="{C62AD931-4A2B-48DB-AC35-87A5E9D021E6}" srcOrd="5" destOrd="0" presId="urn:microsoft.com/office/officeart/2005/8/layout/chevron2"/>
    <dgm:cxn modelId="{3A5E3798-F4F9-475B-A3C8-B2ADAA68AC8F}" type="presParOf" srcId="{B6AC7429-BC5B-4B37-82EF-5933BDBF744B}" destId="{83C2B17F-A4AC-49B1-B45C-AA12C3BA8B2D}" srcOrd="6" destOrd="0" presId="urn:microsoft.com/office/officeart/2005/8/layout/chevron2"/>
    <dgm:cxn modelId="{A48E96AE-8E66-4120-B2AA-4D3B83504E48}" type="presParOf" srcId="{83C2B17F-A4AC-49B1-B45C-AA12C3BA8B2D}" destId="{9098E048-8A39-4877-AF2E-9F92D6E997F8}" srcOrd="0" destOrd="0" presId="urn:microsoft.com/office/officeart/2005/8/layout/chevron2"/>
    <dgm:cxn modelId="{BB04778C-D867-43B6-933B-FCEC6EEA8E93}" type="presParOf" srcId="{83C2B17F-A4AC-49B1-B45C-AA12C3BA8B2D}" destId="{28F724D5-6198-426E-BA8B-DEB5359B82FC}" srcOrd="1" destOrd="0" presId="urn:microsoft.com/office/officeart/2005/8/layout/chevron2"/>
    <dgm:cxn modelId="{DEC24302-F3EF-446D-8BCB-382F852C7FE2}" type="presParOf" srcId="{B6AC7429-BC5B-4B37-82EF-5933BDBF744B}" destId="{792DC3A7-2AAD-4C2C-B509-3BFB59908CBB}" srcOrd="7" destOrd="0" presId="urn:microsoft.com/office/officeart/2005/8/layout/chevron2"/>
    <dgm:cxn modelId="{01D924FE-B5A4-4251-9EE8-B9988D22CF55}" type="presParOf" srcId="{B6AC7429-BC5B-4B37-82EF-5933BDBF744B}" destId="{4D409A56-B63D-4FBF-A0FB-9D08D571EA43}" srcOrd="8" destOrd="0" presId="urn:microsoft.com/office/officeart/2005/8/layout/chevron2"/>
    <dgm:cxn modelId="{2DB2195C-7B1F-44A2-8965-6200C34D775C}" type="presParOf" srcId="{4D409A56-B63D-4FBF-A0FB-9D08D571EA43}" destId="{BE2520D7-CD33-4CC4-9FC0-B5B70F9D60BF}" srcOrd="0" destOrd="0" presId="urn:microsoft.com/office/officeart/2005/8/layout/chevron2"/>
    <dgm:cxn modelId="{A72C73C9-1A93-4D9F-9A9E-6C5BB067E37E}" type="presParOf" srcId="{4D409A56-B63D-4FBF-A0FB-9D08D571EA43}" destId="{926D7107-1A32-4674-AF97-31C89F1B83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7CB2F-D946-40F9-9B92-C04D6B3B48C0}">
      <dsp:nvSpPr>
        <dsp:cNvPr id="0" name=""/>
        <dsp:cNvSpPr/>
      </dsp:nvSpPr>
      <dsp:spPr>
        <a:xfrm rot="5400000">
          <a:off x="-158605" y="158605"/>
          <a:ext cx="1057367" cy="7401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</a:rPr>
            <a:t>1</a:t>
          </a:r>
          <a:endParaRPr lang="ru-RU" sz="2000" b="1" kern="1200" dirty="0">
            <a:latin typeface="Constantia" pitchFamily="18" charset="0"/>
          </a:endParaRPr>
        </a:p>
      </dsp:txBody>
      <dsp:txXfrm rot="5400000">
        <a:off x="-158605" y="158605"/>
        <a:ext cx="1057367" cy="740156"/>
      </dsp:txXfrm>
    </dsp:sp>
    <dsp:sp modelId="{0FFFE9C4-F880-44CD-A739-ABDAD4933F17}">
      <dsp:nvSpPr>
        <dsp:cNvPr id="0" name=""/>
        <dsp:cNvSpPr/>
      </dsp:nvSpPr>
      <dsp:spPr>
        <a:xfrm rot="5400000">
          <a:off x="4383394" y="-3643237"/>
          <a:ext cx="702278" cy="7988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00FF"/>
              </a:solidFill>
              <a:latin typeface="Constantia" pitchFamily="18" charset="0"/>
            </a:rPr>
            <a:t>Водоём – это дом для растений и животных.</a:t>
          </a:r>
          <a:endParaRPr lang="ru-RU" sz="2400" b="1" i="1" kern="1200" dirty="0">
            <a:solidFill>
              <a:srgbClr val="0000FF"/>
            </a:solidFill>
            <a:latin typeface="Constantia" pitchFamily="18" charset="0"/>
          </a:endParaRPr>
        </a:p>
      </dsp:txBody>
      <dsp:txXfrm rot="5400000">
        <a:off x="4383394" y="-3643237"/>
        <a:ext cx="702278" cy="7988754"/>
      </dsp:txXfrm>
    </dsp:sp>
    <dsp:sp modelId="{79615E4C-DF29-4205-8C6D-EAD2F5B3A23D}">
      <dsp:nvSpPr>
        <dsp:cNvPr id="0" name=""/>
        <dsp:cNvSpPr/>
      </dsp:nvSpPr>
      <dsp:spPr>
        <a:xfrm rot="5400000">
          <a:off x="-158605" y="1347572"/>
          <a:ext cx="1057367" cy="740156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5400000">
        <a:off x="-158605" y="1347572"/>
        <a:ext cx="1057367" cy="740156"/>
      </dsp:txXfrm>
    </dsp:sp>
    <dsp:sp modelId="{29CA47F1-FF22-4DCB-9B99-6700F255097D}">
      <dsp:nvSpPr>
        <dsp:cNvPr id="0" name=""/>
        <dsp:cNvSpPr/>
      </dsp:nvSpPr>
      <dsp:spPr>
        <a:xfrm rot="5400000">
          <a:off x="4171046" y="-2569170"/>
          <a:ext cx="1126974" cy="7988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00FF"/>
              </a:solidFill>
              <a:latin typeface="Constantia" pitchFamily="18" charset="0"/>
            </a:rPr>
            <a:t>Водоём –это источник воды для питья, приготовления пищи и хозяйственных нужд.</a:t>
          </a:r>
          <a:endParaRPr lang="ru-RU" sz="2400" b="1" i="1" kern="1200" dirty="0">
            <a:solidFill>
              <a:srgbClr val="0000FF"/>
            </a:solidFill>
            <a:latin typeface="Constantia" pitchFamily="18" charset="0"/>
          </a:endParaRPr>
        </a:p>
      </dsp:txBody>
      <dsp:txXfrm rot="5400000">
        <a:off x="4171046" y="-2569170"/>
        <a:ext cx="1126974" cy="7988754"/>
      </dsp:txXfrm>
    </dsp:sp>
    <dsp:sp modelId="{9ED43114-937B-4BF1-BEAA-10FC30112EE4}">
      <dsp:nvSpPr>
        <dsp:cNvPr id="0" name=""/>
        <dsp:cNvSpPr/>
      </dsp:nvSpPr>
      <dsp:spPr>
        <a:xfrm rot="5400000">
          <a:off x="-158605" y="2298488"/>
          <a:ext cx="1057367" cy="74015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5400000">
        <a:off x="-158605" y="2298488"/>
        <a:ext cx="1057367" cy="740156"/>
      </dsp:txXfrm>
    </dsp:sp>
    <dsp:sp modelId="{0CB486EA-49D6-49B0-9256-CCD30B707755}">
      <dsp:nvSpPr>
        <dsp:cNvPr id="0" name=""/>
        <dsp:cNvSpPr/>
      </dsp:nvSpPr>
      <dsp:spPr>
        <a:xfrm rot="5400000">
          <a:off x="4390889" y="-1510849"/>
          <a:ext cx="687288" cy="7988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00FF"/>
              </a:solidFill>
              <a:latin typeface="Constantia" pitchFamily="18" charset="0"/>
            </a:rPr>
            <a:t>Водоём – это место отдыха людей.</a:t>
          </a:r>
          <a:endParaRPr lang="ru-RU" sz="2400" b="1" i="1" kern="1200" dirty="0"/>
        </a:p>
      </dsp:txBody>
      <dsp:txXfrm rot="5400000">
        <a:off x="4390889" y="-1510849"/>
        <a:ext cx="687288" cy="7988754"/>
      </dsp:txXfrm>
    </dsp:sp>
    <dsp:sp modelId="{9098E048-8A39-4877-AF2E-9F92D6E997F8}">
      <dsp:nvSpPr>
        <dsp:cNvPr id="0" name=""/>
        <dsp:cNvSpPr/>
      </dsp:nvSpPr>
      <dsp:spPr>
        <a:xfrm rot="5400000">
          <a:off x="-158605" y="3289180"/>
          <a:ext cx="1057367" cy="740156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</a:t>
          </a:r>
          <a:endParaRPr lang="ru-RU" sz="2000" kern="1200" dirty="0"/>
        </a:p>
      </dsp:txBody>
      <dsp:txXfrm rot="5400000">
        <a:off x="-158605" y="3289180"/>
        <a:ext cx="1057367" cy="740156"/>
      </dsp:txXfrm>
    </dsp:sp>
    <dsp:sp modelId="{28F724D5-6198-426E-BA8B-DEB5359B82FC}">
      <dsp:nvSpPr>
        <dsp:cNvPr id="0" name=""/>
        <dsp:cNvSpPr/>
      </dsp:nvSpPr>
      <dsp:spPr>
        <a:xfrm rot="5400000">
          <a:off x="4351081" y="-520156"/>
          <a:ext cx="766904" cy="79887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00FF"/>
              </a:solidFill>
              <a:latin typeface="Constantia" pitchFamily="18" charset="0"/>
            </a:rPr>
            <a:t>Водоём – это  путь  для перевозки грузов.</a:t>
          </a:r>
          <a:endParaRPr lang="ru-RU" sz="2400" b="1" i="1" kern="1200" dirty="0">
            <a:solidFill>
              <a:srgbClr val="0000FF"/>
            </a:solidFill>
            <a:latin typeface="Constantia" pitchFamily="18" charset="0"/>
          </a:endParaRPr>
        </a:p>
      </dsp:txBody>
      <dsp:txXfrm rot="5400000">
        <a:off x="4351081" y="-520156"/>
        <a:ext cx="766904" cy="7988754"/>
      </dsp:txXfrm>
    </dsp:sp>
    <dsp:sp modelId="{BE2520D7-CD33-4CC4-9FC0-B5B70F9D60BF}">
      <dsp:nvSpPr>
        <dsp:cNvPr id="0" name=""/>
        <dsp:cNvSpPr/>
      </dsp:nvSpPr>
      <dsp:spPr>
        <a:xfrm rot="5400000">
          <a:off x="-158605" y="4409736"/>
          <a:ext cx="1057367" cy="740156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</a:t>
          </a:r>
          <a:endParaRPr lang="ru-RU" sz="2000" kern="1200" dirty="0"/>
        </a:p>
      </dsp:txBody>
      <dsp:txXfrm rot="5400000">
        <a:off x="-158605" y="4409736"/>
        <a:ext cx="1057367" cy="740156"/>
      </dsp:txXfrm>
    </dsp:sp>
    <dsp:sp modelId="{926D7107-1A32-4674-AF97-31C89F1B8371}">
      <dsp:nvSpPr>
        <dsp:cNvPr id="0" name=""/>
        <dsp:cNvSpPr/>
      </dsp:nvSpPr>
      <dsp:spPr>
        <a:xfrm rot="5400000">
          <a:off x="4164418" y="597353"/>
          <a:ext cx="1026630" cy="7988754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smtClean="0">
              <a:solidFill>
                <a:srgbClr val="0000FF"/>
              </a:solidFill>
              <a:latin typeface="Constantia" pitchFamily="18" charset="0"/>
            </a:rPr>
            <a:t>Водоём –это источник воды для работы фабрик и заводов.</a:t>
          </a:r>
          <a:endParaRPr lang="ru-RU" sz="1200" kern="1200" dirty="0"/>
        </a:p>
      </dsp:txBody>
      <dsp:txXfrm rot="5400000">
        <a:off x="4164418" y="597353"/>
        <a:ext cx="1026630" cy="7988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FD617-31FB-4CF3-94E8-5E38B99E0C43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93321-6913-4FCF-B017-93AC3336F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92135-FC01-4D34-9E88-D392BB3508BA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A57BF-179C-45A8-8740-684FF1DDB14A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09670-8CC8-4976-914F-567E2D9E67ED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ln/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3A389-C936-4A3E-BD0B-6A96EB73896D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2970" y="1716437"/>
            <a:ext cx="9377982" cy="132341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8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Водоёмы Украины</a:t>
            </a:r>
            <a:endParaRPr lang="ru-RU" sz="7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86" y="5050908"/>
            <a:ext cx="8691420" cy="700707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ru-RU" sz="3900" i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Автор:  </a:t>
            </a:r>
            <a:r>
              <a:rPr lang="ru-RU" sz="3900" i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Винтоняк</a:t>
            </a:r>
            <a:r>
              <a:rPr lang="ru-RU" sz="3900" i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   Алла  Васильевна</a:t>
            </a:r>
            <a:endParaRPr lang="ru-RU" sz="3900" i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P65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4251978" y="1398869"/>
            <a:ext cx="1685696" cy="873396"/>
          </a:xfrm>
          <a:custGeom>
            <a:avLst/>
            <a:gdLst>
              <a:gd name="G0" fmla="+- 15130 0 0"/>
              <a:gd name="G1" fmla="+- 4502 0 0"/>
              <a:gd name="G2" fmla="+- 12158 0 4502"/>
              <a:gd name="G3" fmla="+- G2 0 4502"/>
              <a:gd name="G4" fmla="*/ G3 32768 32059"/>
              <a:gd name="G5" fmla="*/ G4 1 2"/>
              <a:gd name="G6" fmla="+- 21600 0 15130"/>
              <a:gd name="G7" fmla="*/ G6 4502 6079"/>
              <a:gd name="G8" fmla="+- G7 15130 0"/>
              <a:gd name="T0" fmla="*/ 15130 w 21600"/>
              <a:gd name="T1" fmla="*/ 0 h 21600"/>
              <a:gd name="T2" fmla="*/ 15130 w 21600"/>
              <a:gd name="T3" fmla="*/ 12158 h 21600"/>
              <a:gd name="T4" fmla="*/ 16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0" y="0"/>
                </a:lnTo>
                <a:lnTo>
                  <a:pt x="15130" y="4502"/>
                </a:lnTo>
                <a:lnTo>
                  <a:pt x="12427" y="4502"/>
                </a:lnTo>
                <a:cubicBezTo>
                  <a:pt x="5564" y="4502"/>
                  <a:pt x="0" y="7930"/>
                  <a:pt x="0" y="12158"/>
                </a:cubicBezTo>
                <a:lnTo>
                  <a:pt x="0" y="21600"/>
                </a:lnTo>
                <a:lnTo>
                  <a:pt x="3224" y="21600"/>
                </a:lnTo>
                <a:lnTo>
                  <a:pt x="3224" y="12158"/>
                </a:lnTo>
                <a:cubicBezTo>
                  <a:pt x="3224" y="9672"/>
                  <a:pt x="7344" y="7656"/>
                  <a:pt x="12427" y="7656"/>
                </a:cubicBezTo>
                <a:lnTo>
                  <a:pt x="15130" y="7656"/>
                </a:lnTo>
                <a:lnTo>
                  <a:pt x="15130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10801917" flipV="1">
            <a:off x="1810213" y="1240460"/>
            <a:ext cx="1429500" cy="1030922"/>
          </a:xfrm>
          <a:custGeom>
            <a:avLst/>
            <a:gdLst>
              <a:gd name="G0" fmla="+- 16890 0 0"/>
              <a:gd name="G1" fmla="+- 4697 0 0"/>
              <a:gd name="G2" fmla="+- 12158 0 4697"/>
              <a:gd name="G3" fmla="+- G2 0 4697"/>
              <a:gd name="G4" fmla="*/ G3 32768 32059"/>
              <a:gd name="G5" fmla="*/ G4 1 2"/>
              <a:gd name="G6" fmla="+- 21600 0 16890"/>
              <a:gd name="G7" fmla="*/ G6 4697 6079"/>
              <a:gd name="G8" fmla="+- G7 16890 0"/>
              <a:gd name="T0" fmla="*/ 16890 w 21600"/>
              <a:gd name="T1" fmla="*/ 0 h 21600"/>
              <a:gd name="T2" fmla="*/ 16890 w 21600"/>
              <a:gd name="T3" fmla="*/ 12158 h 21600"/>
              <a:gd name="T4" fmla="*/ 14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890" y="0"/>
                </a:lnTo>
                <a:lnTo>
                  <a:pt x="16890" y="4697"/>
                </a:lnTo>
                <a:lnTo>
                  <a:pt x="12427" y="4697"/>
                </a:lnTo>
                <a:cubicBezTo>
                  <a:pt x="5564" y="4697"/>
                  <a:pt x="0" y="8037"/>
                  <a:pt x="0" y="12158"/>
                </a:cubicBezTo>
                <a:lnTo>
                  <a:pt x="0" y="21600"/>
                </a:lnTo>
                <a:lnTo>
                  <a:pt x="2825" y="21600"/>
                </a:lnTo>
                <a:lnTo>
                  <a:pt x="2825" y="12158"/>
                </a:lnTo>
                <a:cubicBezTo>
                  <a:pt x="2825" y="9564"/>
                  <a:pt x="7124" y="7461"/>
                  <a:pt x="12427" y="7461"/>
                </a:cubicBezTo>
                <a:lnTo>
                  <a:pt x="16890" y="7461"/>
                </a:lnTo>
                <a:lnTo>
                  <a:pt x="16890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3578304" y="1081300"/>
            <a:ext cx="419568" cy="1191949"/>
          </a:xfrm>
          <a:prstGeom prst="upArrow">
            <a:avLst>
              <a:gd name="adj1" fmla="val 50000"/>
              <a:gd name="adj2" fmla="val 75332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349" y="2510359"/>
            <a:ext cx="7136445" cy="145475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>
              <a:defRPr/>
            </a:pP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Место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где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река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впадает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в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другой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водоём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-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это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её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6678" y="3145496"/>
            <a:ext cx="2361995" cy="839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УСТЬЕ.</a:t>
            </a:r>
            <a:endParaRPr lang="ru-RU" sz="48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река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6609116" y="3463831"/>
            <a:ext cx="1178873" cy="792882"/>
          </a:xfrm>
          <a:custGeom>
            <a:avLst/>
            <a:gdLst>
              <a:gd name="G0" fmla="+- 15130 0 0"/>
              <a:gd name="G1" fmla="+- 4502 0 0"/>
              <a:gd name="G2" fmla="+- 12158 0 4502"/>
              <a:gd name="G3" fmla="+- G2 0 4502"/>
              <a:gd name="G4" fmla="*/ G3 32768 32059"/>
              <a:gd name="G5" fmla="*/ G4 1 2"/>
              <a:gd name="G6" fmla="+- 21600 0 15130"/>
              <a:gd name="G7" fmla="*/ G6 4502 6079"/>
              <a:gd name="G8" fmla="+- G7 15130 0"/>
              <a:gd name="T0" fmla="*/ 15130 w 21600"/>
              <a:gd name="T1" fmla="*/ 0 h 21600"/>
              <a:gd name="T2" fmla="*/ 15130 w 21600"/>
              <a:gd name="T3" fmla="*/ 12158 h 21600"/>
              <a:gd name="T4" fmla="*/ 16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30" y="0"/>
                </a:lnTo>
                <a:lnTo>
                  <a:pt x="15130" y="4502"/>
                </a:lnTo>
                <a:lnTo>
                  <a:pt x="12427" y="4502"/>
                </a:lnTo>
                <a:cubicBezTo>
                  <a:pt x="5564" y="4502"/>
                  <a:pt x="0" y="7930"/>
                  <a:pt x="0" y="12158"/>
                </a:cubicBezTo>
                <a:lnTo>
                  <a:pt x="0" y="21600"/>
                </a:lnTo>
                <a:lnTo>
                  <a:pt x="3224" y="21600"/>
                </a:lnTo>
                <a:lnTo>
                  <a:pt x="3224" y="12158"/>
                </a:lnTo>
                <a:cubicBezTo>
                  <a:pt x="3224" y="9672"/>
                  <a:pt x="7344" y="7656"/>
                  <a:pt x="12427" y="7656"/>
                </a:cubicBezTo>
                <a:lnTo>
                  <a:pt x="15130" y="7656"/>
                </a:lnTo>
                <a:lnTo>
                  <a:pt x="15130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94214" name="AutoShape 6"/>
          <p:cNvSpPr>
            <a:spLocks noChangeArrowheads="1"/>
          </p:cNvSpPr>
          <p:nvPr/>
        </p:nvSpPr>
        <p:spPr bwMode="auto">
          <a:xfrm rot="6424709" flipV="1">
            <a:off x="5422480" y="4430388"/>
            <a:ext cx="1029172" cy="842847"/>
          </a:xfrm>
          <a:custGeom>
            <a:avLst/>
            <a:gdLst>
              <a:gd name="G0" fmla="+- 16890 0 0"/>
              <a:gd name="G1" fmla="+- 4697 0 0"/>
              <a:gd name="G2" fmla="+- 12158 0 4697"/>
              <a:gd name="G3" fmla="+- G2 0 4697"/>
              <a:gd name="G4" fmla="*/ G3 32768 32059"/>
              <a:gd name="G5" fmla="*/ G4 1 2"/>
              <a:gd name="G6" fmla="+- 21600 0 16890"/>
              <a:gd name="G7" fmla="*/ G6 4697 6079"/>
              <a:gd name="G8" fmla="+- G7 16890 0"/>
              <a:gd name="T0" fmla="*/ 16890 w 21600"/>
              <a:gd name="T1" fmla="*/ 0 h 21600"/>
              <a:gd name="T2" fmla="*/ 16890 w 21600"/>
              <a:gd name="T3" fmla="*/ 12158 h 21600"/>
              <a:gd name="T4" fmla="*/ 1413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890" y="0"/>
                </a:lnTo>
                <a:lnTo>
                  <a:pt x="16890" y="4697"/>
                </a:lnTo>
                <a:lnTo>
                  <a:pt x="12427" y="4697"/>
                </a:lnTo>
                <a:cubicBezTo>
                  <a:pt x="5564" y="4697"/>
                  <a:pt x="0" y="8037"/>
                  <a:pt x="0" y="12158"/>
                </a:cubicBezTo>
                <a:lnTo>
                  <a:pt x="0" y="21600"/>
                </a:lnTo>
                <a:lnTo>
                  <a:pt x="2825" y="21600"/>
                </a:lnTo>
                <a:lnTo>
                  <a:pt x="2825" y="12158"/>
                </a:lnTo>
                <a:cubicBezTo>
                  <a:pt x="2825" y="9564"/>
                  <a:pt x="7124" y="7461"/>
                  <a:pt x="12427" y="7461"/>
                </a:cubicBezTo>
                <a:lnTo>
                  <a:pt x="16890" y="7461"/>
                </a:lnTo>
                <a:lnTo>
                  <a:pt x="16890" y="12158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 rot="-4723931">
            <a:off x="8686466" y="3340764"/>
            <a:ext cx="395566" cy="2864569"/>
          </a:xfrm>
          <a:prstGeom prst="upArrow">
            <a:avLst>
              <a:gd name="adj1" fmla="val 50000"/>
              <a:gd name="adj2" fmla="val 17068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9569" tIns="49785" rIns="99569" bIns="49785" anchor="ctr"/>
          <a:lstStyle/>
          <a:p>
            <a:pPr>
              <a:defRPr/>
            </a:pPr>
            <a:endParaRPr lang="ru-RU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7206893" y="1717038"/>
            <a:ext cx="2591032" cy="12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75000"/>
              </a:lnSpc>
            </a:pPr>
            <a:r>
              <a:rPr lang="uk-UA" sz="48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правый</a:t>
            </a:r>
            <a:endParaRPr lang="uk-UA" sz="4800" b="1" spc="54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uk-UA" sz="4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бере</a:t>
            </a:r>
            <a:r>
              <a:rPr lang="uk-UA" sz="4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г</a:t>
            </a:r>
            <a:endParaRPr lang="uk-UA" sz="48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924529" y="4256711"/>
            <a:ext cx="2333333" cy="12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lnSpc>
                <a:spcPct val="75000"/>
              </a:lnSpc>
            </a:pPr>
            <a:r>
              <a:rPr lang="uk-UA" sz="48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левый</a:t>
            </a:r>
            <a:r>
              <a:rPr lang="uk-UA" sz="4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 eaLnBrk="1" hangingPunct="1">
              <a:lnSpc>
                <a:spcPct val="75000"/>
              </a:lnSpc>
            </a:pPr>
            <a:r>
              <a:rPr lang="uk-UA" sz="4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берег</a:t>
            </a:r>
            <a:endParaRPr lang="uk-UA" sz="48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768" y="6083004"/>
            <a:ext cx="9199893" cy="7776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tantia" pitchFamily="18" charset="0"/>
              </a:rPr>
              <a:t>Река имеет правый и левый берега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  <p:bldP spid="942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349" y="843123"/>
            <a:ext cx="3632569" cy="1323418"/>
          </a:xfrm>
          <a:prstGeom prst="rect">
            <a:avLst/>
          </a:prstGeom>
        </p:spPr>
        <p:txBody>
          <a:bodyPr wrap="non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78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ОЗЕРО</a:t>
            </a:r>
            <a:endParaRPr lang="uk-UA" sz="7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2521" y="1081298"/>
            <a:ext cx="5830381" cy="7776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это водоём, который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5142" y="2510357"/>
            <a:ext cx="199415" cy="407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83582" y="1716435"/>
            <a:ext cx="7978539" cy="213186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возникает в естественных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углублениях на поверхности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Земли.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708" y="5924221"/>
            <a:ext cx="8848002" cy="145475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На территории нашей страны </a:t>
            </a:r>
          </a:p>
          <a:p>
            <a:pPr algn="ctr"/>
            <a:r>
              <a:rPr lang="ru-RU" sz="44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около </a:t>
            </a:r>
            <a:r>
              <a:rPr lang="ru-RU" sz="44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4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тысяч озёр.</a:t>
            </a:r>
            <a:endParaRPr lang="ru-RU" sz="44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10693400" cy="75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8348" y="843123"/>
            <a:ext cx="4526437" cy="1289484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6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БОЛОТО</a:t>
            </a:r>
            <a:endParaRPr lang="ru-RU" sz="76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39" y="5050906"/>
            <a:ext cx="10020913" cy="2137829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-  участок  чрезмерно  увлажненной земной поверхности, на котором растут влаголюбивые растения.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4139" y="684339"/>
            <a:ext cx="3205917" cy="132341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8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МОРЕ</a:t>
            </a:r>
            <a:endParaRPr lang="ru-RU" sz="78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3560" y="922514"/>
            <a:ext cx="5389399" cy="2131868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>
              <a:buFontTx/>
              <a:buChar char="-"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это часть океана,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которая врезается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в сушу.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36" y="5765435"/>
            <a:ext cx="10193305" cy="136242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 юга Украину омывает Чёрное море, </a:t>
            </a:r>
          </a:p>
          <a:p>
            <a:pPr algn="ctr"/>
            <a:r>
              <a:rPr lang="ru-RU" sz="41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 юго-запада – Азовское.</a:t>
            </a:r>
            <a:endParaRPr lang="ru-RU" sz="41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9397" y="366770"/>
            <a:ext cx="8452830" cy="111981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5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Значение водоемов</a:t>
            </a:r>
            <a:r>
              <a:rPr lang="ru-RU" sz="6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:</a:t>
            </a:r>
            <a:endParaRPr lang="ru-RU" sz="65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883605" y="1637043"/>
          <a:ext cx="8728911" cy="531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9373" y="525555"/>
            <a:ext cx="5238330" cy="132341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8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Водоёмы</a:t>
            </a:r>
            <a:endParaRPr lang="ru-RU" sz="7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68" y="2748535"/>
            <a:ext cx="3568475" cy="848344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природные</a:t>
            </a:r>
            <a:endParaRPr lang="ru-RU" sz="4800" b="1" i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5654" y="2748535"/>
            <a:ext cx="4947767" cy="839206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искусственные</a:t>
            </a:r>
            <a:endParaRPr lang="ru-RU" sz="4800" b="1" i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117" y="4733339"/>
            <a:ext cx="2896180" cy="145475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созданы </a:t>
            </a:r>
          </a:p>
          <a:p>
            <a:pPr algn="ctr"/>
            <a:r>
              <a:rPr lang="ru-RU" sz="44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природой</a:t>
            </a:r>
            <a:endParaRPr lang="ru-RU" sz="4400" b="1" i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925" y="4733339"/>
            <a:ext cx="3134130" cy="1454759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созданы </a:t>
            </a:r>
          </a:p>
          <a:p>
            <a:pPr algn="ctr"/>
            <a:r>
              <a:rPr lang="ru-RU" sz="4400" b="1" i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человеком</a:t>
            </a:r>
            <a:endParaRPr lang="ru-RU" sz="4400" b="1" i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434012">
            <a:off x="3574603" y="1622882"/>
            <a:ext cx="336838" cy="151901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9187115">
            <a:off x="5756316" y="1555376"/>
            <a:ext cx="336838" cy="155844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062535" y="3701239"/>
            <a:ext cx="566750" cy="10787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146900" y="3708623"/>
            <a:ext cx="566750" cy="10787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04629" y="3066102"/>
            <a:ext cx="4968352" cy="1325737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ru-RU" sz="3900" b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Природные водоёмы </a:t>
            </a:r>
            <a:endParaRPr lang="ru-RU" sz="39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348" y="763730"/>
            <a:ext cx="3157500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99395" y="2827927"/>
            <a:ext cx="1892319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РЕЧКА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722" y="366769"/>
            <a:ext cx="3157500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5096" y="684338"/>
            <a:ext cx="3157500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167770" y="2351574"/>
            <a:ext cx="1973233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ОЗЕРО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1935" y="2748535"/>
            <a:ext cx="2445640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БОЛОТО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976" y="4415769"/>
            <a:ext cx="2806667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967815" y="6400574"/>
            <a:ext cx="1858576" cy="712610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МОРЕ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3515" y="4415769"/>
            <a:ext cx="2806667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51978" y="4574553"/>
            <a:ext cx="2287433" cy="198458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367725" y="6400574"/>
            <a:ext cx="2504958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РОДНИК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1980" y="6638751"/>
            <a:ext cx="1955099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РУЧЕЙ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8" name="Прямая со стрелкой 17"/>
          <p:cNvCxnSpPr>
            <a:stCxn id="6" idx="1"/>
          </p:cNvCxnSpPr>
          <p:nvPr/>
        </p:nvCxnSpPr>
        <p:spPr>
          <a:xfrm flipH="1" flipV="1">
            <a:off x="3157258" y="2748534"/>
            <a:ext cx="474971" cy="5117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7"/>
          </p:cNvCxnSpPr>
          <p:nvPr/>
        </p:nvCxnSpPr>
        <p:spPr>
          <a:xfrm flipV="1">
            <a:off x="7145383" y="2669141"/>
            <a:ext cx="474971" cy="59111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</p:cNvCxnSpPr>
          <p:nvPr/>
        </p:nvCxnSpPr>
        <p:spPr>
          <a:xfrm flipH="1">
            <a:off x="3073047" y="4197690"/>
            <a:ext cx="559181" cy="2180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4"/>
            <a:endCxn id="1031" idx="0"/>
          </p:cNvCxnSpPr>
          <p:nvPr/>
        </p:nvCxnSpPr>
        <p:spPr>
          <a:xfrm>
            <a:off x="5388805" y="4391839"/>
            <a:ext cx="6890" cy="1827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5"/>
          </p:cNvCxnSpPr>
          <p:nvPr/>
        </p:nvCxnSpPr>
        <p:spPr>
          <a:xfrm>
            <a:off x="7145383" y="4197690"/>
            <a:ext cx="474971" cy="2180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346700" y="2351573"/>
            <a:ext cx="0" cy="15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483583" y="287377"/>
            <a:ext cx="5726236" cy="1325737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ru-RU" sz="3700" b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Искусственные водоёмы</a:t>
            </a:r>
            <a:endParaRPr lang="ru-RU" sz="37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304" y="1795827"/>
            <a:ext cx="3658490" cy="218304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349" y="3463063"/>
            <a:ext cx="3087333" cy="218304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3515" y="3542455"/>
            <a:ext cx="3087333" cy="218304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36189" y="4256986"/>
            <a:ext cx="2047434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КАНАЛ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49" y="5844829"/>
            <a:ext cx="5172368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ВОДОХРАНИЛИЩЕ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7191" y="6003614"/>
            <a:ext cx="1588596" cy="71261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ПРУД</a:t>
            </a:r>
            <a:endParaRPr lang="ru-RU" sz="39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8" descr="подземные в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68" y="2827926"/>
            <a:ext cx="6315789" cy="41937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9929" y="287048"/>
            <a:ext cx="9852495" cy="2223309"/>
          </a:xfrm>
          <a:prstGeom prst="rect">
            <a:avLst/>
          </a:prstGeom>
        </p:spPr>
        <p:txBody>
          <a:bodyPr vert="horz" lIns="99569" tIns="49785" rIns="99569" bIns="49785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73384" indent="-373384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 Вода легко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проходит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сквозь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песок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и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почву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но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задерживается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слоем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глины.Так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образуются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подземные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900" b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воды</a:t>
            </a:r>
            <a: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.</a:t>
            </a:r>
            <a:br>
              <a:rPr lang="uk-UA" sz="39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</a:br>
            <a:endParaRPr lang="uk-UA" sz="3900" b="1" spc="54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7191" y="3224888"/>
            <a:ext cx="1616342" cy="6391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ru-RU" sz="35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ГРУНТ</a:t>
            </a:r>
            <a:endParaRPr lang="ru-RU" sz="35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7191" y="4098202"/>
            <a:ext cx="1738298" cy="6391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ru-RU" sz="35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ПЕСОК</a:t>
            </a:r>
            <a:endParaRPr lang="ru-RU" sz="35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5291" y="4892122"/>
            <a:ext cx="3230695" cy="1177760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pPr algn="ctr"/>
            <a:r>
              <a:rPr lang="ru-RU" sz="35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ПОДЗЕМНЫЕ </a:t>
            </a:r>
          </a:p>
          <a:p>
            <a:pPr algn="ctr"/>
            <a:r>
              <a:rPr lang="ru-RU" sz="35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 ВОДЫ</a:t>
            </a:r>
            <a:endParaRPr lang="ru-RU" sz="35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094073" y="3066102"/>
            <a:ext cx="2863118" cy="47635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094073" y="4098200"/>
            <a:ext cx="2863118" cy="23817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925653" y="4415769"/>
            <a:ext cx="3031537" cy="12702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578304" y="4415769"/>
            <a:ext cx="3536793" cy="7939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757235" y="5368474"/>
            <a:ext cx="2357862" cy="79392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41401" y="6162398"/>
            <a:ext cx="1723038" cy="6391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</a:bodyPr>
          <a:lstStyle/>
          <a:p>
            <a:r>
              <a:rPr lang="ru-RU" sz="35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Constantia" pitchFamily="18" charset="0"/>
              </a:rPr>
              <a:t>ГЛИНА</a:t>
            </a:r>
            <a:endParaRPr lang="ru-RU" sz="35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Constantia" pitchFamily="18" charset="0"/>
            </a:endParaRPr>
          </a:p>
        </p:txBody>
      </p:sp>
      <p:cxnSp>
        <p:nvCxnSpPr>
          <p:cNvPr id="24" name="Прямая со стрелкой 23"/>
          <p:cNvCxnSpPr>
            <a:stCxn id="23" idx="1"/>
          </p:cNvCxnSpPr>
          <p:nvPr/>
        </p:nvCxnSpPr>
        <p:spPr>
          <a:xfrm flipH="1" flipV="1">
            <a:off x="5009863" y="5130299"/>
            <a:ext cx="3031538" cy="13516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683538" y="6479965"/>
            <a:ext cx="2357862" cy="7939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ster303_backgrou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</p:spPr>
      </p:pic>
      <p:pic>
        <p:nvPicPr>
          <p:cNvPr id="5" name="Рисунок 4" descr="B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4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0243" cy="7561263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683538" y="446162"/>
            <a:ext cx="4715724" cy="530196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Подземные воды находятся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в постоянном движении и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выходят на поверхность.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Место, где на поверхность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Земли вытекает вода,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называется РОДНИКОМ.</a:t>
            </a:r>
          </a:p>
          <a:p>
            <a:pPr algn="ctr"/>
            <a:endParaRPr lang="ru-RU" sz="2600" dirty="0" smtClean="0">
              <a:ln>
                <a:solidFill>
                  <a:srgbClr val="C00000"/>
                </a:solidFill>
              </a:ln>
              <a:latin typeface="Constantia" pitchFamily="18" charset="0"/>
            </a:endParaRPr>
          </a:p>
          <a:p>
            <a:pPr algn="ctr"/>
            <a:endParaRPr lang="ru-RU" sz="2600" dirty="0" smtClean="0">
              <a:ln>
                <a:solidFill>
                  <a:srgbClr val="C00000"/>
                </a:solidFill>
              </a:ln>
              <a:latin typeface="Constantia" pitchFamily="18" charset="0"/>
            </a:endParaRPr>
          </a:p>
          <a:p>
            <a:pPr algn="ctr"/>
            <a:endParaRPr lang="ru-RU" sz="2600" dirty="0" smtClean="0">
              <a:ln>
                <a:solidFill>
                  <a:srgbClr val="C00000"/>
                </a:solidFill>
              </a:ln>
              <a:latin typeface="Constantia" pitchFamily="18" charset="0"/>
            </a:endParaRP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Они образуются на дне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оврагов, балок, на склонах </a:t>
            </a:r>
          </a:p>
          <a:p>
            <a:pPr algn="ctr"/>
            <a:r>
              <a:rPr lang="ru-RU" sz="2600" dirty="0" smtClean="0">
                <a:ln>
                  <a:solidFill>
                    <a:srgbClr val="C00000"/>
                  </a:solidFill>
                </a:ln>
                <a:latin typeface="Constantia" pitchFamily="18" charset="0"/>
              </a:rPr>
              <a:t>холмов, на крутых берегах рек.</a:t>
            </a:r>
            <a:endParaRPr lang="ru-RU" sz="2600" dirty="0">
              <a:ln>
                <a:solidFill>
                  <a:srgbClr val="C00000"/>
                </a:solidFill>
              </a:ln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P57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2558" y="2986710"/>
            <a:ext cx="2105263" cy="4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endParaRPr lang="uk-UA" sz="44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4138" y="1398869"/>
            <a:ext cx="2785425" cy="1323418"/>
          </a:xfrm>
          <a:prstGeom prst="rect">
            <a:avLst/>
          </a:prstGeom>
        </p:spPr>
        <p:txBody>
          <a:bodyPr wrap="non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uk-UA" sz="78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РЕКА</a:t>
            </a:r>
            <a:endParaRPr lang="uk-UA" sz="7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41466" y="1637043"/>
            <a:ext cx="6820958" cy="2131868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>
              <a:defRPr/>
            </a:pP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–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это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постоянный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поток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         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воды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который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течёт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в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углублении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4050" y="2986710"/>
            <a:ext cx="2240295" cy="777651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РУСЛЕ.</a:t>
            </a:r>
            <a:endParaRPr lang="ru-RU" sz="4400" b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2" y="4495163"/>
            <a:ext cx="9611864" cy="2254978"/>
          </a:xfrm>
          <a:prstGeom prst="rect">
            <a:avLst/>
          </a:prstGeom>
          <a:noFill/>
        </p:spPr>
        <p:txBody>
          <a:bodyPr wrap="none" lIns="99569" tIns="49785" rIns="99569" bIns="497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На  Украине насчитывается 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тысяч рек.</a:t>
            </a:r>
          </a:p>
          <a:p>
            <a:pPr algn="ctr"/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Из них около 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тысяч – длиной </a:t>
            </a:r>
          </a:p>
          <a:p>
            <a:pPr algn="ctr"/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свыше 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км, </a:t>
            </a:r>
          </a:p>
          <a:p>
            <a:pPr algn="ctr"/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3500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рек длиной свыше 100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пия Flow&amp;Grace15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262491" y="2034004"/>
            <a:ext cx="3453078" cy="11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            </a:t>
            </a:r>
            <a:r>
              <a:rPr lang="uk-UA" sz="4800" b="1" i="1" spc="54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истоком</a:t>
            </a:r>
            <a:r>
              <a:rPr lang="uk-UA" sz="4800" b="1" i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.</a:t>
            </a:r>
            <a:endParaRPr lang="uk-UA" sz="4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164" y="1116335"/>
            <a:ext cx="6968027" cy="1454759"/>
          </a:xfrm>
          <a:prstGeom prst="rect">
            <a:avLst/>
          </a:prstGeom>
        </p:spPr>
        <p:txBody>
          <a:bodyPr wrap="square" lIns="99569" tIns="49785" rIns="99569" bIns="49785">
            <a:spAutoFit/>
          </a:bodyPr>
          <a:lstStyle/>
          <a:p>
            <a:pPr>
              <a:defRPr/>
            </a:pP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Место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где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начинается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река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, </a:t>
            </a:r>
            <a:r>
              <a:rPr lang="uk-UA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называется</a:t>
            </a:r>
            <a:r>
              <a:rPr lang="uk-U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15119" y="3860023"/>
            <a:ext cx="3453078" cy="40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69" tIns="49785" rIns="99569" bIns="497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 spc="5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b="1" spc="5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          </a:t>
            </a:r>
            <a:endParaRPr lang="uk-UA" sz="4800" b="1" i="1" spc="5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4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289</Words>
  <Application>Microsoft Office PowerPoint</Application>
  <PresentationFormat>Произвольный</PresentationFormat>
  <Paragraphs>86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BOSS</cp:lastModifiedBy>
  <cp:revision>36</cp:revision>
  <dcterms:modified xsi:type="dcterms:W3CDTF">2017-10-26T18:02:35Z</dcterms:modified>
</cp:coreProperties>
</file>