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4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7.wdp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9.wdp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uk-UA" sz="3200" i="1" dirty="0" smtClean="0"/>
              <a:t>Епіграф уроку</a:t>
            </a:r>
            <a:endParaRPr lang="ru-RU" sz="3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348880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7200" b="1" dirty="0" smtClean="0">
                <a:solidFill>
                  <a:schemeClr val="tx2"/>
                </a:solidFill>
              </a:rPr>
              <a:t>Знання – це скарб, </a:t>
            </a:r>
          </a:p>
          <a:p>
            <a:pPr algn="ctr"/>
            <a:r>
              <a:rPr lang="uk-UA" sz="7200" b="1" dirty="0" smtClean="0">
                <a:solidFill>
                  <a:schemeClr val="tx2"/>
                </a:solidFill>
              </a:rPr>
              <a:t>а вміння вчитись – ключ до нього</a:t>
            </a:r>
            <a:endParaRPr lang="ru-RU" sz="7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7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/>
              <a:t>Схеми для плетіння гачком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00_13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879" y="3429000"/>
            <a:ext cx="3168352" cy="2376264"/>
          </a:xfrm>
          <a:prstGeom prst="rect">
            <a:avLst/>
          </a:prstGeom>
        </p:spPr>
      </p:pic>
      <p:pic>
        <p:nvPicPr>
          <p:cNvPr id="5" name="Picture 4" descr="000_0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29000"/>
            <a:ext cx="3168352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683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108720"/>
          </a:xfrm>
        </p:spPr>
        <p:txBody>
          <a:bodyPr>
            <a:normAutofit fontScale="90000"/>
          </a:bodyPr>
          <a:lstStyle/>
          <a:p>
            <a:r>
              <a:rPr lang="uk-UA" dirty="0"/>
              <a:t>Плетіння стовпчика з накидом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4320480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66325"/>
            <a:ext cx="2338592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624" y="2708920"/>
            <a:ext cx="2802185" cy="869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/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439" y="3578350"/>
            <a:ext cx="2596897" cy="1074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/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653136"/>
            <a:ext cx="2448272" cy="13754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994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15616" y="764704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Умовн</a:t>
            </a:r>
            <a:r>
              <a:rPr lang="uk-UA" sz="2400" b="1" dirty="0" smtClean="0">
                <a:solidFill>
                  <a:schemeClr val="bg1"/>
                </a:solidFill>
              </a:rPr>
              <a:t>і позначки для в'язання гачком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http://yzelkom.ru/i/p/qa743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705"/>
          <a:stretch/>
        </p:blipFill>
        <p:spPr bwMode="auto">
          <a:xfrm>
            <a:off x="1190261" y="1226369"/>
            <a:ext cx="7200800" cy="3930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672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820688"/>
          </a:xfrm>
        </p:spPr>
        <p:txBody>
          <a:bodyPr/>
          <a:lstStyle/>
          <a:p>
            <a:r>
              <a:rPr lang="ru-RU" dirty="0" smtClean="0"/>
              <a:t>Схеми у</a:t>
            </a:r>
            <a:r>
              <a:rPr lang="uk-UA" dirty="0" smtClean="0"/>
              <a:t>зорів для читання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Админ\Pictures\8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98" y="1700808"/>
            <a:ext cx="6066858" cy="375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\Pictures\0035_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227" y="1700808"/>
            <a:ext cx="6096000" cy="4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\Pictures\images-vyazanie-0037_69-180x120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73" y="1607234"/>
            <a:ext cx="7038708" cy="469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31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864096"/>
          </a:xfrm>
        </p:spPr>
        <p:txBody>
          <a:bodyPr/>
          <a:lstStyle/>
          <a:p>
            <a:r>
              <a:rPr lang="ru-RU" dirty="0" smtClean="0"/>
              <a:t>Зайди за схемою  узор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://www.1001uzor.com/uzory/crochet/images/pattern1-12_B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371"/>
          <a:stretch/>
        </p:blipFill>
        <p:spPr bwMode="auto">
          <a:xfrm>
            <a:off x="1403648" y="1628800"/>
            <a:ext cx="6552728" cy="43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1001uzor.com/uzory/crochet/images/pattern5-11_B.jpg"/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605"/>
          <a:stretch/>
        </p:blipFill>
        <p:spPr bwMode="auto">
          <a:xfrm>
            <a:off x="785799" y="1412776"/>
            <a:ext cx="7200800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780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uk-UA" smtClean="0"/>
              <a:t>Вправа «Незакінчене</a:t>
            </a:r>
            <a:r>
              <a:rPr lang="uk-UA" dirty="0" smtClean="0"/>
              <a:t> </a:t>
            </a:r>
            <a:r>
              <a:rPr lang="uk-UA" dirty="0"/>
              <a:t>речення»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2204864"/>
            <a:ext cx="820891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4400" dirty="0" smtClean="0">
                <a:solidFill>
                  <a:schemeClr val="tx2"/>
                </a:solidFill>
              </a:rPr>
              <a:t>Під </a:t>
            </a:r>
            <a:r>
              <a:rPr lang="uk-UA" sz="4400" dirty="0">
                <a:solidFill>
                  <a:schemeClr val="tx2"/>
                </a:solidFill>
              </a:rPr>
              <a:t>час плетіння не можна підносити</a:t>
            </a:r>
            <a:r>
              <a:rPr lang="uk-UA" sz="4400" dirty="0" smtClean="0">
                <a:solidFill>
                  <a:schemeClr val="tx2"/>
                </a:solidFill>
              </a:rPr>
              <a:t>...</a:t>
            </a:r>
          </a:p>
          <a:p>
            <a:r>
              <a:rPr lang="uk-UA" sz="4400" dirty="0">
                <a:solidFill>
                  <a:schemeClr val="tx2"/>
                </a:solidFill>
              </a:rPr>
              <a:t>Плетений виріб необхідно тримати на відстані...</a:t>
            </a:r>
            <a:endParaRPr lang="ru-RU" sz="4400" dirty="0">
              <a:solidFill>
                <a:schemeClr val="tx2"/>
              </a:solidFill>
            </a:endParaRPr>
          </a:p>
          <a:p>
            <a:pPr lvl="0"/>
            <a:r>
              <a:rPr lang="uk-UA" sz="4400" dirty="0" smtClean="0">
                <a:solidFill>
                  <a:schemeClr val="tx2"/>
                </a:solidFill>
              </a:rPr>
              <a:t>Після </a:t>
            </a:r>
            <a:r>
              <a:rPr lang="uk-UA" sz="4400" dirty="0">
                <a:solidFill>
                  <a:schemeClr val="tx2"/>
                </a:solidFill>
              </a:rPr>
              <a:t>завершення роботи гачок слід...</a:t>
            </a:r>
            <a:endParaRPr lang="ru-RU" sz="4400" dirty="0">
              <a:solidFill>
                <a:schemeClr val="tx2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62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008112"/>
          </a:xfrm>
        </p:spPr>
        <p:txBody>
          <a:bodyPr>
            <a:noAutofit/>
          </a:bodyPr>
          <a:lstStyle/>
          <a:p>
            <a:r>
              <a:rPr lang="uk-UA" sz="3200" dirty="0" smtClean="0"/>
              <a:t>Практична робота</a:t>
            </a:r>
            <a:br>
              <a:rPr lang="uk-UA" sz="3200" dirty="0" smtClean="0"/>
            </a:br>
            <a:r>
              <a:rPr lang="uk-UA" sz="3200" dirty="0" smtClean="0"/>
              <a:t>«Квітковий </a:t>
            </a:r>
            <a:r>
              <a:rPr lang="uk-UA" sz="3200" dirty="0"/>
              <a:t>вернісаж» </a:t>
            </a:r>
            <a:endParaRPr lang="ru-RU" sz="3200" dirty="0"/>
          </a:p>
        </p:txBody>
      </p:sp>
      <p:pic>
        <p:nvPicPr>
          <p:cNvPr id="6" name="Рисунок 5" descr="http://www.kru4.com/images/Pattern/Pattern3/154-5493.gif"/>
          <p:cNvPicPr/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412776"/>
            <a:ext cx="4752528" cy="48605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274640" y="5805264"/>
            <a:ext cx="194421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6021288"/>
            <a:ext cx="21602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11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182</TotalTime>
  <Words>64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Епіграф уроку</vt:lpstr>
      <vt:lpstr>Схеми для плетіння гачком</vt:lpstr>
      <vt:lpstr>Плетіння стовпчика з накидом </vt:lpstr>
      <vt:lpstr>Презентация PowerPoint</vt:lpstr>
      <vt:lpstr>Схеми узорів для читання </vt:lpstr>
      <vt:lpstr>Зайди за схемою  узор</vt:lpstr>
      <vt:lpstr>Вправа «Незакінчене речення»</vt:lpstr>
      <vt:lpstr>Практична робота «Квітковий вернісаж»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Схеми для плетіння гачком</dc:title>
  <dc:creator>Админ</dc:creator>
  <cp:lastModifiedBy>Админ</cp:lastModifiedBy>
  <cp:revision>17</cp:revision>
  <dcterms:created xsi:type="dcterms:W3CDTF">2016-01-12T17:14:53Z</dcterms:created>
  <dcterms:modified xsi:type="dcterms:W3CDTF">2016-01-26T16:23:28Z</dcterms:modified>
</cp:coreProperties>
</file>