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sldIdLst>
    <p:sldId id="258" r:id="rId2"/>
    <p:sldId id="260" r:id="rId3"/>
    <p:sldId id="256" r:id="rId4"/>
    <p:sldId id="262" r:id="rId5"/>
    <p:sldId id="269" r:id="rId6"/>
    <p:sldId id="265" r:id="rId7"/>
    <p:sldId id="264" r:id="rId8"/>
    <p:sldId id="257" r:id="rId9"/>
    <p:sldId id="263" r:id="rId10"/>
    <p:sldId id="259" r:id="rId11"/>
    <p:sldId id="266" r:id="rId12"/>
    <p:sldId id="261" r:id="rId13"/>
    <p:sldId id="268" r:id="rId14"/>
    <p:sldId id="270" r:id="rId15"/>
    <p:sldId id="267" r:id="rId16"/>
  </p:sldIdLst>
  <p:sldSz cx="9144000" cy="6858000" type="screen4x3"/>
  <p:notesSz cx="2954338" cy="47418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8" autoAdjust="0"/>
    <p:restoredTop sz="94648" autoAdjust="0"/>
  </p:normalViewPr>
  <p:slideViewPr>
    <p:cSldViewPr>
      <p:cViewPr>
        <p:scale>
          <a:sx n="100" d="100"/>
          <a:sy n="100" d="100"/>
        </p:scale>
        <p:origin x="-946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89B743-3D9E-494B-88E5-34F79821ECBC}" type="doc">
      <dgm:prSet loTypeId="urn:microsoft.com/office/officeart/2005/8/layout/vList3" loCatId="list" qsTypeId="urn:microsoft.com/office/officeart/2005/8/quickstyle/simple1" qsCatId="simple" csTypeId="urn:microsoft.com/office/officeart/2005/8/colors/colorful5" csCatId="colorful" phldr="1"/>
      <dgm:spPr/>
    </dgm:pt>
    <dgm:pt modelId="{CEF20D43-B347-41A7-A2DA-F23E3897E1EE}">
      <dgm:prSet phldrT="[Текст]"/>
      <dgm:spPr/>
      <dgm:t>
        <a:bodyPr/>
        <a:lstStyle/>
        <a:p>
          <a:r>
            <a:rPr lang="uk-UA" b="1" dirty="0" smtClean="0">
              <a:solidFill>
                <a:schemeClr val="tx2">
                  <a:lumMod val="10000"/>
                </a:schemeClr>
              </a:solidFill>
            </a:rPr>
            <a:t>Стилістичні засоби займенника</a:t>
          </a:r>
          <a:endParaRPr lang="ru-RU" b="1" dirty="0">
            <a:solidFill>
              <a:schemeClr val="tx2">
                <a:lumMod val="10000"/>
              </a:schemeClr>
            </a:solidFill>
          </a:endParaRPr>
        </a:p>
      </dgm:t>
    </dgm:pt>
    <dgm:pt modelId="{EBF0539C-A2E4-4BD6-9203-8126FA9462DF}" type="parTrans" cxnId="{104DBFDD-900B-4FD7-9756-FDD33083BF14}">
      <dgm:prSet/>
      <dgm:spPr/>
      <dgm:t>
        <a:bodyPr/>
        <a:lstStyle/>
        <a:p>
          <a:endParaRPr lang="ru-RU"/>
        </a:p>
      </dgm:t>
    </dgm:pt>
    <dgm:pt modelId="{BE2CA8C6-2813-4720-993D-3D0BFFB87F08}" type="sibTrans" cxnId="{104DBFDD-900B-4FD7-9756-FDD33083BF14}">
      <dgm:prSet/>
      <dgm:spPr/>
      <dgm:t>
        <a:bodyPr/>
        <a:lstStyle/>
        <a:p>
          <a:endParaRPr lang="ru-RU"/>
        </a:p>
      </dgm:t>
    </dgm:pt>
    <dgm:pt modelId="{E8FAE60C-6676-434C-90CD-1226DA7C293D}">
      <dgm:prSet phldrT="[Текст]"/>
      <dgm:spPr/>
      <dgm:t>
        <a:bodyPr/>
        <a:lstStyle/>
        <a:p>
          <a:r>
            <a:rPr lang="uk-UA" b="1" i="1" dirty="0" smtClean="0">
              <a:solidFill>
                <a:schemeClr val="bg2">
                  <a:lumMod val="50000"/>
                </a:schemeClr>
              </a:solidFill>
            </a:rPr>
            <a:t>Стилістичні ресурси займенника</a:t>
          </a:r>
          <a:endParaRPr lang="ru-RU" b="1" i="1" dirty="0">
            <a:solidFill>
              <a:schemeClr val="bg2">
                <a:lumMod val="50000"/>
              </a:schemeClr>
            </a:solidFill>
          </a:endParaRPr>
        </a:p>
      </dgm:t>
    </dgm:pt>
    <dgm:pt modelId="{131FCD8F-D90F-43AF-AD4F-ECE1A52D8944}" type="parTrans" cxnId="{21B4F709-4F52-4446-82A8-EA589EE8DD26}">
      <dgm:prSet/>
      <dgm:spPr/>
      <dgm:t>
        <a:bodyPr/>
        <a:lstStyle/>
        <a:p>
          <a:endParaRPr lang="ru-RU"/>
        </a:p>
      </dgm:t>
    </dgm:pt>
    <dgm:pt modelId="{0471C663-EA6E-44B9-8A67-0BA2B28AF5D9}" type="sibTrans" cxnId="{21B4F709-4F52-4446-82A8-EA589EE8DD26}">
      <dgm:prSet/>
      <dgm:spPr/>
      <dgm:t>
        <a:bodyPr/>
        <a:lstStyle/>
        <a:p>
          <a:endParaRPr lang="ru-RU"/>
        </a:p>
      </dgm:t>
    </dgm:pt>
    <dgm:pt modelId="{34CAB43B-F0D9-42A2-97ED-BA45AD8ACB9A}">
      <dgm:prSet phldrT="[Текст]"/>
      <dgm:spPr/>
      <dgm:t>
        <a:bodyPr/>
        <a:lstStyle/>
        <a:p>
          <a:r>
            <a:rPr lang="uk-UA" b="1" dirty="0" smtClean="0">
              <a:solidFill>
                <a:schemeClr val="accent2">
                  <a:lumMod val="50000"/>
                </a:schemeClr>
              </a:solidFill>
            </a:rPr>
            <a:t>Варіанти вираження граматичних значень займенника - мовленнєва культура мовця</a:t>
          </a:r>
          <a:endParaRPr lang="ru-RU" b="1" dirty="0">
            <a:solidFill>
              <a:schemeClr val="accent2">
                <a:lumMod val="50000"/>
              </a:schemeClr>
            </a:solidFill>
          </a:endParaRPr>
        </a:p>
      </dgm:t>
    </dgm:pt>
    <dgm:pt modelId="{455F199F-34AA-42F6-B7D3-C18A73E172DE}" type="parTrans" cxnId="{DBC4B312-B30D-4F15-ABF8-0AA68E6B0070}">
      <dgm:prSet/>
      <dgm:spPr/>
      <dgm:t>
        <a:bodyPr/>
        <a:lstStyle/>
        <a:p>
          <a:endParaRPr lang="ru-RU"/>
        </a:p>
      </dgm:t>
    </dgm:pt>
    <dgm:pt modelId="{7AA3D3BF-4548-479F-B7BC-E93C10234849}" type="sibTrans" cxnId="{DBC4B312-B30D-4F15-ABF8-0AA68E6B0070}">
      <dgm:prSet/>
      <dgm:spPr/>
      <dgm:t>
        <a:bodyPr/>
        <a:lstStyle/>
        <a:p>
          <a:endParaRPr lang="ru-RU"/>
        </a:p>
      </dgm:t>
    </dgm:pt>
    <dgm:pt modelId="{B77EDD78-97C5-4CB7-B6CA-D1F2C1200481}" type="pres">
      <dgm:prSet presAssocID="{BE89B743-3D9E-494B-88E5-34F79821ECBC}" presName="linearFlow" presStyleCnt="0">
        <dgm:presLayoutVars>
          <dgm:dir/>
          <dgm:resizeHandles val="exact"/>
        </dgm:presLayoutVars>
      </dgm:prSet>
      <dgm:spPr/>
    </dgm:pt>
    <dgm:pt modelId="{1B77F9D3-EDEC-4D97-9D26-9F06801B839B}" type="pres">
      <dgm:prSet presAssocID="{CEF20D43-B347-41A7-A2DA-F23E3897E1EE}" presName="composite" presStyleCnt="0"/>
      <dgm:spPr/>
    </dgm:pt>
    <dgm:pt modelId="{C61F7B18-C96A-427F-A475-710807A06DB4}" type="pres">
      <dgm:prSet presAssocID="{CEF20D43-B347-41A7-A2DA-F23E3897E1EE}" presName="imgShp" presStyleLbl="fgImgPlace1" presStyleIdx="0" presStyleCnt="3"/>
      <dgm:spPr/>
    </dgm:pt>
    <dgm:pt modelId="{E540EB83-6E1F-4F32-8DD6-C17A25BC808C}" type="pres">
      <dgm:prSet presAssocID="{CEF20D43-B347-41A7-A2DA-F23E3897E1EE}" presName="txShp" presStyleLbl="node1" presStyleIdx="0" presStyleCnt="3" custScaleX="1193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3E218B-4B14-4F7A-B30E-BDFCD9C9A737}" type="pres">
      <dgm:prSet presAssocID="{BE2CA8C6-2813-4720-993D-3D0BFFB87F08}" presName="spacing" presStyleCnt="0"/>
      <dgm:spPr/>
    </dgm:pt>
    <dgm:pt modelId="{4C1F52F5-E3E2-4A8B-97F2-374083A18B36}" type="pres">
      <dgm:prSet presAssocID="{E8FAE60C-6676-434C-90CD-1226DA7C293D}" presName="composite" presStyleCnt="0"/>
      <dgm:spPr/>
    </dgm:pt>
    <dgm:pt modelId="{4A6D680C-7740-4006-AA0B-BD5C5EBD0E2A}" type="pres">
      <dgm:prSet presAssocID="{E8FAE60C-6676-434C-90CD-1226DA7C293D}" presName="imgShp" presStyleLbl="fgImgPlace1" presStyleIdx="1" presStyleCnt="3"/>
      <dgm:spPr/>
    </dgm:pt>
    <dgm:pt modelId="{86D0FF41-668B-4046-8C8E-0BEFEA1494D4}" type="pres">
      <dgm:prSet presAssocID="{E8FAE60C-6676-434C-90CD-1226DA7C293D}" presName="txShp" presStyleLbl="node1" presStyleIdx="1" presStyleCnt="3" custScaleX="1193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EF32BD-0133-4E43-BAEF-D743C2C47109}" type="pres">
      <dgm:prSet presAssocID="{0471C663-EA6E-44B9-8A67-0BA2B28AF5D9}" presName="spacing" presStyleCnt="0"/>
      <dgm:spPr/>
    </dgm:pt>
    <dgm:pt modelId="{FE9BBEF7-7A5C-4955-A300-1CCAC59790A7}" type="pres">
      <dgm:prSet presAssocID="{34CAB43B-F0D9-42A2-97ED-BA45AD8ACB9A}" presName="composite" presStyleCnt="0"/>
      <dgm:spPr/>
    </dgm:pt>
    <dgm:pt modelId="{783F0F62-22AB-4A44-98CF-4D9F9935F640}" type="pres">
      <dgm:prSet presAssocID="{34CAB43B-F0D9-42A2-97ED-BA45AD8ACB9A}" presName="imgShp" presStyleLbl="fgImgPlace1" presStyleIdx="2" presStyleCnt="3" custScaleX="61253" custScaleY="69110"/>
      <dgm:spPr/>
    </dgm:pt>
    <dgm:pt modelId="{0E7B31C4-BB2E-4A6C-8F1E-083A77648900}" type="pres">
      <dgm:prSet presAssocID="{34CAB43B-F0D9-42A2-97ED-BA45AD8ACB9A}" presName="txShp" presStyleLbl="node1" presStyleIdx="2" presStyleCnt="3" custScaleX="120301" custLinFactNeighborX="477" custLinFactNeighborY="59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005414E-5B41-4734-B3A4-5A3F31E441C9}" type="presOf" srcId="{E8FAE60C-6676-434C-90CD-1226DA7C293D}" destId="{86D0FF41-668B-4046-8C8E-0BEFEA1494D4}" srcOrd="0" destOrd="0" presId="urn:microsoft.com/office/officeart/2005/8/layout/vList3"/>
    <dgm:cxn modelId="{104DBFDD-900B-4FD7-9756-FDD33083BF14}" srcId="{BE89B743-3D9E-494B-88E5-34F79821ECBC}" destId="{CEF20D43-B347-41A7-A2DA-F23E3897E1EE}" srcOrd="0" destOrd="0" parTransId="{EBF0539C-A2E4-4BD6-9203-8126FA9462DF}" sibTransId="{BE2CA8C6-2813-4720-993D-3D0BFFB87F08}"/>
    <dgm:cxn modelId="{6D423F98-B100-4612-8B2A-1D22DB09B91B}" type="presOf" srcId="{BE89B743-3D9E-494B-88E5-34F79821ECBC}" destId="{B77EDD78-97C5-4CB7-B6CA-D1F2C1200481}" srcOrd="0" destOrd="0" presId="urn:microsoft.com/office/officeart/2005/8/layout/vList3"/>
    <dgm:cxn modelId="{ADBF8B57-5B8F-4449-82BD-78CA7759DAB2}" type="presOf" srcId="{CEF20D43-B347-41A7-A2DA-F23E3897E1EE}" destId="{E540EB83-6E1F-4F32-8DD6-C17A25BC808C}" srcOrd="0" destOrd="0" presId="urn:microsoft.com/office/officeart/2005/8/layout/vList3"/>
    <dgm:cxn modelId="{5BA43303-56D0-4ED5-8465-6630EF81654C}" type="presOf" srcId="{34CAB43B-F0D9-42A2-97ED-BA45AD8ACB9A}" destId="{0E7B31C4-BB2E-4A6C-8F1E-083A77648900}" srcOrd="0" destOrd="0" presId="urn:microsoft.com/office/officeart/2005/8/layout/vList3"/>
    <dgm:cxn modelId="{21B4F709-4F52-4446-82A8-EA589EE8DD26}" srcId="{BE89B743-3D9E-494B-88E5-34F79821ECBC}" destId="{E8FAE60C-6676-434C-90CD-1226DA7C293D}" srcOrd="1" destOrd="0" parTransId="{131FCD8F-D90F-43AF-AD4F-ECE1A52D8944}" sibTransId="{0471C663-EA6E-44B9-8A67-0BA2B28AF5D9}"/>
    <dgm:cxn modelId="{DBC4B312-B30D-4F15-ABF8-0AA68E6B0070}" srcId="{BE89B743-3D9E-494B-88E5-34F79821ECBC}" destId="{34CAB43B-F0D9-42A2-97ED-BA45AD8ACB9A}" srcOrd="2" destOrd="0" parTransId="{455F199F-34AA-42F6-B7D3-C18A73E172DE}" sibTransId="{7AA3D3BF-4548-479F-B7BC-E93C10234849}"/>
    <dgm:cxn modelId="{8DC80466-5E5C-4971-9636-7718AF1F566C}" type="presParOf" srcId="{B77EDD78-97C5-4CB7-B6CA-D1F2C1200481}" destId="{1B77F9D3-EDEC-4D97-9D26-9F06801B839B}" srcOrd="0" destOrd="0" presId="urn:microsoft.com/office/officeart/2005/8/layout/vList3"/>
    <dgm:cxn modelId="{58DDD5CA-6E3B-4792-8815-593AA80A3A7C}" type="presParOf" srcId="{1B77F9D3-EDEC-4D97-9D26-9F06801B839B}" destId="{C61F7B18-C96A-427F-A475-710807A06DB4}" srcOrd="0" destOrd="0" presId="urn:microsoft.com/office/officeart/2005/8/layout/vList3"/>
    <dgm:cxn modelId="{AB24854C-EBC7-4088-92D9-F21546B7B8A7}" type="presParOf" srcId="{1B77F9D3-EDEC-4D97-9D26-9F06801B839B}" destId="{E540EB83-6E1F-4F32-8DD6-C17A25BC808C}" srcOrd="1" destOrd="0" presId="urn:microsoft.com/office/officeart/2005/8/layout/vList3"/>
    <dgm:cxn modelId="{3CDFA44D-56D2-4AEE-B668-50F94FDE9FA9}" type="presParOf" srcId="{B77EDD78-97C5-4CB7-B6CA-D1F2C1200481}" destId="{353E218B-4B14-4F7A-B30E-BDFCD9C9A737}" srcOrd="1" destOrd="0" presId="urn:microsoft.com/office/officeart/2005/8/layout/vList3"/>
    <dgm:cxn modelId="{0E072902-5830-4F3C-93B6-8E6CC62724FE}" type="presParOf" srcId="{B77EDD78-97C5-4CB7-B6CA-D1F2C1200481}" destId="{4C1F52F5-E3E2-4A8B-97F2-374083A18B36}" srcOrd="2" destOrd="0" presId="urn:microsoft.com/office/officeart/2005/8/layout/vList3"/>
    <dgm:cxn modelId="{9C8CC837-5CAD-4897-8CD1-A860784FEDBD}" type="presParOf" srcId="{4C1F52F5-E3E2-4A8B-97F2-374083A18B36}" destId="{4A6D680C-7740-4006-AA0B-BD5C5EBD0E2A}" srcOrd="0" destOrd="0" presId="urn:microsoft.com/office/officeart/2005/8/layout/vList3"/>
    <dgm:cxn modelId="{AF0FB517-8AA7-49DB-ABFB-72A97429272C}" type="presParOf" srcId="{4C1F52F5-E3E2-4A8B-97F2-374083A18B36}" destId="{86D0FF41-668B-4046-8C8E-0BEFEA1494D4}" srcOrd="1" destOrd="0" presId="urn:microsoft.com/office/officeart/2005/8/layout/vList3"/>
    <dgm:cxn modelId="{A3B16209-3AFC-4D1D-8781-063D81664303}" type="presParOf" srcId="{B77EDD78-97C5-4CB7-B6CA-D1F2C1200481}" destId="{5FEF32BD-0133-4E43-BAEF-D743C2C47109}" srcOrd="3" destOrd="0" presId="urn:microsoft.com/office/officeart/2005/8/layout/vList3"/>
    <dgm:cxn modelId="{E1CCFF8A-66D4-4C31-9358-38D72BCD6855}" type="presParOf" srcId="{B77EDD78-97C5-4CB7-B6CA-D1F2C1200481}" destId="{FE9BBEF7-7A5C-4955-A300-1CCAC59790A7}" srcOrd="4" destOrd="0" presId="urn:microsoft.com/office/officeart/2005/8/layout/vList3"/>
    <dgm:cxn modelId="{120C5FAD-1D6C-41F4-8D04-17505056960D}" type="presParOf" srcId="{FE9BBEF7-7A5C-4955-A300-1CCAC59790A7}" destId="{783F0F62-22AB-4A44-98CF-4D9F9935F640}" srcOrd="0" destOrd="0" presId="urn:microsoft.com/office/officeart/2005/8/layout/vList3"/>
    <dgm:cxn modelId="{18CEFF85-9DB9-4A44-8083-C4976F226771}" type="presParOf" srcId="{FE9BBEF7-7A5C-4955-A300-1CCAC59790A7}" destId="{0E7B31C4-BB2E-4A6C-8F1E-083A77648900}" srcOrd="1" destOrd="0" presId="urn:microsoft.com/office/officeart/2005/8/layout/vList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FFF8BDB-BC9C-457C-B344-DEDA912D3556}" type="doc">
      <dgm:prSet loTypeId="urn:microsoft.com/office/officeart/2005/8/layout/vList3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D369BE43-DDAB-4513-8A9A-C46318CF34EE}">
      <dgm:prSet/>
      <dgm:spPr/>
      <dgm:t>
        <a:bodyPr/>
        <a:lstStyle/>
        <a:p>
          <a:pPr rtl="0"/>
          <a:r>
            <a:rPr lang="uk-UA" b="1" i="1" dirty="0" smtClean="0">
              <a:solidFill>
                <a:schemeClr val="accent2">
                  <a:lumMod val="50000"/>
                </a:schemeClr>
              </a:solidFill>
            </a:rPr>
            <a:t>Бліц - опитування</a:t>
          </a:r>
          <a:endParaRPr lang="ru-RU" dirty="0">
            <a:solidFill>
              <a:schemeClr val="accent2">
                <a:lumMod val="50000"/>
              </a:schemeClr>
            </a:solidFill>
          </a:endParaRPr>
        </a:p>
      </dgm:t>
    </dgm:pt>
    <dgm:pt modelId="{6D582FC2-8633-4072-8ECB-8CDEA8CC2064}" type="parTrans" cxnId="{2A2C808A-865F-4072-B479-986458A58913}">
      <dgm:prSet/>
      <dgm:spPr/>
      <dgm:t>
        <a:bodyPr/>
        <a:lstStyle/>
        <a:p>
          <a:endParaRPr lang="ru-RU"/>
        </a:p>
      </dgm:t>
    </dgm:pt>
    <dgm:pt modelId="{6099F5F5-DCE9-4C32-9DC3-9F22436E1B1A}" type="sibTrans" cxnId="{2A2C808A-865F-4072-B479-986458A58913}">
      <dgm:prSet/>
      <dgm:spPr/>
      <dgm:t>
        <a:bodyPr/>
        <a:lstStyle/>
        <a:p>
          <a:endParaRPr lang="ru-RU"/>
        </a:p>
      </dgm:t>
    </dgm:pt>
    <dgm:pt modelId="{8BE48E97-AB72-48B1-9835-F089AE3A0105}">
      <dgm:prSet/>
      <dgm:spPr/>
      <dgm:t>
        <a:bodyPr/>
        <a:lstStyle/>
        <a:p>
          <a:pPr rtl="0"/>
          <a:r>
            <a:rPr lang="uk-UA" b="1" i="1" dirty="0" smtClean="0">
              <a:solidFill>
                <a:schemeClr val="accent2">
                  <a:lumMod val="50000"/>
                </a:schemeClr>
              </a:solidFill>
            </a:rPr>
            <a:t>Орфографічний практикум</a:t>
          </a:r>
          <a:endParaRPr lang="ru-RU" dirty="0">
            <a:solidFill>
              <a:schemeClr val="accent2">
                <a:lumMod val="50000"/>
              </a:schemeClr>
            </a:solidFill>
          </a:endParaRPr>
        </a:p>
      </dgm:t>
    </dgm:pt>
    <dgm:pt modelId="{DD5A6517-1C2F-403E-BF85-A5B18879CB16}" type="parTrans" cxnId="{1021B2C6-439A-4741-8EE4-D10F9C3DEFFB}">
      <dgm:prSet/>
      <dgm:spPr/>
      <dgm:t>
        <a:bodyPr/>
        <a:lstStyle/>
        <a:p>
          <a:endParaRPr lang="ru-RU"/>
        </a:p>
      </dgm:t>
    </dgm:pt>
    <dgm:pt modelId="{76B5F0B8-4202-4586-BA3E-0A2F07372F07}" type="sibTrans" cxnId="{1021B2C6-439A-4741-8EE4-D10F9C3DEFFB}">
      <dgm:prSet/>
      <dgm:spPr/>
      <dgm:t>
        <a:bodyPr/>
        <a:lstStyle/>
        <a:p>
          <a:endParaRPr lang="ru-RU"/>
        </a:p>
      </dgm:t>
    </dgm:pt>
    <dgm:pt modelId="{6FC8924E-D1F0-4BFB-A8A8-28F7EACF49D7}">
      <dgm:prSet/>
      <dgm:spPr/>
      <dgm:t>
        <a:bodyPr/>
        <a:lstStyle/>
        <a:p>
          <a:pPr rtl="0"/>
          <a:r>
            <a:rPr lang="uk-UA" b="1" i="1" dirty="0" smtClean="0">
              <a:solidFill>
                <a:schemeClr val="accent2">
                  <a:lumMod val="50000"/>
                </a:schemeClr>
              </a:solidFill>
            </a:rPr>
            <a:t>Лінгвістична казка про займенник</a:t>
          </a:r>
          <a:endParaRPr lang="ru-RU" dirty="0">
            <a:solidFill>
              <a:schemeClr val="accent2">
                <a:lumMod val="50000"/>
              </a:schemeClr>
            </a:solidFill>
          </a:endParaRPr>
        </a:p>
      </dgm:t>
    </dgm:pt>
    <dgm:pt modelId="{58334248-A211-4959-BEB5-5C813E39572D}" type="parTrans" cxnId="{909DC8CD-149E-48C5-8378-6400C8D5B18F}">
      <dgm:prSet/>
      <dgm:spPr/>
      <dgm:t>
        <a:bodyPr/>
        <a:lstStyle/>
        <a:p>
          <a:endParaRPr lang="ru-RU"/>
        </a:p>
      </dgm:t>
    </dgm:pt>
    <dgm:pt modelId="{753F30FD-D638-4E05-AA85-D00164A0E1E9}" type="sibTrans" cxnId="{909DC8CD-149E-48C5-8378-6400C8D5B18F}">
      <dgm:prSet/>
      <dgm:spPr/>
      <dgm:t>
        <a:bodyPr/>
        <a:lstStyle/>
        <a:p>
          <a:endParaRPr lang="ru-RU"/>
        </a:p>
      </dgm:t>
    </dgm:pt>
    <dgm:pt modelId="{F9C04E41-7C8B-420D-8FED-89AAF4B51245}">
      <dgm:prSet/>
      <dgm:spPr/>
      <dgm:t>
        <a:bodyPr/>
        <a:lstStyle/>
        <a:p>
          <a:pPr rtl="0"/>
          <a:r>
            <a:rPr lang="uk-UA" b="1" i="1" dirty="0" smtClean="0">
              <a:solidFill>
                <a:schemeClr val="accent2">
                  <a:lumMod val="50000"/>
                </a:schemeClr>
              </a:solidFill>
            </a:rPr>
            <a:t>Мовознавча студія</a:t>
          </a:r>
          <a:endParaRPr lang="ru-RU" dirty="0">
            <a:solidFill>
              <a:schemeClr val="accent2">
                <a:lumMod val="50000"/>
              </a:schemeClr>
            </a:solidFill>
          </a:endParaRPr>
        </a:p>
      </dgm:t>
    </dgm:pt>
    <dgm:pt modelId="{8902DA17-D2DB-42FF-ACE3-F7AE8DD4A93F}" type="parTrans" cxnId="{35AB7175-D64A-49D0-B271-8F7BF678E8CE}">
      <dgm:prSet/>
      <dgm:spPr/>
      <dgm:t>
        <a:bodyPr/>
        <a:lstStyle/>
        <a:p>
          <a:endParaRPr lang="ru-RU"/>
        </a:p>
      </dgm:t>
    </dgm:pt>
    <dgm:pt modelId="{6C8DA80E-B68A-4579-BEA2-539735214339}" type="sibTrans" cxnId="{35AB7175-D64A-49D0-B271-8F7BF678E8CE}">
      <dgm:prSet/>
      <dgm:spPr/>
      <dgm:t>
        <a:bodyPr/>
        <a:lstStyle/>
        <a:p>
          <a:endParaRPr lang="ru-RU"/>
        </a:p>
      </dgm:t>
    </dgm:pt>
    <dgm:pt modelId="{525EEC88-CDFE-4EC1-BAAF-49DB8E09BD2A}">
      <dgm:prSet/>
      <dgm:spPr/>
      <dgm:t>
        <a:bodyPr/>
        <a:lstStyle/>
        <a:p>
          <a:pPr rtl="0"/>
          <a:r>
            <a:rPr lang="uk-UA" b="1" i="1" dirty="0" smtClean="0">
              <a:solidFill>
                <a:srgbClr val="FF0000"/>
              </a:solidFill>
            </a:rPr>
            <a:t>Культура мовлення</a:t>
          </a:r>
          <a:endParaRPr lang="ru-RU" dirty="0">
            <a:solidFill>
              <a:srgbClr val="FF0000"/>
            </a:solidFill>
          </a:endParaRPr>
        </a:p>
      </dgm:t>
    </dgm:pt>
    <dgm:pt modelId="{FA67FC62-1D96-4FF5-B99D-378E68AA17D5}" type="parTrans" cxnId="{40124ED2-DA4D-47E3-9EBD-CEDB758E9EC8}">
      <dgm:prSet/>
      <dgm:spPr/>
      <dgm:t>
        <a:bodyPr/>
        <a:lstStyle/>
        <a:p>
          <a:endParaRPr lang="ru-RU"/>
        </a:p>
      </dgm:t>
    </dgm:pt>
    <dgm:pt modelId="{86EB8660-16FE-4CFC-A19C-2DC01BFA7ADC}" type="sibTrans" cxnId="{40124ED2-DA4D-47E3-9EBD-CEDB758E9EC8}">
      <dgm:prSet/>
      <dgm:spPr/>
      <dgm:t>
        <a:bodyPr/>
        <a:lstStyle/>
        <a:p>
          <a:endParaRPr lang="ru-RU"/>
        </a:p>
      </dgm:t>
    </dgm:pt>
    <dgm:pt modelId="{6D9D3441-33BA-416C-97AB-28EEB0CF5A8B}">
      <dgm:prSet/>
      <dgm:spPr/>
      <dgm:t>
        <a:bodyPr/>
        <a:lstStyle/>
        <a:p>
          <a:pPr rtl="0"/>
          <a:r>
            <a:rPr lang="uk-UA" b="1" i="1" dirty="0" smtClean="0">
              <a:solidFill>
                <a:schemeClr val="accent2">
                  <a:lumMod val="50000"/>
                </a:schemeClr>
              </a:solidFill>
            </a:rPr>
            <a:t>Рефлексія : назустріч тестуванню</a:t>
          </a:r>
          <a:endParaRPr lang="ru-RU" dirty="0">
            <a:solidFill>
              <a:schemeClr val="accent2">
                <a:lumMod val="50000"/>
              </a:schemeClr>
            </a:solidFill>
          </a:endParaRPr>
        </a:p>
      </dgm:t>
    </dgm:pt>
    <dgm:pt modelId="{580831FB-8357-4384-AF7A-2773899F9260}" type="parTrans" cxnId="{30EB2FC1-B53F-43C6-9756-0F291EF058F9}">
      <dgm:prSet/>
      <dgm:spPr/>
      <dgm:t>
        <a:bodyPr/>
        <a:lstStyle/>
        <a:p>
          <a:endParaRPr lang="ru-RU"/>
        </a:p>
      </dgm:t>
    </dgm:pt>
    <dgm:pt modelId="{2C60B4AF-8DE1-4653-92E8-86007D0CE36F}" type="sibTrans" cxnId="{30EB2FC1-B53F-43C6-9756-0F291EF058F9}">
      <dgm:prSet/>
      <dgm:spPr/>
      <dgm:t>
        <a:bodyPr/>
        <a:lstStyle/>
        <a:p>
          <a:endParaRPr lang="ru-RU"/>
        </a:p>
      </dgm:t>
    </dgm:pt>
    <dgm:pt modelId="{FF216FD0-B21F-4C5D-A41A-3E962524CF08}">
      <dgm:prSet/>
      <dgm:spPr/>
      <dgm:t>
        <a:bodyPr/>
        <a:lstStyle/>
        <a:p>
          <a:pPr rtl="0"/>
          <a:r>
            <a:rPr lang="uk-UA" b="1" i="1" dirty="0" smtClean="0">
              <a:solidFill>
                <a:srgbClr val="FF0000"/>
              </a:solidFill>
            </a:rPr>
            <a:t>Завдання додому </a:t>
          </a:r>
          <a:endParaRPr lang="ru-RU" dirty="0">
            <a:solidFill>
              <a:srgbClr val="FF0000"/>
            </a:solidFill>
          </a:endParaRPr>
        </a:p>
      </dgm:t>
    </dgm:pt>
    <dgm:pt modelId="{3B9925A2-3ACD-4A61-B3AF-448CC969FCE5}" type="parTrans" cxnId="{93748544-2C64-4AB3-B14F-78C9833BB948}">
      <dgm:prSet/>
      <dgm:spPr/>
      <dgm:t>
        <a:bodyPr/>
        <a:lstStyle/>
        <a:p>
          <a:endParaRPr lang="ru-RU"/>
        </a:p>
      </dgm:t>
    </dgm:pt>
    <dgm:pt modelId="{00CED849-A86C-41F1-8B34-CAA8C5D7E938}" type="sibTrans" cxnId="{93748544-2C64-4AB3-B14F-78C9833BB948}">
      <dgm:prSet/>
      <dgm:spPr/>
      <dgm:t>
        <a:bodyPr/>
        <a:lstStyle/>
        <a:p>
          <a:endParaRPr lang="ru-RU"/>
        </a:p>
      </dgm:t>
    </dgm:pt>
    <dgm:pt modelId="{A7D434CB-4782-4842-AF03-E713C1EA3129}" type="pres">
      <dgm:prSet presAssocID="{5FFF8BDB-BC9C-457C-B344-DEDA912D3556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89EA24C-97B3-4F57-B49D-08031EDB349B}" type="pres">
      <dgm:prSet presAssocID="{D369BE43-DDAB-4513-8A9A-C46318CF34EE}" presName="composite" presStyleCnt="0"/>
      <dgm:spPr/>
    </dgm:pt>
    <dgm:pt modelId="{F7C2DA5A-CC8C-401E-896F-FE0841DCBE71}" type="pres">
      <dgm:prSet presAssocID="{D369BE43-DDAB-4513-8A9A-C46318CF34EE}" presName="imgShp" presStyleLbl="fgImgPlace1" presStyleIdx="0" presStyleCnt="7"/>
      <dgm:spPr/>
    </dgm:pt>
    <dgm:pt modelId="{0A7D1C80-1121-457F-BA88-75424BE78987}" type="pres">
      <dgm:prSet presAssocID="{D369BE43-DDAB-4513-8A9A-C46318CF34EE}" presName="txShp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CAF471-F3DD-4BE1-B0ED-D288FB174E70}" type="pres">
      <dgm:prSet presAssocID="{6099F5F5-DCE9-4C32-9DC3-9F22436E1B1A}" presName="spacing" presStyleCnt="0"/>
      <dgm:spPr/>
    </dgm:pt>
    <dgm:pt modelId="{6CF81DF4-271C-41ED-804B-102AE39E5C0C}" type="pres">
      <dgm:prSet presAssocID="{8BE48E97-AB72-48B1-9835-F089AE3A0105}" presName="composite" presStyleCnt="0"/>
      <dgm:spPr/>
    </dgm:pt>
    <dgm:pt modelId="{ADF66E63-EE3F-41D7-86E5-9A7726776951}" type="pres">
      <dgm:prSet presAssocID="{8BE48E97-AB72-48B1-9835-F089AE3A0105}" presName="imgShp" presStyleLbl="fgImgPlace1" presStyleIdx="1" presStyleCnt="7"/>
      <dgm:spPr/>
    </dgm:pt>
    <dgm:pt modelId="{0E74E395-958A-45ED-8D8A-64D4ED14C63D}" type="pres">
      <dgm:prSet presAssocID="{8BE48E97-AB72-48B1-9835-F089AE3A0105}" presName="txShp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53A458-35D8-4BCD-8A37-63F9487BA926}" type="pres">
      <dgm:prSet presAssocID="{76B5F0B8-4202-4586-BA3E-0A2F07372F07}" presName="spacing" presStyleCnt="0"/>
      <dgm:spPr/>
    </dgm:pt>
    <dgm:pt modelId="{B7267D0D-700E-47E5-89FE-751EDE91017F}" type="pres">
      <dgm:prSet presAssocID="{6FC8924E-D1F0-4BFB-A8A8-28F7EACF49D7}" presName="composite" presStyleCnt="0"/>
      <dgm:spPr/>
    </dgm:pt>
    <dgm:pt modelId="{CB04A5B9-4F00-4557-A2C2-A9164EB49057}" type="pres">
      <dgm:prSet presAssocID="{6FC8924E-D1F0-4BFB-A8A8-28F7EACF49D7}" presName="imgShp" presStyleLbl="fgImgPlace1" presStyleIdx="2" presStyleCnt="7"/>
      <dgm:spPr/>
    </dgm:pt>
    <dgm:pt modelId="{ED7D1FB2-72A5-4D72-A39D-997AE77D09BA}" type="pres">
      <dgm:prSet presAssocID="{6FC8924E-D1F0-4BFB-A8A8-28F7EACF49D7}" presName="txShp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5911C3-35FF-4572-AFC1-1A00C8B0BFAB}" type="pres">
      <dgm:prSet presAssocID="{753F30FD-D638-4E05-AA85-D00164A0E1E9}" presName="spacing" presStyleCnt="0"/>
      <dgm:spPr/>
    </dgm:pt>
    <dgm:pt modelId="{B24E4A2E-9710-4AFB-9B2A-6B905AC5387B}" type="pres">
      <dgm:prSet presAssocID="{F9C04E41-7C8B-420D-8FED-89AAF4B51245}" presName="composite" presStyleCnt="0"/>
      <dgm:spPr/>
    </dgm:pt>
    <dgm:pt modelId="{9E851C90-0D45-4876-A696-8FB4A658CE22}" type="pres">
      <dgm:prSet presAssocID="{F9C04E41-7C8B-420D-8FED-89AAF4B51245}" presName="imgShp" presStyleLbl="fgImgPlace1" presStyleIdx="3" presStyleCnt="7"/>
      <dgm:spPr/>
    </dgm:pt>
    <dgm:pt modelId="{917F0DBA-EEFE-4F36-A5B7-7CA87EC95138}" type="pres">
      <dgm:prSet presAssocID="{F9C04E41-7C8B-420D-8FED-89AAF4B51245}" presName="txShp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45AFAD-543A-4088-B0FE-C84740A0611A}" type="pres">
      <dgm:prSet presAssocID="{6C8DA80E-B68A-4579-BEA2-539735214339}" presName="spacing" presStyleCnt="0"/>
      <dgm:spPr/>
    </dgm:pt>
    <dgm:pt modelId="{4E7EE08E-7930-4573-B48C-E08CC7A20283}" type="pres">
      <dgm:prSet presAssocID="{525EEC88-CDFE-4EC1-BAAF-49DB8E09BD2A}" presName="composite" presStyleCnt="0"/>
      <dgm:spPr/>
    </dgm:pt>
    <dgm:pt modelId="{CAB24A1A-05BB-4CC8-889D-CB3685275968}" type="pres">
      <dgm:prSet presAssocID="{525EEC88-CDFE-4EC1-BAAF-49DB8E09BD2A}" presName="imgShp" presStyleLbl="fgImgPlace1" presStyleIdx="4" presStyleCnt="7"/>
      <dgm:spPr/>
    </dgm:pt>
    <dgm:pt modelId="{600BB232-BFEF-40EE-B7F2-6B84E73D29AB}" type="pres">
      <dgm:prSet presAssocID="{525EEC88-CDFE-4EC1-BAAF-49DB8E09BD2A}" presName="txShp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240A64-D4EA-460D-9464-93F129291726}" type="pres">
      <dgm:prSet presAssocID="{86EB8660-16FE-4CFC-A19C-2DC01BFA7ADC}" presName="spacing" presStyleCnt="0"/>
      <dgm:spPr/>
    </dgm:pt>
    <dgm:pt modelId="{215947B3-F172-4678-BF48-DA3C038E126F}" type="pres">
      <dgm:prSet presAssocID="{6D9D3441-33BA-416C-97AB-28EEB0CF5A8B}" presName="composite" presStyleCnt="0"/>
      <dgm:spPr/>
    </dgm:pt>
    <dgm:pt modelId="{C7224898-F50A-4497-9AF4-9F0D7FCC51F7}" type="pres">
      <dgm:prSet presAssocID="{6D9D3441-33BA-416C-97AB-28EEB0CF5A8B}" presName="imgShp" presStyleLbl="fgImgPlace1" presStyleIdx="5" presStyleCnt="7"/>
      <dgm:spPr/>
    </dgm:pt>
    <dgm:pt modelId="{4178BC08-78B3-464D-9721-3C7AD5E55AAF}" type="pres">
      <dgm:prSet presAssocID="{6D9D3441-33BA-416C-97AB-28EEB0CF5A8B}" presName="txShp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244E4F-C212-4272-9F17-C92B25744211}" type="pres">
      <dgm:prSet presAssocID="{2C60B4AF-8DE1-4653-92E8-86007D0CE36F}" presName="spacing" presStyleCnt="0"/>
      <dgm:spPr/>
    </dgm:pt>
    <dgm:pt modelId="{8BD99755-1F4B-4317-92B5-C59D5E8A51F1}" type="pres">
      <dgm:prSet presAssocID="{FF216FD0-B21F-4C5D-A41A-3E962524CF08}" presName="composite" presStyleCnt="0"/>
      <dgm:spPr/>
    </dgm:pt>
    <dgm:pt modelId="{2ED827AB-D4E3-492D-9F9F-DF9A7C0BCF4A}" type="pres">
      <dgm:prSet presAssocID="{FF216FD0-B21F-4C5D-A41A-3E962524CF08}" presName="imgShp" presStyleLbl="fgImgPlace1" presStyleIdx="6" presStyleCnt="7"/>
      <dgm:spPr/>
    </dgm:pt>
    <dgm:pt modelId="{F5D0EC4B-D9FA-4D2F-982A-E7E53E2D2404}" type="pres">
      <dgm:prSet presAssocID="{FF216FD0-B21F-4C5D-A41A-3E962524CF08}" presName="txShp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0124ED2-DA4D-47E3-9EBD-CEDB758E9EC8}" srcId="{5FFF8BDB-BC9C-457C-B344-DEDA912D3556}" destId="{525EEC88-CDFE-4EC1-BAAF-49DB8E09BD2A}" srcOrd="4" destOrd="0" parTransId="{FA67FC62-1D96-4FF5-B99D-378E68AA17D5}" sibTransId="{86EB8660-16FE-4CFC-A19C-2DC01BFA7ADC}"/>
    <dgm:cxn modelId="{30EB2FC1-B53F-43C6-9756-0F291EF058F9}" srcId="{5FFF8BDB-BC9C-457C-B344-DEDA912D3556}" destId="{6D9D3441-33BA-416C-97AB-28EEB0CF5A8B}" srcOrd="5" destOrd="0" parTransId="{580831FB-8357-4384-AF7A-2773899F9260}" sibTransId="{2C60B4AF-8DE1-4653-92E8-86007D0CE36F}"/>
    <dgm:cxn modelId="{35AB7175-D64A-49D0-B271-8F7BF678E8CE}" srcId="{5FFF8BDB-BC9C-457C-B344-DEDA912D3556}" destId="{F9C04E41-7C8B-420D-8FED-89AAF4B51245}" srcOrd="3" destOrd="0" parTransId="{8902DA17-D2DB-42FF-ACE3-F7AE8DD4A93F}" sibTransId="{6C8DA80E-B68A-4579-BEA2-539735214339}"/>
    <dgm:cxn modelId="{A152ED18-DDCE-43A8-A189-0DDAE6200749}" type="presOf" srcId="{F9C04E41-7C8B-420D-8FED-89AAF4B51245}" destId="{917F0DBA-EEFE-4F36-A5B7-7CA87EC95138}" srcOrd="0" destOrd="0" presId="urn:microsoft.com/office/officeart/2005/8/layout/vList3"/>
    <dgm:cxn modelId="{67C61AEC-110A-42F8-8C27-38E70A787D4C}" type="presOf" srcId="{FF216FD0-B21F-4C5D-A41A-3E962524CF08}" destId="{F5D0EC4B-D9FA-4D2F-982A-E7E53E2D2404}" srcOrd="0" destOrd="0" presId="urn:microsoft.com/office/officeart/2005/8/layout/vList3"/>
    <dgm:cxn modelId="{2A2C808A-865F-4072-B479-986458A58913}" srcId="{5FFF8BDB-BC9C-457C-B344-DEDA912D3556}" destId="{D369BE43-DDAB-4513-8A9A-C46318CF34EE}" srcOrd="0" destOrd="0" parTransId="{6D582FC2-8633-4072-8ECB-8CDEA8CC2064}" sibTransId="{6099F5F5-DCE9-4C32-9DC3-9F22436E1B1A}"/>
    <dgm:cxn modelId="{93748544-2C64-4AB3-B14F-78C9833BB948}" srcId="{5FFF8BDB-BC9C-457C-B344-DEDA912D3556}" destId="{FF216FD0-B21F-4C5D-A41A-3E962524CF08}" srcOrd="6" destOrd="0" parTransId="{3B9925A2-3ACD-4A61-B3AF-448CC969FCE5}" sibTransId="{00CED849-A86C-41F1-8B34-CAA8C5D7E938}"/>
    <dgm:cxn modelId="{853DF503-F048-4C15-B6D6-32DE0C0D4B69}" type="presOf" srcId="{5FFF8BDB-BC9C-457C-B344-DEDA912D3556}" destId="{A7D434CB-4782-4842-AF03-E713C1EA3129}" srcOrd="0" destOrd="0" presId="urn:microsoft.com/office/officeart/2005/8/layout/vList3"/>
    <dgm:cxn modelId="{BC404E05-F3AD-459E-9D9B-96BE1EF4001D}" type="presOf" srcId="{525EEC88-CDFE-4EC1-BAAF-49DB8E09BD2A}" destId="{600BB232-BFEF-40EE-B7F2-6B84E73D29AB}" srcOrd="0" destOrd="0" presId="urn:microsoft.com/office/officeart/2005/8/layout/vList3"/>
    <dgm:cxn modelId="{67E7CDF7-9E5A-4929-A5B4-0828DFEAD5C0}" type="presOf" srcId="{6D9D3441-33BA-416C-97AB-28EEB0CF5A8B}" destId="{4178BC08-78B3-464D-9721-3C7AD5E55AAF}" srcOrd="0" destOrd="0" presId="urn:microsoft.com/office/officeart/2005/8/layout/vList3"/>
    <dgm:cxn modelId="{D79C8E9B-49E2-47C7-96A3-BAE543BFEFC1}" type="presOf" srcId="{6FC8924E-D1F0-4BFB-A8A8-28F7EACF49D7}" destId="{ED7D1FB2-72A5-4D72-A39D-997AE77D09BA}" srcOrd="0" destOrd="0" presId="urn:microsoft.com/office/officeart/2005/8/layout/vList3"/>
    <dgm:cxn modelId="{54203959-CAA8-4E5A-B4DB-7070C5040FFB}" type="presOf" srcId="{D369BE43-DDAB-4513-8A9A-C46318CF34EE}" destId="{0A7D1C80-1121-457F-BA88-75424BE78987}" srcOrd="0" destOrd="0" presId="urn:microsoft.com/office/officeart/2005/8/layout/vList3"/>
    <dgm:cxn modelId="{C23512BA-3766-4BF8-9678-0E4F6A2CCA22}" type="presOf" srcId="{8BE48E97-AB72-48B1-9835-F089AE3A0105}" destId="{0E74E395-958A-45ED-8D8A-64D4ED14C63D}" srcOrd="0" destOrd="0" presId="urn:microsoft.com/office/officeart/2005/8/layout/vList3"/>
    <dgm:cxn modelId="{909DC8CD-149E-48C5-8378-6400C8D5B18F}" srcId="{5FFF8BDB-BC9C-457C-B344-DEDA912D3556}" destId="{6FC8924E-D1F0-4BFB-A8A8-28F7EACF49D7}" srcOrd="2" destOrd="0" parTransId="{58334248-A211-4959-BEB5-5C813E39572D}" sibTransId="{753F30FD-D638-4E05-AA85-D00164A0E1E9}"/>
    <dgm:cxn modelId="{1021B2C6-439A-4741-8EE4-D10F9C3DEFFB}" srcId="{5FFF8BDB-BC9C-457C-B344-DEDA912D3556}" destId="{8BE48E97-AB72-48B1-9835-F089AE3A0105}" srcOrd="1" destOrd="0" parTransId="{DD5A6517-1C2F-403E-BF85-A5B18879CB16}" sibTransId="{76B5F0B8-4202-4586-BA3E-0A2F07372F07}"/>
    <dgm:cxn modelId="{362755BA-09B1-48CF-ADA2-26D500D7A49B}" type="presParOf" srcId="{A7D434CB-4782-4842-AF03-E713C1EA3129}" destId="{F89EA24C-97B3-4F57-B49D-08031EDB349B}" srcOrd="0" destOrd="0" presId="urn:microsoft.com/office/officeart/2005/8/layout/vList3"/>
    <dgm:cxn modelId="{354BA868-873D-4CD3-B6D3-A02081E6BAA3}" type="presParOf" srcId="{F89EA24C-97B3-4F57-B49D-08031EDB349B}" destId="{F7C2DA5A-CC8C-401E-896F-FE0841DCBE71}" srcOrd="0" destOrd="0" presId="urn:microsoft.com/office/officeart/2005/8/layout/vList3"/>
    <dgm:cxn modelId="{8F0C8007-CF71-4768-BE83-EBDF304FEC4B}" type="presParOf" srcId="{F89EA24C-97B3-4F57-B49D-08031EDB349B}" destId="{0A7D1C80-1121-457F-BA88-75424BE78987}" srcOrd="1" destOrd="0" presId="urn:microsoft.com/office/officeart/2005/8/layout/vList3"/>
    <dgm:cxn modelId="{75490C24-178A-40BB-9ED6-566ABA4528EA}" type="presParOf" srcId="{A7D434CB-4782-4842-AF03-E713C1EA3129}" destId="{27CAF471-F3DD-4BE1-B0ED-D288FB174E70}" srcOrd="1" destOrd="0" presId="urn:microsoft.com/office/officeart/2005/8/layout/vList3"/>
    <dgm:cxn modelId="{DE55099A-8480-434A-B61B-0B313EC0E551}" type="presParOf" srcId="{A7D434CB-4782-4842-AF03-E713C1EA3129}" destId="{6CF81DF4-271C-41ED-804B-102AE39E5C0C}" srcOrd="2" destOrd="0" presId="urn:microsoft.com/office/officeart/2005/8/layout/vList3"/>
    <dgm:cxn modelId="{5D3EAEC4-D3C0-48FF-9377-D92410EEB2D9}" type="presParOf" srcId="{6CF81DF4-271C-41ED-804B-102AE39E5C0C}" destId="{ADF66E63-EE3F-41D7-86E5-9A7726776951}" srcOrd="0" destOrd="0" presId="urn:microsoft.com/office/officeart/2005/8/layout/vList3"/>
    <dgm:cxn modelId="{3046F00F-A23B-4145-9ECC-FF31BF6B9799}" type="presParOf" srcId="{6CF81DF4-271C-41ED-804B-102AE39E5C0C}" destId="{0E74E395-958A-45ED-8D8A-64D4ED14C63D}" srcOrd="1" destOrd="0" presId="urn:microsoft.com/office/officeart/2005/8/layout/vList3"/>
    <dgm:cxn modelId="{768F25E5-ECD4-4030-8B0C-9EE53E9D0062}" type="presParOf" srcId="{A7D434CB-4782-4842-AF03-E713C1EA3129}" destId="{C353A458-35D8-4BCD-8A37-63F9487BA926}" srcOrd="3" destOrd="0" presId="urn:microsoft.com/office/officeart/2005/8/layout/vList3"/>
    <dgm:cxn modelId="{6F99B6B2-DA9D-4689-A22C-1A43FEFD2C2C}" type="presParOf" srcId="{A7D434CB-4782-4842-AF03-E713C1EA3129}" destId="{B7267D0D-700E-47E5-89FE-751EDE91017F}" srcOrd="4" destOrd="0" presId="urn:microsoft.com/office/officeart/2005/8/layout/vList3"/>
    <dgm:cxn modelId="{4183A60A-29E5-4FF2-B4F8-B1F7A0B7127E}" type="presParOf" srcId="{B7267D0D-700E-47E5-89FE-751EDE91017F}" destId="{CB04A5B9-4F00-4557-A2C2-A9164EB49057}" srcOrd="0" destOrd="0" presId="urn:microsoft.com/office/officeart/2005/8/layout/vList3"/>
    <dgm:cxn modelId="{172D84D4-FD3A-4F87-AB8B-84770ABAFC7F}" type="presParOf" srcId="{B7267D0D-700E-47E5-89FE-751EDE91017F}" destId="{ED7D1FB2-72A5-4D72-A39D-997AE77D09BA}" srcOrd="1" destOrd="0" presId="urn:microsoft.com/office/officeart/2005/8/layout/vList3"/>
    <dgm:cxn modelId="{372FF4BA-5A99-4716-B712-98AC76824665}" type="presParOf" srcId="{A7D434CB-4782-4842-AF03-E713C1EA3129}" destId="{045911C3-35FF-4572-AFC1-1A00C8B0BFAB}" srcOrd="5" destOrd="0" presId="urn:microsoft.com/office/officeart/2005/8/layout/vList3"/>
    <dgm:cxn modelId="{B96C6F6B-9842-4204-9502-6479CC2A0F1F}" type="presParOf" srcId="{A7D434CB-4782-4842-AF03-E713C1EA3129}" destId="{B24E4A2E-9710-4AFB-9B2A-6B905AC5387B}" srcOrd="6" destOrd="0" presId="urn:microsoft.com/office/officeart/2005/8/layout/vList3"/>
    <dgm:cxn modelId="{537D325C-EABC-405B-B1A4-F0F919798FB1}" type="presParOf" srcId="{B24E4A2E-9710-4AFB-9B2A-6B905AC5387B}" destId="{9E851C90-0D45-4876-A696-8FB4A658CE22}" srcOrd="0" destOrd="0" presId="urn:microsoft.com/office/officeart/2005/8/layout/vList3"/>
    <dgm:cxn modelId="{9E8A261A-EBFC-4BA8-B353-D84A6431F741}" type="presParOf" srcId="{B24E4A2E-9710-4AFB-9B2A-6B905AC5387B}" destId="{917F0DBA-EEFE-4F36-A5B7-7CA87EC95138}" srcOrd="1" destOrd="0" presId="urn:microsoft.com/office/officeart/2005/8/layout/vList3"/>
    <dgm:cxn modelId="{27652020-ED36-4724-BA95-D3A13C122C76}" type="presParOf" srcId="{A7D434CB-4782-4842-AF03-E713C1EA3129}" destId="{FD45AFAD-543A-4088-B0FE-C84740A0611A}" srcOrd="7" destOrd="0" presId="urn:microsoft.com/office/officeart/2005/8/layout/vList3"/>
    <dgm:cxn modelId="{744BF2F9-0B7B-49C2-932B-6328CD6F025B}" type="presParOf" srcId="{A7D434CB-4782-4842-AF03-E713C1EA3129}" destId="{4E7EE08E-7930-4573-B48C-E08CC7A20283}" srcOrd="8" destOrd="0" presId="urn:microsoft.com/office/officeart/2005/8/layout/vList3"/>
    <dgm:cxn modelId="{5877EE8F-AFEB-48D5-A88F-20FFE339BD67}" type="presParOf" srcId="{4E7EE08E-7930-4573-B48C-E08CC7A20283}" destId="{CAB24A1A-05BB-4CC8-889D-CB3685275968}" srcOrd="0" destOrd="0" presId="urn:microsoft.com/office/officeart/2005/8/layout/vList3"/>
    <dgm:cxn modelId="{26A0AC66-C1A1-4666-92FD-A1A46E894A2B}" type="presParOf" srcId="{4E7EE08E-7930-4573-B48C-E08CC7A20283}" destId="{600BB232-BFEF-40EE-B7F2-6B84E73D29AB}" srcOrd="1" destOrd="0" presId="urn:microsoft.com/office/officeart/2005/8/layout/vList3"/>
    <dgm:cxn modelId="{1101B37C-12D5-4627-B287-4EE6CD75C5E0}" type="presParOf" srcId="{A7D434CB-4782-4842-AF03-E713C1EA3129}" destId="{C8240A64-D4EA-460D-9464-93F129291726}" srcOrd="9" destOrd="0" presId="urn:microsoft.com/office/officeart/2005/8/layout/vList3"/>
    <dgm:cxn modelId="{ED437582-D8B8-413A-B2FC-74980559C219}" type="presParOf" srcId="{A7D434CB-4782-4842-AF03-E713C1EA3129}" destId="{215947B3-F172-4678-BF48-DA3C038E126F}" srcOrd="10" destOrd="0" presId="urn:microsoft.com/office/officeart/2005/8/layout/vList3"/>
    <dgm:cxn modelId="{9F470303-E57B-48BF-88C9-6EE473E118CF}" type="presParOf" srcId="{215947B3-F172-4678-BF48-DA3C038E126F}" destId="{C7224898-F50A-4497-9AF4-9F0D7FCC51F7}" srcOrd="0" destOrd="0" presId="urn:microsoft.com/office/officeart/2005/8/layout/vList3"/>
    <dgm:cxn modelId="{7344F502-D2E2-4F14-A3F4-8025C2BF5F93}" type="presParOf" srcId="{215947B3-F172-4678-BF48-DA3C038E126F}" destId="{4178BC08-78B3-464D-9721-3C7AD5E55AAF}" srcOrd="1" destOrd="0" presId="urn:microsoft.com/office/officeart/2005/8/layout/vList3"/>
    <dgm:cxn modelId="{BBB6A14E-77E3-4350-A730-D1ED75AA55DA}" type="presParOf" srcId="{A7D434CB-4782-4842-AF03-E713C1EA3129}" destId="{78244E4F-C212-4272-9F17-C92B25744211}" srcOrd="11" destOrd="0" presId="urn:microsoft.com/office/officeart/2005/8/layout/vList3"/>
    <dgm:cxn modelId="{DD6759D0-BDAE-4587-8034-7B3337B7CBAE}" type="presParOf" srcId="{A7D434CB-4782-4842-AF03-E713C1EA3129}" destId="{8BD99755-1F4B-4317-92B5-C59D5E8A51F1}" srcOrd="12" destOrd="0" presId="urn:microsoft.com/office/officeart/2005/8/layout/vList3"/>
    <dgm:cxn modelId="{55C859AF-5F98-437D-A60A-5E9926A7F962}" type="presParOf" srcId="{8BD99755-1F4B-4317-92B5-C59D5E8A51F1}" destId="{2ED827AB-D4E3-492D-9F9F-DF9A7C0BCF4A}" srcOrd="0" destOrd="0" presId="urn:microsoft.com/office/officeart/2005/8/layout/vList3"/>
    <dgm:cxn modelId="{ACD51AA5-F57A-4749-BF39-308AB0A8A46B}" type="presParOf" srcId="{8BD99755-1F4B-4317-92B5-C59D5E8A51F1}" destId="{F5D0EC4B-D9FA-4D2F-982A-E7E53E2D2404}" srcOrd="1" destOrd="0" presId="urn:microsoft.com/office/officeart/2005/8/layout/vList3"/>
  </dgm:cxnLst>
  <dgm:bg>
    <a:effectLst>
      <a:glow rad="228600">
        <a:schemeClr val="accent4">
          <a:satMod val="175000"/>
          <a:alpha val="40000"/>
        </a:schemeClr>
      </a:glow>
    </a:effectLst>
  </dgm:bg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2FA0AFF-8C8F-40E5-984B-9A5D43952183}" type="doc">
      <dgm:prSet loTypeId="urn:microsoft.com/office/officeart/2005/8/layout/vList5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F99941A-E6DB-484D-BDD2-1CEBF8B4EEAA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algn="l" rtl="0"/>
          <a:r>
            <a:rPr lang="uk-UA" sz="6000" i="1" u="sng" spc="300" dirty="0" smtClean="0">
              <a:solidFill>
                <a:srgbClr val="FF0000"/>
              </a:solidFill>
              <a:latin typeface="Arial Black" pitchFamily="34" charset="0"/>
            </a:rPr>
            <a:t>Мої досягнення:</a:t>
          </a:r>
          <a:r>
            <a:rPr lang="uk-UA" sz="5100" dirty="0" smtClean="0"/>
            <a:t/>
          </a:r>
          <a:br>
            <a:rPr lang="uk-UA" sz="5100" dirty="0" smtClean="0"/>
          </a:br>
          <a:r>
            <a:rPr lang="uk-UA" sz="5100" b="1" spc="300" dirty="0" smtClean="0">
              <a:solidFill>
                <a:srgbClr val="0070C0"/>
              </a:solidFill>
              <a:latin typeface="Comic Sans MS" pitchFamily="66" charset="0"/>
            </a:rPr>
            <a:t>мені вдалося</a:t>
          </a:r>
          <a:r>
            <a:rPr lang="uk-UA" sz="5100" dirty="0" smtClean="0"/>
            <a:t/>
          </a:r>
          <a:br>
            <a:rPr lang="uk-UA" sz="5100" dirty="0" smtClean="0"/>
          </a:br>
          <a:r>
            <a:rPr lang="uk-UA" sz="5100" b="1" i="1" dirty="0" smtClean="0">
              <a:solidFill>
                <a:srgbClr val="002060"/>
              </a:solidFill>
              <a:latin typeface="Comic Sans MS" pitchFamily="66" charset="0"/>
            </a:rPr>
            <a:t>мені не вдалося</a:t>
          </a:r>
          <a:r>
            <a:rPr lang="uk-UA" sz="5100" dirty="0" smtClean="0"/>
            <a:t/>
          </a:r>
          <a:br>
            <a:rPr lang="uk-UA" sz="5100" dirty="0" smtClean="0"/>
          </a:br>
          <a:r>
            <a:rPr lang="uk-UA" sz="5100" dirty="0" smtClean="0">
              <a:solidFill>
                <a:schemeClr val="bg1">
                  <a:lumMod val="95000"/>
                  <a:lumOff val="5000"/>
                </a:schemeClr>
              </a:solidFill>
              <a:latin typeface="Comic Sans MS" pitchFamily="66" charset="0"/>
            </a:rPr>
            <a:t>мені треба попрацювати</a:t>
          </a:r>
          <a:endParaRPr lang="ru-RU" sz="5100" dirty="0">
            <a:solidFill>
              <a:schemeClr val="bg1">
                <a:lumMod val="95000"/>
                <a:lumOff val="5000"/>
              </a:schemeClr>
            </a:solidFill>
            <a:latin typeface="Comic Sans MS" pitchFamily="66" charset="0"/>
          </a:endParaRPr>
        </a:p>
      </dgm:t>
    </dgm:pt>
    <dgm:pt modelId="{0DE3DF56-451E-47B5-B7CE-013412112D55}" type="parTrans" cxnId="{7FBCFF55-E58B-4335-8452-416D02E9F0C7}">
      <dgm:prSet/>
      <dgm:spPr/>
      <dgm:t>
        <a:bodyPr/>
        <a:lstStyle/>
        <a:p>
          <a:endParaRPr lang="ru-RU"/>
        </a:p>
      </dgm:t>
    </dgm:pt>
    <dgm:pt modelId="{27F098A2-10FD-4A25-B567-E17EF21E590F}" type="sibTrans" cxnId="{7FBCFF55-E58B-4335-8452-416D02E9F0C7}">
      <dgm:prSet/>
      <dgm:spPr/>
      <dgm:t>
        <a:bodyPr/>
        <a:lstStyle/>
        <a:p>
          <a:endParaRPr lang="ru-RU"/>
        </a:p>
      </dgm:t>
    </dgm:pt>
    <dgm:pt modelId="{1DEA6B75-03EF-47CE-9B7B-8D587A8EE25D}" type="pres">
      <dgm:prSet presAssocID="{A2FA0AFF-8C8F-40E5-984B-9A5D4395218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F33886C-16AA-418B-BB0B-EC24663A323D}" type="pres">
      <dgm:prSet presAssocID="{3F99941A-E6DB-484D-BDD2-1CEBF8B4EEAA}" presName="linNode" presStyleCnt="0"/>
      <dgm:spPr/>
    </dgm:pt>
    <dgm:pt modelId="{E49B44E6-AC99-4269-B451-40E207FFF04C}" type="pres">
      <dgm:prSet presAssocID="{3F99941A-E6DB-484D-BDD2-1CEBF8B4EEAA}" presName="parentText" presStyleLbl="node1" presStyleIdx="0" presStyleCnt="1" custScaleX="277778" custLinFactNeighborX="4769" custLinFactNeighborY="9634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4D0BAF7-00AF-4B84-BB34-0FF6B9C16D64}" type="presOf" srcId="{3F99941A-E6DB-484D-BDD2-1CEBF8B4EEAA}" destId="{E49B44E6-AC99-4269-B451-40E207FFF04C}" srcOrd="0" destOrd="0" presId="urn:microsoft.com/office/officeart/2005/8/layout/vList5"/>
    <dgm:cxn modelId="{FE956878-4CDD-4369-8C80-D60EBB4E1766}" type="presOf" srcId="{A2FA0AFF-8C8F-40E5-984B-9A5D43952183}" destId="{1DEA6B75-03EF-47CE-9B7B-8D587A8EE25D}" srcOrd="0" destOrd="0" presId="urn:microsoft.com/office/officeart/2005/8/layout/vList5"/>
    <dgm:cxn modelId="{7FBCFF55-E58B-4335-8452-416D02E9F0C7}" srcId="{A2FA0AFF-8C8F-40E5-984B-9A5D43952183}" destId="{3F99941A-E6DB-484D-BDD2-1CEBF8B4EEAA}" srcOrd="0" destOrd="0" parTransId="{0DE3DF56-451E-47B5-B7CE-013412112D55}" sibTransId="{27F098A2-10FD-4A25-B567-E17EF21E590F}"/>
    <dgm:cxn modelId="{1CBA4B28-9709-4D56-A624-1C67F7B76172}" type="presParOf" srcId="{1DEA6B75-03EF-47CE-9B7B-8D587A8EE25D}" destId="{4F33886C-16AA-418B-BB0B-EC24663A323D}" srcOrd="0" destOrd="0" presId="urn:microsoft.com/office/officeart/2005/8/layout/vList5"/>
    <dgm:cxn modelId="{750B5D22-3718-4C3E-A48E-296F373169B7}" type="presParOf" srcId="{4F33886C-16AA-418B-BB0B-EC24663A323D}" destId="{E49B44E6-AC99-4269-B451-40E207FFF04C}" srcOrd="0" destOrd="0" presId="urn:microsoft.com/office/officeart/2005/8/layout/vList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1280213" cy="237093"/>
          </a:xfrm>
          <a:prstGeom prst="rect">
            <a:avLst/>
          </a:prstGeom>
        </p:spPr>
        <p:txBody>
          <a:bodyPr vert="horz" lIns="43973" tIns="21987" rIns="43973" bIns="21987" rtlCol="0"/>
          <a:lstStyle>
            <a:lvl1pPr algn="l">
              <a:defRPr sz="6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1673441" y="0"/>
            <a:ext cx="1280213" cy="237093"/>
          </a:xfrm>
          <a:prstGeom prst="rect">
            <a:avLst/>
          </a:prstGeom>
        </p:spPr>
        <p:txBody>
          <a:bodyPr vert="horz" lIns="43973" tIns="21987" rIns="43973" bIns="21987" rtlCol="0"/>
          <a:lstStyle>
            <a:lvl1pPr algn="r">
              <a:defRPr sz="600"/>
            </a:lvl1pPr>
          </a:lstStyle>
          <a:p>
            <a:fld id="{C9C17F9A-AE03-45BB-9B69-51BF4AB3969E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92100" y="355600"/>
            <a:ext cx="2370138" cy="1778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43973" tIns="21987" rIns="43973" bIns="21987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295434" y="2252385"/>
            <a:ext cx="2363470" cy="2133838"/>
          </a:xfrm>
          <a:prstGeom prst="rect">
            <a:avLst/>
          </a:prstGeom>
        </p:spPr>
        <p:txBody>
          <a:bodyPr vert="horz" lIns="43973" tIns="21987" rIns="43973" bIns="21987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4503947"/>
            <a:ext cx="1280213" cy="237093"/>
          </a:xfrm>
          <a:prstGeom prst="rect">
            <a:avLst/>
          </a:prstGeom>
        </p:spPr>
        <p:txBody>
          <a:bodyPr vert="horz" lIns="43973" tIns="21987" rIns="43973" bIns="21987" rtlCol="0" anchor="b"/>
          <a:lstStyle>
            <a:lvl1pPr algn="l">
              <a:defRPr sz="6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1673441" y="4503947"/>
            <a:ext cx="1280213" cy="237093"/>
          </a:xfrm>
          <a:prstGeom prst="rect">
            <a:avLst/>
          </a:prstGeom>
        </p:spPr>
        <p:txBody>
          <a:bodyPr vert="horz" lIns="43973" tIns="21987" rIns="43973" bIns="21987" rtlCol="0" anchor="b"/>
          <a:lstStyle>
            <a:lvl1pPr algn="r">
              <a:defRPr sz="600"/>
            </a:lvl1pPr>
          </a:lstStyle>
          <a:p>
            <a:fld id="{6C706C6F-A28B-4D56-B512-42D8C1E8CE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06C6F-A28B-4D56-B512-42D8C1E8CE3C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D0550-EA1A-4509-82AC-942C7627EDC6}" type="datetime1">
              <a:rPr lang="ru-RU" smtClean="0"/>
              <a:pPr/>
              <a:t>16.02.2012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FCDA-6BB0-427C-9171-C512E223A7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627A0-8CAB-4AE8-B3B9-C5343364C251}" type="datetime1">
              <a:rPr lang="ru-RU" smtClean="0"/>
              <a:pPr/>
              <a:t>16.02.2012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FCDA-6BB0-427C-9171-C512E223A7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AB280-A076-4B5B-B91C-3C97B262E949}" type="datetime1">
              <a:rPr lang="ru-RU" smtClean="0"/>
              <a:pPr/>
              <a:t>16.02.2012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FCDA-6BB0-427C-9171-C512E223A7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45998-CB80-4F5F-8D35-C1470B92F2AA}" type="datetime1">
              <a:rPr lang="ru-RU" smtClean="0"/>
              <a:pPr/>
              <a:t>16.02.2012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FCDA-6BB0-427C-9171-C512E223A7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5F476-CC5A-4807-AF10-A814ADDA017D}" type="datetime1">
              <a:rPr lang="ru-RU" smtClean="0"/>
              <a:pPr/>
              <a:t>16.02.2012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FCDA-6BB0-427C-9171-C512E223A7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B95D5-7055-4543-9DB1-0AE3FE1F5A1A}" type="datetime1">
              <a:rPr lang="ru-RU" smtClean="0"/>
              <a:pPr/>
              <a:t>16.02.2012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FCDA-6BB0-427C-9171-C512E223A7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6E5EA-FAC5-458B-A77E-9CA2935B37B5}" type="datetime1">
              <a:rPr lang="ru-RU" smtClean="0"/>
              <a:pPr/>
              <a:t>16.02.2012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FCDA-6BB0-427C-9171-C512E223A7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A47FF-D3EA-41B3-9AE3-6CA7E0E7A9F5}" type="datetime1">
              <a:rPr lang="ru-RU" smtClean="0"/>
              <a:pPr/>
              <a:t>16.02.2012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FCDA-6BB0-427C-9171-C512E223A7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92D94-55DC-42BE-AE3B-9A1854A9A9D7}" type="datetime1">
              <a:rPr lang="ru-RU" smtClean="0"/>
              <a:pPr/>
              <a:t>16.02.2012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FCDA-6BB0-427C-9171-C512E223A7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7A03E-CB2E-4A19-9F11-B0365BB73E05}" type="datetime1">
              <a:rPr lang="ru-RU" smtClean="0"/>
              <a:pPr/>
              <a:t>16.02.2012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FCDA-6BB0-427C-9171-C512E223A7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A4116-A29F-4B01-8469-AC4ADA94B037}" type="datetime1">
              <a:rPr lang="ru-RU" smtClean="0"/>
              <a:pPr/>
              <a:t>16.02.2012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FCDA-6BB0-427C-9171-C512E223A7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E65A1B-71AF-4D59-AEE4-DA876A6FC9DB}" type="datetime1">
              <a:rPr lang="ru-RU" smtClean="0"/>
              <a:pPr/>
              <a:t>16.02.2012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0AFCDA-6BB0-427C-9171-C512E223A7D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8"/>
            <a:ext cx="7958166" cy="6143668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uk-UA" sz="5400" b="1" i="1" dirty="0" smtClean="0">
                <a:solidFill>
                  <a:schemeClr val="tx1"/>
                </a:solidFill>
              </a:rPr>
              <a:t/>
            </a:r>
            <a:br>
              <a:rPr lang="uk-UA" sz="5400" b="1" i="1" dirty="0" smtClean="0">
                <a:solidFill>
                  <a:schemeClr val="tx1"/>
                </a:solidFill>
              </a:rPr>
            </a:br>
            <a:r>
              <a:rPr lang="uk-UA" sz="5400" b="1" i="1" dirty="0" smtClean="0">
                <a:solidFill>
                  <a:schemeClr val="tx1"/>
                </a:solidFill>
              </a:rPr>
              <a:t/>
            </a:r>
            <a:br>
              <a:rPr lang="uk-UA" sz="5400" b="1" i="1" dirty="0" smtClean="0">
                <a:solidFill>
                  <a:schemeClr val="tx1"/>
                </a:solidFill>
              </a:rPr>
            </a:br>
            <a:r>
              <a:rPr lang="uk-UA" sz="5400" b="1" i="1" dirty="0" smtClean="0">
                <a:solidFill>
                  <a:schemeClr val="tx1"/>
                </a:solidFill>
              </a:rPr>
              <a:t/>
            </a:r>
            <a:br>
              <a:rPr lang="uk-UA" sz="5400" b="1" i="1" dirty="0" smtClean="0">
                <a:solidFill>
                  <a:schemeClr val="tx1"/>
                </a:solidFill>
              </a:rPr>
            </a:br>
            <a:r>
              <a:rPr lang="uk-UA" sz="5400" b="1" i="1" dirty="0" smtClean="0">
                <a:solidFill>
                  <a:srgbClr val="FF0000"/>
                </a:solidFill>
              </a:rPr>
              <a:t>Урок української мови</a:t>
            </a:r>
            <a:br>
              <a:rPr lang="uk-UA" sz="5400" b="1" i="1" dirty="0" smtClean="0">
                <a:solidFill>
                  <a:srgbClr val="FF0000"/>
                </a:solidFill>
              </a:rPr>
            </a:br>
            <a:r>
              <a:rPr lang="uk-UA" sz="5400" b="1" i="1" dirty="0" smtClean="0">
                <a:solidFill>
                  <a:srgbClr val="FF0000"/>
                </a:solidFill>
              </a:rPr>
              <a:t>у 11-Б класі</a:t>
            </a:r>
            <a:r>
              <a:rPr lang="uk-UA" sz="5400" b="1" i="1" dirty="0" smtClean="0">
                <a:solidFill>
                  <a:schemeClr val="tx1"/>
                </a:solidFill>
              </a:rPr>
              <a:t/>
            </a:r>
            <a:br>
              <a:rPr lang="uk-UA" sz="5400" b="1" i="1" dirty="0" smtClean="0">
                <a:solidFill>
                  <a:schemeClr val="tx1"/>
                </a:solidFill>
              </a:rPr>
            </a:br>
            <a:r>
              <a:rPr lang="uk-UA" sz="5400" b="1" i="1" dirty="0" smtClean="0">
                <a:solidFill>
                  <a:srgbClr val="92D050"/>
                </a:solidFill>
              </a:rPr>
              <a:t>Учитель </a:t>
            </a:r>
            <a:r>
              <a:rPr lang="uk-UA" sz="5400" b="1" i="1" dirty="0" err="1" smtClean="0">
                <a:solidFill>
                  <a:srgbClr val="92D050"/>
                </a:solidFill>
              </a:rPr>
              <a:t>Білусяк</a:t>
            </a:r>
            <a:r>
              <a:rPr lang="uk-UA" sz="5400" b="1" i="1" dirty="0" smtClean="0">
                <a:solidFill>
                  <a:srgbClr val="92D050"/>
                </a:solidFill>
              </a:rPr>
              <a:t> М.М.</a:t>
            </a:r>
            <a:endParaRPr lang="ru-RU" sz="5400" b="1" i="1" dirty="0">
              <a:solidFill>
                <a:srgbClr val="92D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214290"/>
            <a:ext cx="8286808" cy="307183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uk-UA" sz="6000" b="1" i="1" dirty="0" smtClean="0">
                <a:solidFill>
                  <a:srgbClr val="00B0F0"/>
                </a:solidFill>
                <a:latin typeface="Comic Sans MS" pitchFamily="66" charset="0"/>
              </a:rPr>
              <a:t>Крок до успіху:</a:t>
            </a:r>
          </a:p>
          <a:p>
            <a:r>
              <a:rPr lang="uk-UA" sz="6000" b="1" i="1" dirty="0" smtClean="0">
                <a:solidFill>
                  <a:srgbClr val="00B0F0"/>
                </a:solidFill>
                <a:latin typeface="Comic Sans MS" pitchFamily="66" charset="0"/>
              </a:rPr>
              <a:t>стежинами шкільного життя</a:t>
            </a:r>
            <a:endParaRPr lang="ru-RU" sz="6000" b="1" i="1" dirty="0">
              <a:solidFill>
                <a:srgbClr val="00B0F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  <a:ln w="76200"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uk-UA" sz="88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Висновки:</a:t>
            </a:r>
            <a:endParaRPr lang="ru-RU" sz="8800" dirty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uk-UA" sz="3900" b="1" dirty="0" smtClean="0"/>
              <a:t>У науковому, діловому і публіцистичному стилях </a:t>
            </a:r>
            <a:r>
              <a:rPr lang="uk-UA" dirty="0" smtClean="0"/>
              <a:t>---- </a:t>
            </a:r>
            <a:r>
              <a:rPr lang="uk-UA" dirty="0" smtClean="0">
                <a:solidFill>
                  <a:srgbClr val="FF0000"/>
                </a:solidFill>
                <a:latin typeface="Comic Sans MS" pitchFamily="66" charset="0"/>
              </a:rPr>
              <a:t>важливий засіб єдності частин тексту.</a:t>
            </a:r>
          </a:p>
          <a:p>
            <a:r>
              <a:rPr lang="uk-UA" sz="4000" b="1" dirty="0" smtClean="0"/>
              <a:t>У художньому стилі   </a:t>
            </a:r>
            <a:r>
              <a:rPr lang="uk-UA" dirty="0" smtClean="0"/>
              <a:t>----   </a:t>
            </a:r>
            <a:r>
              <a:rPr lang="uk-UA" dirty="0" smtClean="0">
                <a:solidFill>
                  <a:srgbClr val="FF0000"/>
                </a:solidFill>
                <a:latin typeface="Comic Sans MS" pitchFamily="66" charset="0"/>
              </a:rPr>
              <a:t>засіб виразності (для підсилення враження)</a:t>
            </a:r>
          </a:p>
          <a:p>
            <a:pPr>
              <a:buNone/>
            </a:pPr>
            <a:r>
              <a:rPr lang="uk-UA" dirty="0" smtClean="0">
                <a:solidFill>
                  <a:srgbClr val="FF0000"/>
                </a:solidFill>
                <a:latin typeface="Comic Sans MS" pitchFamily="66" charset="0"/>
              </a:rPr>
              <a:t> чи вираження особи ліричного героя</a:t>
            </a:r>
            <a:r>
              <a:rPr lang="uk-UA" dirty="0" smtClean="0">
                <a:latin typeface="Comic Sans MS" pitchFamily="66" charset="0"/>
              </a:rPr>
              <a:t>.</a:t>
            </a:r>
          </a:p>
          <a:p>
            <a:r>
              <a:rPr lang="uk-UA" sz="3900" b="1" dirty="0" smtClean="0"/>
              <a:t>У художньому та розмовному </a:t>
            </a:r>
            <a:r>
              <a:rPr lang="uk-UA" dirty="0" smtClean="0"/>
              <a:t>---- </a:t>
            </a:r>
            <a:r>
              <a:rPr lang="uk-UA" dirty="0" smtClean="0">
                <a:solidFill>
                  <a:srgbClr val="FF0000"/>
                </a:solidFill>
                <a:latin typeface="Comic Sans MS" pitchFamily="66" charset="0"/>
              </a:rPr>
              <a:t>заміна я на ми супроводжується появою експресії.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FCDA-6BB0-427C-9171-C512E223A7D3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lum bright="-10000" contrast="10000"/>
          </a:blip>
          <a:srcRect l="5001" r="10976"/>
          <a:stretch>
            <a:fillRect/>
          </a:stretch>
        </p:blipFill>
        <p:spPr bwMode="auto">
          <a:xfrm>
            <a:off x="1142976" y="2143116"/>
            <a:ext cx="6429420" cy="4586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uk-UA" sz="6000" dirty="0" smtClean="0">
                <a:solidFill>
                  <a:schemeClr val="tx1"/>
                </a:solidFill>
              </a:rPr>
              <a:t>Спілкування. </a:t>
            </a:r>
            <a:br>
              <a:rPr lang="uk-UA" sz="6000" dirty="0" smtClean="0">
                <a:solidFill>
                  <a:schemeClr val="tx1"/>
                </a:solidFill>
              </a:rPr>
            </a:br>
            <a:r>
              <a:rPr lang="uk-UA" sz="6000" dirty="0" smtClean="0">
                <a:solidFill>
                  <a:schemeClr val="tx1"/>
                </a:solidFill>
              </a:rPr>
              <a:t>Культура мовлення</a:t>
            </a:r>
            <a:endParaRPr lang="ru-RU" sz="6000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FCDA-6BB0-427C-9171-C512E223A7D3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14282" y="214267"/>
            <a:ext cx="8786875" cy="670952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25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384175" algn="l"/>
              </a:tabLst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Проаналізуйте речення.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25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84175" algn="l"/>
              </a:tabLst>
            </a:pPr>
            <a:r>
              <a:rPr kumimoji="0" lang="uk-UA" sz="24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Що можна сказати про </a:t>
            </a:r>
            <a:r>
              <a:rPr kumimoji="0" lang="uk-UA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характер  людини </a:t>
            </a:r>
          </a:p>
          <a:p>
            <a:pPr marL="0" marR="0" lvl="0" indent="1825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84175" algn="l"/>
              </a:tabLst>
            </a:pPr>
            <a:r>
              <a:rPr kumimoji="0" lang="uk-UA" sz="24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 цими висловлюваннями? 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25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84175" algn="l"/>
              </a:tabLst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Складіть власне речення (діалог) із займенниками.</a:t>
            </a:r>
          </a:p>
          <a:p>
            <a:pPr marL="0" marR="0" lvl="0" indent="1825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84175" algn="l"/>
              </a:tabLst>
            </a:pPr>
            <a:endParaRPr lang="uk-UA" sz="2400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1825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84175" algn="l"/>
              </a:tabLst>
            </a:pP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1825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384175" algn="l"/>
              </a:tabLst>
            </a:pPr>
            <a:r>
              <a:rPr kumimoji="0" lang="uk-UA" sz="4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“Я нікому-нікому нічого, а якщо</a:t>
            </a:r>
            <a:r>
              <a:rPr lang="ru-RU" sz="4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0" lang="uk-UA" sz="4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я комусь що-небудь,  то  що ж тут такого!”</a:t>
            </a:r>
          </a:p>
          <a:p>
            <a:pPr marL="0" marR="0" lvl="0" indent="1825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84175" algn="l"/>
              </a:tabLst>
            </a:pPr>
            <a:endParaRPr lang="uk-UA" sz="4400" dirty="0" smtClean="0">
              <a:solidFill>
                <a:srgbClr val="0070C0"/>
              </a:solidFill>
              <a:latin typeface="Comic Sans MS" pitchFamily="66" charset="0"/>
              <a:cs typeface="Arial" pitchFamily="34" charset="0"/>
            </a:endParaRPr>
          </a:p>
          <a:p>
            <a:pPr marL="0" marR="0" lvl="0" indent="1825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384175" algn="l"/>
              </a:tabLst>
            </a:pPr>
            <a:r>
              <a:rPr kumimoji="0" lang="uk-UA" sz="4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“ Ну , що?  </a:t>
            </a:r>
          </a:p>
          <a:p>
            <a:pPr marL="0" marR="0" lvl="0" indent="1825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84175" algn="l"/>
              </a:tabLst>
            </a:pPr>
            <a:r>
              <a:rPr lang="uk-UA" sz="4400" dirty="0" smtClean="0">
                <a:solidFill>
                  <a:srgbClr val="7030A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-</a:t>
            </a:r>
            <a:r>
              <a:rPr kumimoji="0" lang="uk-UA" sz="4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А якщо що, то що?”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25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4175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FCDA-6BB0-427C-9171-C512E223A7D3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428596" y="214290"/>
          <a:ext cx="8572560" cy="35718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828948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lum bright="-30000" contrast="40000"/>
          </a:blip>
          <a:srcRect l="6481" b="20866"/>
          <a:stretch>
            <a:fillRect/>
          </a:stretch>
        </p:blipFill>
        <p:spPr bwMode="auto">
          <a:xfrm>
            <a:off x="2214546" y="3786190"/>
            <a:ext cx="4643469" cy="3071810"/>
          </a:xfrm>
          <a:prstGeom prst="round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uk-UA" dirty="0" smtClean="0">
                <a:solidFill>
                  <a:srgbClr val="7030A0"/>
                </a:solidFill>
                <a:latin typeface="Comic Sans MS" pitchFamily="66" charset="0"/>
              </a:rPr>
              <a:t>Осіння композиція життя:</a:t>
            </a:r>
            <a:r>
              <a:rPr lang="uk-UA" dirty="0" smtClean="0">
                <a:latin typeface="Comic Sans MS" pitchFamily="66" charset="0"/>
              </a:rPr>
              <a:t/>
            </a:r>
            <a:br>
              <a:rPr lang="uk-UA" dirty="0" smtClean="0">
                <a:latin typeface="Comic Sans MS" pitchFamily="66" charset="0"/>
              </a:rPr>
            </a:br>
            <a:r>
              <a:rPr lang="uk-UA" sz="5300" b="1" dirty="0" smtClean="0">
                <a:solidFill>
                  <a:srgbClr val="0070C0"/>
                </a:solidFill>
                <a:latin typeface="Comic Sans MS" pitchFamily="66" charset="0"/>
              </a:rPr>
              <a:t>хай ваші мрії здійсняться</a:t>
            </a:r>
            <a:endParaRPr lang="ru-RU" sz="53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3" name="Рисунок 2" descr="golden-leaves-background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5" y="1785926"/>
            <a:ext cx="7715304" cy="4500594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FCDA-6BB0-427C-9171-C512E223A7D3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uk-UA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mic Sans MS" pitchFamily="66" charset="0"/>
              </a:rPr>
              <a:t>Щиро дякуємо за увагу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lum bright="-10000" contrast="20000"/>
          </a:blip>
          <a:srcRect r="885"/>
          <a:stretch>
            <a:fillRect/>
          </a:stretch>
        </p:blipFill>
        <p:spPr bwMode="auto">
          <a:xfrm>
            <a:off x="1142976" y="1500174"/>
            <a:ext cx="7000924" cy="5143536"/>
          </a:xfrm>
          <a:prstGeom prst="snip2Diag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rgbClr val="92D050">
                <a:alpha val="60000"/>
              </a:srgbClr>
            </a:glow>
          </a:effec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FCDA-6BB0-427C-9171-C512E223A7D3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722313" y="285729"/>
            <a:ext cx="7772400" cy="5572164"/>
          </a:xfrm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>
            <a:normAutofit fontScale="55000" lnSpcReduction="20000"/>
          </a:bodyPr>
          <a:lstStyle/>
          <a:p>
            <a:pPr algn="ctr"/>
            <a:r>
              <a:rPr lang="uk-UA" sz="8700" dirty="0" smtClean="0">
                <a:solidFill>
                  <a:srgbClr val="C00000"/>
                </a:solidFill>
                <a:latin typeface="Comic Sans MS" pitchFamily="66" charset="0"/>
              </a:rPr>
              <a:t>Шукай пізнання </a:t>
            </a:r>
          </a:p>
          <a:p>
            <a:pPr algn="ctr"/>
            <a:r>
              <a:rPr lang="uk-UA" sz="8700" dirty="0" smtClean="0">
                <a:solidFill>
                  <a:srgbClr val="C00000"/>
                </a:solidFill>
                <a:latin typeface="Comic Sans MS" pitchFamily="66" charset="0"/>
              </a:rPr>
              <a:t>у трьох коренях  - </a:t>
            </a:r>
          </a:p>
          <a:p>
            <a:pPr algn="ctr"/>
            <a:r>
              <a:rPr lang="uk-UA" sz="8700" dirty="0" smtClean="0">
                <a:solidFill>
                  <a:srgbClr val="C00000"/>
                </a:solidFill>
                <a:latin typeface="Comic Sans MS" pitchFamily="66" charset="0"/>
              </a:rPr>
              <a:t>у землі, з якої піднявся,</a:t>
            </a:r>
          </a:p>
          <a:p>
            <a:pPr algn="ctr"/>
            <a:r>
              <a:rPr lang="uk-UA" sz="8700" dirty="0" smtClean="0">
                <a:solidFill>
                  <a:srgbClr val="C00000"/>
                </a:solidFill>
                <a:latin typeface="Comic Sans MS" pitchFamily="66" charset="0"/>
              </a:rPr>
              <a:t> у небі, до якого прагнеш, </a:t>
            </a:r>
          </a:p>
          <a:p>
            <a:pPr algn="ctr"/>
            <a:r>
              <a:rPr lang="uk-UA" sz="8700" dirty="0" smtClean="0">
                <a:solidFill>
                  <a:srgbClr val="C00000"/>
                </a:solidFill>
                <a:latin typeface="Comic Sans MS" pitchFamily="66" charset="0"/>
              </a:rPr>
              <a:t>і в самому собі, у своїй душі.</a:t>
            </a:r>
          </a:p>
          <a:p>
            <a:pPr algn="ctr"/>
            <a:r>
              <a:rPr lang="uk-UA" sz="6300" dirty="0" smtClean="0"/>
              <a:t>                                                           </a:t>
            </a:r>
            <a:r>
              <a:rPr lang="uk-UA" sz="6300" b="1" dirty="0" smtClean="0">
                <a:solidFill>
                  <a:srgbClr val="7030A0"/>
                </a:solidFill>
              </a:rPr>
              <a:t>Б.Харчук</a:t>
            </a:r>
            <a:endParaRPr lang="ru-RU" sz="6300" b="1" dirty="0">
              <a:solidFill>
                <a:srgbClr val="7030A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FCDA-6BB0-427C-9171-C512E223A7D3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1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10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28604"/>
            <a:ext cx="9144000" cy="278608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uk-UA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Тема уроку.</a:t>
            </a:r>
            <a:r>
              <a:rPr lang="uk-UA" b="1" dirty="0" smtClean="0">
                <a:solidFill>
                  <a:srgbClr val="C00000"/>
                </a:solidFill>
              </a:rPr>
              <a:t> </a:t>
            </a:r>
            <a:r>
              <a:rPr lang="uk-UA" dirty="0" smtClean="0">
                <a:solidFill>
                  <a:srgbClr val="C00000"/>
                </a:solidFill>
              </a:rPr>
              <a:t>Займенники й   контекст. Синоніміка займенникових форм. Правопис займенників</a:t>
            </a:r>
            <a:endParaRPr lang="ru-RU" dirty="0">
              <a:solidFill>
                <a:srgbClr val="C00000"/>
              </a:solidFill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1" y="3286124"/>
          <a:ext cx="9001156" cy="3214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9" y="357166"/>
            <a:ext cx="8572560" cy="1323439"/>
          </a:xfrm>
          <a:prstGeom prst="rect">
            <a:avLst/>
          </a:prstGeom>
          <a:scene3d>
            <a:camera prst="orthographicFront"/>
            <a:lightRig rig="flat" dir="tl">
              <a:rot lat="0" lon="0" rev="6600000"/>
            </a:lightRig>
          </a:scene3d>
          <a:sp3d>
            <a:bevelT w="139700" prst="cross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План</a:t>
            </a:r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80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роботи</a:t>
            </a:r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: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714488"/>
          <a:ext cx="8229600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FCDA-6BB0-427C-9171-C512E223A7D3}" type="slidenum">
              <a:rPr lang="ru-RU" smtClean="0"/>
              <a:pPr/>
              <a:t>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858016" y="6215082"/>
            <a:ext cx="2895600" cy="365125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14291"/>
            <a:ext cx="8501122" cy="1214446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prstTxWarp prst="textWave2">
              <a:avLst/>
            </a:prstTxWarp>
            <a:normAutofit/>
          </a:bodyPr>
          <a:lstStyle/>
          <a:p>
            <a:r>
              <a:rPr lang="uk-UA" sz="6000" dirty="0" smtClean="0">
                <a:latin typeface="Arial Black" pitchFamily="34" charset="0"/>
              </a:rPr>
              <a:t>Мовознавча студія</a:t>
            </a:r>
            <a:endParaRPr lang="ru-RU" sz="6000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1500174"/>
            <a:ext cx="8858312" cy="5143536"/>
          </a:xfr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normAutofit fontScale="85000" lnSpcReduction="20000"/>
          </a:bodyPr>
          <a:lstStyle/>
          <a:p>
            <a:r>
              <a:rPr lang="uk-UA" sz="4300" dirty="0" smtClean="0">
                <a:solidFill>
                  <a:srgbClr val="C00000"/>
                </a:solidFill>
                <a:latin typeface="Comic Sans MS" pitchFamily="66" charset="0"/>
              </a:rPr>
              <a:t>Ви навчитеся:</a:t>
            </a:r>
            <a:endParaRPr lang="ru-RU" sz="4300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lvl="0" algn="l">
              <a:buFont typeface="Wingdings" pitchFamily="2" charset="2"/>
              <a:buChar char="v"/>
            </a:pPr>
            <a:r>
              <a:rPr lang="uk-UA" dirty="0" smtClean="0">
                <a:solidFill>
                  <a:srgbClr val="002060"/>
                </a:solidFill>
              </a:rPr>
              <a:t>Визначати й характеризувати  морфологічні ознаки займенника.</a:t>
            </a:r>
          </a:p>
          <a:p>
            <a:pPr lvl="0" algn="l">
              <a:buFont typeface="Wingdings" pitchFamily="2" charset="2"/>
              <a:buChar char="v"/>
            </a:pPr>
            <a:endParaRPr lang="ru-RU" dirty="0" smtClean="0">
              <a:solidFill>
                <a:srgbClr val="002060"/>
              </a:solidFill>
            </a:endParaRPr>
          </a:p>
          <a:p>
            <a:pPr lvl="0" algn="l">
              <a:buFont typeface="Wingdings" pitchFamily="2" charset="2"/>
              <a:buChar char="v"/>
            </a:pPr>
            <a:r>
              <a:rPr lang="uk-UA" dirty="0" smtClean="0">
                <a:solidFill>
                  <a:srgbClr val="002060"/>
                </a:solidFill>
              </a:rPr>
              <a:t>Розрізняти лексико-семантичні розряди займенника та    стилістичні функції.</a:t>
            </a:r>
          </a:p>
          <a:p>
            <a:pPr lvl="0" algn="l"/>
            <a:endParaRPr lang="ru-RU" dirty="0" smtClean="0">
              <a:solidFill>
                <a:srgbClr val="002060"/>
              </a:solidFill>
            </a:endParaRPr>
          </a:p>
          <a:p>
            <a:pPr lvl="0" algn="l">
              <a:buFont typeface="Wingdings" pitchFamily="2" charset="2"/>
              <a:buChar char="v"/>
            </a:pPr>
            <a:r>
              <a:rPr lang="uk-UA" dirty="0" smtClean="0">
                <a:solidFill>
                  <a:srgbClr val="002060"/>
                </a:solidFill>
              </a:rPr>
              <a:t>Знаходити й виправляти помилки у написанні  й уживанні займенників.</a:t>
            </a:r>
          </a:p>
          <a:p>
            <a:pPr lvl="0" algn="l">
              <a:buFont typeface="Wingdings" pitchFamily="2" charset="2"/>
              <a:buChar char="v"/>
            </a:pPr>
            <a:endParaRPr lang="ru-RU" dirty="0" smtClean="0">
              <a:solidFill>
                <a:srgbClr val="002060"/>
              </a:solidFill>
            </a:endParaRPr>
          </a:p>
          <a:p>
            <a:pPr lvl="0" algn="l">
              <a:buFont typeface="Wingdings" pitchFamily="2" charset="2"/>
              <a:buChar char="v"/>
            </a:pPr>
            <a:r>
              <a:rPr lang="uk-UA" dirty="0" smtClean="0">
                <a:solidFill>
                  <a:srgbClr val="002060"/>
                </a:solidFill>
              </a:rPr>
              <a:t>Доцільно використовувати виражальні можливості                           займенників  в усному й писемному мовленні.</a:t>
            </a:r>
            <a:endParaRPr lang="ru-RU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40378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lum bright="-10000" contrast="20000"/>
          </a:blip>
          <a:srcRect r="901" b="10976"/>
          <a:stretch>
            <a:fillRect/>
          </a:stretch>
        </p:blipFill>
        <p:spPr bwMode="auto">
          <a:xfrm>
            <a:off x="642910" y="1428736"/>
            <a:ext cx="7858180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142976" y="214290"/>
            <a:ext cx="6433469" cy="923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Бліц-опитування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FCDA-6BB0-427C-9171-C512E223A7D3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215423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uk-UA" sz="72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  <a:ea typeface="Microsoft JhengHei" pitchFamily="34" charset="-120"/>
              </a:rPr>
              <a:t>Орфографічний практикум</a:t>
            </a:r>
            <a:endParaRPr lang="ru-RU" sz="7200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  <a:ea typeface="Microsoft JhengHei" pitchFamily="34" charset="-120"/>
            </a:endParaRPr>
          </a:p>
        </p:txBody>
      </p:sp>
      <p:pic>
        <p:nvPicPr>
          <p:cNvPr id="5" name="Содержимое 4" descr="MCj02341600000[1]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285992"/>
            <a:ext cx="5715040" cy="4350942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FCDA-6BB0-427C-9171-C512E223A7D3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3" cy="179704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uk-UA" sz="60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Пригадуємо </a:t>
            </a:r>
            <a:br>
              <a:rPr lang="uk-UA" sz="60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</a:br>
            <a:r>
              <a:rPr lang="uk-UA" sz="6000" b="1" i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про займенник</a:t>
            </a:r>
            <a:r>
              <a:rPr lang="uk-UA" dirty="0" smtClean="0"/>
              <a:t/>
            </a:r>
            <a:br>
              <a:rPr lang="uk-UA" dirty="0" smtClean="0"/>
            </a:br>
            <a:endParaRPr lang="ru-RU" dirty="0"/>
          </a:p>
        </p:txBody>
      </p:sp>
      <p:pic>
        <p:nvPicPr>
          <p:cNvPr id="3" name="Рисунок 2" descr="C:\Users\Мiша\Desktop\uchnyam.jpg"/>
          <p:cNvPicPr/>
          <p:nvPr/>
        </p:nvPicPr>
        <p:blipFill>
          <a:blip r:embed="rId2">
            <a:lum bright="-10000"/>
          </a:blip>
          <a:srcRect/>
          <a:stretch>
            <a:fillRect/>
          </a:stretch>
        </p:blipFill>
        <p:spPr bwMode="auto">
          <a:xfrm>
            <a:off x="2071670" y="2285992"/>
            <a:ext cx="5472000" cy="42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FCDA-6BB0-427C-9171-C512E223A7D3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299531941_ac71c78ea7_o"/>
          <p:cNvPicPr/>
          <p:nvPr/>
        </p:nvPicPr>
        <p:blipFill>
          <a:blip r:embed="rId2">
            <a:lum bright="8000" contrast="1000"/>
          </a:blip>
          <a:srcRect/>
          <a:stretch>
            <a:fillRect/>
          </a:stretch>
        </p:blipFill>
        <p:spPr bwMode="auto">
          <a:xfrm>
            <a:off x="214282" y="357166"/>
            <a:ext cx="8715436" cy="628654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0"/>
            <a:ext cx="8643998" cy="5447645"/>
          </a:xfrm>
          <a:prstGeom prst="rect">
            <a:avLst/>
          </a:prstGeom>
          <a:noFill/>
          <a:ln w="76200">
            <a:noFill/>
          </a:ln>
        </p:spPr>
        <p:txBody>
          <a:bodyPr wrap="square" lIns="91440" tIns="45720" rIns="91440" bIns="45720" anchor="ctr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endParaRPr lang="uk-UA" sz="5400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r>
              <a:rPr lang="uk-UA" sz="5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ПСИХОЛОГІЧНИЙ ТЕСТ</a:t>
            </a:r>
          </a:p>
          <a:p>
            <a:pPr algn="ctr"/>
            <a:r>
              <a:rPr lang="uk-UA" sz="8000" b="1" spc="3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 обов'язково досягнеш успіху</a:t>
            </a:r>
          </a:p>
          <a:p>
            <a:pPr algn="ctr"/>
            <a:r>
              <a:rPr lang="uk-UA" sz="8000" b="1" spc="3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житті!!!</a:t>
            </a:r>
            <a:endParaRPr lang="ru-RU" sz="8000" b="1" spc="3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FCDA-6BB0-427C-9171-C512E223A7D3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themedata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317</TotalTime>
  <Words>268</Words>
  <Application>Microsoft Office PowerPoint</Application>
  <PresentationFormat>Экран (4:3)</PresentationFormat>
  <Paragraphs>69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themedata</vt:lpstr>
      <vt:lpstr>   Урок української мови у 11-Б класі Учитель Білусяк М.М.</vt:lpstr>
      <vt:lpstr>Слайд 2</vt:lpstr>
      <vt:lpstr>Тема уроку. Займенники й   контекст. Синоніміка займенникових форм. Правопис займенників</vt:lpstr>
      <vt:lpstr>Слайд 4</vt:lpstr>
      <vt:lpstr>Мовознавча студія</vt:lpstr>
      <vt:lpstr>  </vt:lpstr>
      <vt:lpstr>Орфографічний практикум</vt:lpstr>
      <vt:lpstr>Пригадуємо  про займенник </vt:lpstr>
      <vt:lpstr>Слайд 9</vt:lpstr>
      <vt:lpstr>Висновки:</vt:lpstr>
      <vt:lpstr>Спілкування.  Культура мовлення</vt:lpstr>
      <vt:lpstr>Слайд 12</vt:lpstr>
      <vt:lpstr>Слайд 13</vt:lpstr>
      <vt:lpstr>Осіння композиція життя: хай ваші мрії здійсняться</vt:lpstr>
      <vt:lpstr>Щиро дякуємо за увагу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Займенники й контекст. Синоніміка займенникових форм. Правопис займенників</dc:title>
  <dc:creator>КОРОЛЬ</dc:creator>
  <cp:lastModifiedBy>КОРОЛЬ</cp:lastModifiedBy>
  <cp:revision>74</cp:revision>
  <dcterms:created xsi:type="dcterms:W3CDTF">2011-10-05T14:05:36Z</dcterms:created>
  <dcterms:modified xsi:type="dcterms:W3CDTF">2012-02-16T04:16:27Z</dcterms:modified>
</cp:coreProperties>
</file>