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57" r:id="rId3"/>
    <p:sldId id="262" r:id="rId4"/>
    <p:sldId id="285" r:id="rId5"/>
    <p:sldId id="274" r:id="rId6"/>
    <p:sldId id="259" r:id="rId7"/>
    <p:sldId id="263" r:id="rId8"/>
    <p:sldId id="288" r:id="rId9"/>
    <p:sldId id="291" r:id="rId10"/>
    <p:sldId id="264" r:id="rId11"/>
    <p:sldId id="281" r:id="rId12"/>
    <p:sldId id="290" r:id="rId13"/>
    <p:sldId id="289" r:id="rId14"/>
    <p:sldId id="277" r:id="rId15"/>
    <p:sldId id="286" r:id="rId16"/>
    <p:sldId id="273" r:id="rId17"/>
    <p:sldId id="284" r:id="rId18"/>
    <p:sldId id="268" r:id="rId19"/>
    <p:sldId id="265" r:id="rId20"/>
    <p:sldId id="279" r:id="rId21"/>
    <p:sldId id="278" r:id="rId22"/>
    <p:sldId id="266" r:id="rId23"/>
    <p:sldId id="267" r:id="rId24"/>
    <p:sldId id="270" r:id="rId25"/>
    <p:sldId id="292" r:id="rId26"/>
    <p:sldId id="280" r:id="rId27"/>
    <p:sldId id="293" r:id="rId28"/>
    <p:sldId id="283" r:id="rId29"/>
    <p:sldId id="260" r:id="rId30"/>
    <p:sldId id="26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00"/>
    <a:srgbClr val="CCCC00"/>
    <a:srgbClr val="99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27AB25-6839-412F-978F-8CC61C77FAA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AE4724-663D-47D1-A350-C247AF01E1E0}">
      <dgm:prSet phldrT="[Текст]" custT="1"/>
      <dgm:spPr/>
      <dgm:t>
        <a:bodyPr/>
        <a:lstStyle/>
        <a:p>
          <a:r>
            <a:rPr lang="uk-UA" sz="3200" b="1" dirty="0" smtClean="0">
              <a:latin typeface="Times New Roman" pitchFamily="18" charset="0"/>
              <a:cs typeface="Times New Roman" pitchFamily="18" charset="0"/>
            </a:rPr>
            <a:t>Похідні шкіри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1F69AACF-4714-4337-8061-55EAA06AA044}" type="parTrans" cxnId="{C9C66FD4-3EA2-4EF9-BA18-40B28458CE8F}">
      <dgm:prSet/>
      <dgm:spPr/>
      <dgm:t>
        <a:bodyPr/>
        <a:lstStyle/>
        <a:p>
          <a:endParaRPr lang="ru-RU"/>
        </a:p>
      </dgm:t>
    </dgm:pt>
    <dgm:pt modelId="{2C2BE173-8E01-44C1-BC89-CD2B78DE1E39}" type="sibTrans" cxnId="{C9C66FD4-3EA2-4EF9-BA18-40B28458CE8F}">
      <dgm:prSet/>
      <dgm:spPr/>
      <dgm:t>
        <a:bodyPr/>
        <a:lstStyle/>
        <a:p>
          <a:endParaRPr lang="ru-RU"/>
        </a:p>
      </dgm:t>
    </dgm:pt>
    <dgm:pt modelId="{9EAE214B-FC4A-4AEC-8A65-55E4F097AECA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uk-UA" sz="3600" dirty="0" smtClean="0">
              <a:latin typeface="Times New Roman" pitchFamily="18" charset="0"/>
              <a:cs typeface="Times New Roman" pitchFamily="18" charset="0"/>
            </a:rPr>
            <a:t>дерми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7481EE0F-4B86-40D8-87E4-84BC85A2BD53}" type="parTrans" cxnId="{5DBBBB95-2173-4D18-A655-11FFAEE31A18}">
      <dgm:prSet/>
      <dgm:spPr/>
      <dgm:t>
        <a:bodyPr/>
        <a:lstStyle/>
        <a:p>
          <a:endParaRPr lang="ru-RU"/>
        </a:p>
      </dgm:t>
    </dgm:pt>
    <dgm:pt modelId="{3ABE5367-71AC-4DBE-9100-59D081F077DD}" type="sibTrans" cxnId="{5DBBBB95-2173-4D18-A655-11FFAEE31A18}">
      <dgm:prSet/>
      <dgm:spPr/>
      <dgm:t>
        <a:bodyPr/>
        <a:lstStyle/>
        <a:p>
          <a:endParaRPr lang="ru-RU"/>
        </a:p>
      </dgm:t>
    </dgm:pt>
    <dgm:pt modelId="{2BB8DD58-FC3A-426B-B9CE-64B688CA8711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uk-UA" dirty="0" smtClean="0">
              <a:solidFill>
                <a:schemeClr val="accent1">
                  <a:lumMod val="75000"/>
                </a:schemeClr>
              </a:solidFill>
            </a:rPr>
            <a:t>залози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1C67A7BC-9615-4543-AC8C-9C1D0F262727}" type="parTrans" cxnId="{333AEBCE-CEF3-482D-B85D-E9B20F0C7C8C}">
      <dgm:prSet/>
      <dgm:spPr/>
      <dgm:t>
        <a:bodyPr/>
        <a:lstStyle/>
        <a:p>
          <a:endParaRPr lang="ru-RU"/>
        </a:p>
      </dgm:t>
    </dgm:pt>
    <dgm:pt modelId="{21E0EFBF-33D4-427D-8F09-9B39D2F469D9}" type="sibTrans" cxnId="{333AEBCE-CEF3-482D-B85D-E9B20F0C7C8C}">
      <dgm:prSet/>
      <dgm:spPr/>
      <dgm:t>
        <a:bodyPr/>
        <a:lstStyle/>
        <a:p>
          <a:endParaRPr lang="ru-RU"/>
        </a:p>
      </dgm:t>
    </dgm:pt>
    <dgm:pt modelId="{7D0E2EFA-8688-4263-BA95-6C0DA4AD1629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uk-UA" dirty="0" smtClean="0"/>
            <a:t>Підшкірна жирова клітковина</a:t>
          </a:r>
          <a:endParaRPr lang="ru-RU" dirty="0"/>
        </a:p>
      </dgm:t>
    </dgm:pt>
    <dgm:pt modelId="{A24AA049-D61B-4A46-8AF2-7C43D99BFE67}" type="parTrans" cxnId="{B8E4C18B-3DAF-407F-A3BB-6C17290AC294}">
      <dgm:prSet/>
      <dgm:spPr/>
      <dgm:t>
        <a:bodyPr/>
        <a:lstStyle/>
        <a:p>
          <a:endParaRPr lang="ru-RU"/>
        </a:p>
      </dgm:t>
    </dgm:pt>
    <dgm:pt modelId="{176A9D95-507E-4DE0-8959-767F6FBF37DD}" type="sibTrans" cxnId="{B8E4C18B-3DAF-407F-A3BB-6C17290AC294}">
      <dgm:prSet/>
      <dgm:spPr/>
      <dgm:t>
        <a:bodyPr/>
        <a:lstStyle/>
        <a:p>
          <a:endParaRPr lang="ru-RU"/>
        </a:p>
      </dgm:t>
    </dgm:pt>
    <dgm:pt modelId="{AEF2018D-63E9-437F-B78D-228A53D8405C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uk-UA" dirty="0" smtClean="0">
              <a:solidFill>
                <a:schemeClr val="accent1">
                  <a:lumMod val="75000"/>
                </a:schemeClr>
              </a:solidFill>
            </a:rPr>
            <a:t>Містить запаси жиру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BB55F440-91E0-4B46-8ADF-FD692E908E35}" type="parTrans" cxnId="{42BD2D02-BCBE-4540-B47D-AD5CDA4E88EC}">
      <dgm:prSet/>
      <dgm:spPr/>
      <dgm:t>
        <a:bodyPr/>
        <a:lstStyle/>
        <a:p>
          <a:endParaRPr lang="ru-RU"/>
        </a:p>
      </dgm:t>
    </dgm:pt>
    <dgm:pt modelId="{9FAFF06C-2D7C-43A1-BE22-7BA3E54FA195}" type="sibTrans" cxnId="{42BD2D02-BCBE-4540-B47D-AD5CDA4E88EC}">
      <dgm:prSet/>
      <dgm:spPr/>
      <dgm:t>
        <a:bodyPr/>
        <a:lstStyle/>
        <a:p>
          <a:endParaRPr lang="ru-RU"/>
        </a:p>
      </dgm:t>
    </dgm:pt>
    <dgm:pt modelId="{A0AA22C0-70E1-459A-B0EF-EB274BF1BAD4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uk-UA" sz="3600" dirty="0" smtClean="0">
              <a:latin typeface="Times New Roman" pitchFamily="18" charset="0"/>
              <a:cs typeface="Times New Roman" pitchFamily="18" charset="0"/>
            </a:rPr>
            <a:t>епідермісу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1B1B1D1E-CC7F-4D78-9AF0-09A1273498EA}" type="parTrans" cxnId="{01878C15-AAE4-4B43-908B-816A66659815}">
      <dgm:prSet/>
      <dgm:spPr/>
      <dgm:t>
        <a:bodyPr/>
        <a:lstStyle/>
        <a:p>
          <a:endParaRPr lang="ru-RU"/>
        </a:p>
      </dgm:t>
    </dgm:pt>
    <dgm:pt modelId="{60D48A45-4EFB-4789-9DCA-965D90AE09A6}" type="sibTrans" cxnId="{01878C15-AAE4-4B43-908B-816A66659815}">
      <dgm:prSet/>
      <dgm:spPr/>
      <dgm:t>
        <a:bodyPr/>
        <a:lstStyle/>
        <a:p>
          <a:endParaRPr lang="ru-RU"/>
        </a:p>
      </dgm:t>
    </dgm:pt>
    <dgm:pt modelId="{560E9215-5A95-4505-902A-2E1E6437D167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uk-UA" dirty="0" smtClean="0">
              <a:solidFill>
                <a:schemeClr val="accent1">
                  <a:lumMod val="75000"/>
                </a:schemeClr>
              </a:solidFill>
            </a:rPr>
            <a:t>Кігті,копита, роги,рогові луски, волосся</a:t>
          </a:r>
          <a:endParaRPr lang="ru-RU" dirty="0">
            <a:solidFill>
              <a:schemeClr val="accent1">
                <a:lumMod val="75000"/>
              </a:schemeClr>
            </a:solidFill>
          </a:endParaRPr>
        </a:p>
      </dgm:t>
    </dgm:pt>
    <dgm:pt modelId="{3562D53A-732D-4AE6-AB41-16A453794BEB}" type="parTrans" cxnId="{4293EEC2-F279-4D30-A026-E74BDEA58411}">
      <dgm:prSet/>
      <dgm:spPr/>
      <dgm:t>
        <a:bodyPr/>
        <a:lstStyle/>
        <a:p>
          <a:endParaRPr lang="ru-RU"/>
        </a:p>
      </dgm:t>
    </dgm:pt>
    <dgm:pt modelId="{2D6467F7-0075-449D-8B00-FAD070449EC7}" type="sibTrans" cxnId="{4293EEC2-F279-4D30-A026-E74BDEA58411}">
      <dgm:prSet/>
      <dgm:spPr/>
      <dgm:t>
        <a:bodyPr/>
        <a:lstStyle/>
        <a:p>
          <a:endParaRPr lang="ru-RU"/>
        </a:p>
      </dgm:t>
    </dgm:pt>
    <dgm:pt modelId="{1F73E918-2BDB-46BB-A081-FE8E7FEB96B5}" type="pres">
      <dgm:prSet presAssocID="{8F27AB25-6839-412F-978F-8CC61C77FAA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E7F237F-24A4-4EDF-B199-7E4010F0A6E7}" type="pres">
      <dgm:prSet presAssocID="{6CAE4724-663D-47D1-A350-C247AF01E1E0}" presName="hierRoot1" presStyleCnt="0">
        <dgm:presLayoutVars>
          <dgm:hierBranch val="init"/>
        </dgm:presLayoutVars>
      </dgm:prSet>
      <dgm:spPr/>
    </dgm:pt>
    <dgm:pt modelId="{512D9AD9-C081-4D25-AEDC-3EF4C4BDC253}" type="pres">
      <dgm:prSet presAssocID="{6CAE4724-663D-47D1-A350-C247AF01E1E0}" presName="rootComposite1" presStyleCnt="0"/>
      <dgm:spPr/>
    </dgm:pt>
    <dgm:pt modelId="{D3978E70-AB37-49CB-BFA2-43746AB0ED35}" type="pres">
      <dgm:prSet presAssocID="{6CAE4724-663D-47D1-A350-C247AF01E1E0}" presName="rootText1" presStyleLbl="node0" presStyleIdx="0" presStyleCnt="1" custScaleX="162143" custScaleY="166529" custLinFactNeighborX="6931" custLinFactNeighborY="-41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EAB3A8-9DF2-4A1D-BB4B-D5A5D3020089}" type="pres">
      <dgm:prSet presAssocID="{6CAE4724-663D-47D1-A350-C247AF01E1E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DCD822A-8F25-4052-83FA-7D9E1CFAE248}" type="pres">
      <dgm:prSet presAssocID="{6CAE4724-663D-47D1-A350-C247AF01E1E0}" presName="hierChild2" presStyleCnt="0"/>
      <dgm:spPr/>
    </dgm:pt>
    <dgm:pt modelId="{49AB42B6-A1B1-4814-95EA-22A912CA18FB}" type="pres">
      <dgm:prSet presAssocID="{1B1B1D1E-CC7F-4D78-9AF0-09A1273498EA}" presName="Name37" presStyleLbl="parChTrans1D2" presStyleIdx="0" presStyleCnt="3"/>
      <dgm:spPr/>
      <dgm:t>
        <a:bodyPr/>
        <a:lstStyle/>
        <a:p>
          <a:endParaRPr lang="ru-RU"/>
        </a:p>
      </dgm:t>
    </dgm:pt>
    <dgm:pt modelId="{F886E6B1-DA22-4946-8A84-EE6552D64ADC}" type="pres">
      <dgm:prSet presAssocID="{A0AA22C0-70E1-459A-B0EF-EB274BF1BAD4}" presName="hierRoot2" presStyleCnt="0">
        <dgm:presLayoutVars>
          <dgm:hierBranch val="init"/>
        </dgm:presLayoutVars>
      </dgm:prSet>
      <dgm:spPr/>
    </dgm:pt>
    <dgm:pt modelId="{6B7572A8-D01E-4C38-9FBF-B7D23AD6EB22}" type="pres">
      <dgm:prSet presAssocID="{A0AA22C0-70E1-459A-B0EF-EB274BF1BAD4}" presName="rootComposite" presStyleCnt="0"/>
      <dgm:spPr/>
    </dgm:pt>
    <dgm:pt modelId="{B81D60DD-0B43-4DFD-BA39-15E06B757219}" type="pres">
      <dgm:prSet presAssocID="{A0AA22C0-70E1-459A-B0EF-EB274BF1BAD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C53221-CF55-4087-990D-D60F44E0DE88}" type="pres">
      <dgm:prSet presAssocID="{A0AA22C0-70E1-459A-B0EF-EB274BF1BAD4}" presName="rootConnector" presStyleLbl="node2" presStyleIdx="0" presStyleCnt="3"/>
      <dgm:spPr/>
      <dgm:t>
        <a:bodyPr/>
        <a:lstStyle/>
        <a:p>
          <a:endParaRPr lang="ru-RU"/>
        </a:p>
      </dgm:t>
    </dgm:pt>
    <dgm:pt modelId="{A2C5B985-95A5-459F-AAC1-91968C508C27}" type="pres">
      <dgm:prSet presAssocID="{A0AA22C0-70E1-459A-B0EF-EB274BF1BAD4}" presName="hierChild4" presStyleCnt="0"/>
      <dgm:spPr/>
    </dgm:pt>
    <dgm:pt modelId="{C863BD2A-2EF8-4148-8CAD-B76361540396}" type="pres">
      <dgm:prSet presAssocID="{3562D53A-732D-4AE6-AB41-16A453794BEB}" presName="Name37" presStyleLbl="parChTrans1D3" presStyleIdx="0" presStyleCnt="3"/>
      <dgm:spPr/>
      <dgm:t>
        <a:bodyPr/>
        <a:lstStyle/>
        <a:p>
          <a:endParaRPr lang="ru-RU"/>
        </a:p>
      </dgm:t>
    </dgm:pt>
    <dgm:pt modelId="{8B79FE57-23F4-4394-B49E-32FF2EAA8C85}" type="pres">
      <dgm:prSet presAssocID="{560E9215-5A95-4505-902A-2E1E6437D167}" presName="hierRoot2" presStyleCnt="0">
        <dgm:presLayoutVars>
          <dgm:hierBranch val="init"/>
        </dgm:presLayoutVars>
      </dgm:prSet>
      <dgm:spPr/>
    </dgm:pt>
    <dgm:pt modelId="{AB922670-1946-4C45-BB5A-361847E2477C}" type="pres">
      <dgm:prSet presAssocID="{560E9215-5A95-4505-902A-2E1E6437D167}" presName="rootComposite" presStyleCnt="0"/>
      <dgm:spPr/>
    </dgm:pt>
    <dgm:pt modelId="{12689968-02A3-44DB-AC53-D1ECC0A9C0A2}" type="pres">
      <dgm:prSet presAssocID="{560E9215-5A95-4505-902A-2E1E6437D167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CA86E3-EB35-48A6-AEB4-D3859A8D25A0}" type="pres">
      <dgm:prSet presAssocID="{560E9215-5A95-4505-902A-2E1E6437D167}" presName="rootConnector" presStyleLbl="node3" presStyleIdx="0" presStyleCnt="3"/>
      <dgm:spPr/>
      <dgm:t>
        <a:bodyPr/>
        <a:lstStyle/>
        <a:p>
          <a:endParaRPr lang="ru-RU"/>
        </a:p>
      </dgm:t>
    </dgm:pt>
    <dgm:pt modelId="{AA12E097-D267-481A-A3CB-84866B945F35}" type="pres">
      <dgm:prSet presAssocID="{560E9215-5A95-4505-902A-2E1E6437D167}" presName="hierChild4" presStyleCnt="0"/>
      <dgm:spPr/>
    </dgm:pt>
    <dgm:pt modelId="{61414EA3-EF7C-45FE-92B9-3424BD63D1D8}" type="pres">
      <dgm:prSet presAssocID="{560E9215-5A95-4505-902A-2E1E6437D167}" presName="hierChild5" presStyleCnt="0"/>
      <dgm:spPr/>
    </dgm:pt>
    <dgm:pt modelId="{C1FA4880-8D2F-4356-99C3-3B6CF427723F}" type="pres">
      <dgm:prSet presAssocID="{A0AA22C0-70E1-459A-B0EF-EB274BF1BAD4}" presName="hierChild5" presStyleCnt="0"/>
      <dgm:spPr/>
    </dgm:pt>
    <dgm:pt modelId="{E6EA0232-B2BF-479D-BCE8-EB94988F6525}" type="pres">
      <dgm:prSet presAssocID="{7481EE0F-4B86-40D8-87E4-84BC85A2BD5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50D27229-65AC-4B91-A6AE-FCD2A53AB747}" type="pres">
      <dgm:prSet presAssocID="{9EAE214B-FC4A-4AEC-8A65-55E4F097AECA}" presName="hierRoot2" presStyleCnt="0">
        <dgm:presLayoutVars>
          <dgm:hierBranch val="init"/>
        </dgm:presLayoutVars>
      </dgm:prSet>
      <dgm:spPr/>
    </dgm:pt>
    <dgm:pt modelId="{7B2E7762-F2EA-4F27-8AE0-1EEB01BBDD29}" type="pres">
      <dgm:prSet presAssocID="{9EAE214B-FC4A-4AEC-8A65-55E4F097AECA}" presName="rootComposite" presStyleCnt="0"/>
      <dgm:spPr/>
    </dgm:pt>
    <dgm:pt modelId="{2C6C15E3-2C87-49AF-B53E-C4DB29F95452}" type="pres">
      <dgm:prSet presAssocID="{9EAE214B-FC4A-4AEC-8A65-55E4F097AEC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59B738-CE9F-4E9D-B86C-39D2F43E335E}" type="pres">
      <dgm:prSet presAssocID="{9EAE214B-FC4A-4AEC-8A65-55E4F097AECA}" presName="rootConnector" presStyleLbl="node2" presStyleIdx="1" presStyleCnt="3"/>
      <dgm:spPr/>
      <dgm:t>
        <a:bodyPr/>
        <a:lstStyle/>
        <a:p>
          <a:endParaRPr lang="ru-RU"/>
        </a:p>
      </dgm:t>
    </dgm:pt>
    <dgm:pt modelId="{75C8ECC0-198A-40A9-806C-B28DC67F514D}" type="pres">
      <dgm:prSet presAssocID="{9EAE214B-FC4A-4AEC-8A65-55E4F097AECA}" presName="hierChild4" presStyleCnt="0"/>
      <dgm:spPr/>
    </dgm:pt>
    <dgm:pt modelId="{757EA8A8-BB45-46C5-A070-086F9722C4D6}" type="pres">
      <dgm:prSet presAssocID="{1C67A7BC-9615-4543-AC8C-9C1D0F262727}" presName="Name37" presStyleLbl="parChTrans1D3" presStyleIdx="1" presStyleCnt="3"/>
      <dgm:spPr/>
      <dgm:t>
        <a:bodyPr/>
        <a:lstStyle/>
        <a:p>
          <a:endParaRPr lang="ru-RU"/>
        </a:p>
      </dgm:t>
    </dgm:pt>
    <dgm:pt modelId="{57ED6392-EE1F-462D-99B4-65214CB99AC4}" type="pres">
      <dgm:prSet presAssocID="{2BB8DD58-FC3A-426B-B9CE-64B688CA8711}" presName="hierRoot2" presStyleCnt="0">
        <dgm:presLayoutVars>
          <dgm:hierBranch val="init"/>
        </dgm:presLayoutVars>
      </dgm:prSet>
      <dgm:spPr/>
    </dgm:pt>
    <dgm:pt modelId="{F6EA645C-476F-4D3F-95F3-3A19B1BBFFC4}" type="pres">
      <dgm:prSet presAssocID="{2BB8DD58-FC3A-426B-B9CE-64B688CA8711}" presName="rootComposite" presStyleCnt="0"/>
      <dgm:spPr/>
    </dgm:pt>
    <dgm:pt modelId="{1254ABBF-7772-407D-BC24-CB7A9687FA48}" type="pres">
      <dgm:prSet presAssocID="{2BB8DD58-FC3A-426B-B9CE-64B688CA8711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1EE193-37BA-465B-A755-8FA4D9CC5AFE}" type="pres">
      <dgm:prSet presAssocID="{2BB8DD58-FC3A-426B-B9CE-64B688CA8711}" presName="rootConnector" presStyleLbl="node3" presStyleIdx="1" presStyleCnt="3"/>
      <dgm:spPr/>
      <dgm:t>
        <a:bodyPr/>
        <a:lstStyle/>
        <a:p>
          <a:endParaRPr lang="ru-RU"/>
        </a:p>
      </dgm:t>
    </dgm:pt>
    <dgm:pt modelId="{FCD91DCF-202F-466C-8C7C-9305146AE44A}" type="pres">
      <dgm:prSet presAssocID="{2BB8DD58-FC3A-426B-B9CE-64B688CA8711}" presName="hierChild4" presStyleCnt="0"/>
      <dgm:spPr/>
    </dgm:pt>
    <dgm:pt modelId="{DE9A2A2B-0C15-4A0D-BA43-1F9878DF34A2}" type="pres">
      <dgm:prSet presAssocID="{2BB8DD58-FC3A-426B-B9CE-64B688CA8711}" presName="hierChild5" presStyleCnt="0"/>
      <dgm:spPr/>
    </dgm:pt>
    <dgm:pt modelId="{44CDB0E9-9467-4E93-94AC-1654377E89AA}" type="pres">
      <dgm:prSet presAssocID="{9EAE214B-FC4A-4AEC-8A65-55E4F097AECA}" presName="hierChild5" presStyleCnt="0"/>
      <dgm:spPr/>
    </dgm:pt>
    <dgm:pt modelId="{5E3D89E4-F398-4ED9-A96F-68072FB88D0B}" type="pres">
      <dgm:prSet presAssocID="{A24AA049-D61B-4A46-8AF2-7C43D99BFE6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C8AB874B-5E56-4FBC-A992-AD3A2EBCDC13}" type="pres">
      <dgm:prSet presAssocID="{7D0E2EFA-8688-4263-BA95-6C0DA4AD1629}" presName="hierRoot2" presStyleCnt="0">
        <dgm:presLayoutVars>
          <dgm:hierBranch val="init"/>
        </dgm:presLayoutVars>
      </dgm:prSet>
      <dgm:spPr/>
    </dgm:pt>
    <dgm:pt modelId="{B3AD0657-6C47-419E-BCC9-9EF9075C37FD}" type="pres">
      <dgm:prSet presAssocID="{7D0E2EFA-8688-4263-BA95-6C0DA4AD1629}" presName="rootComposite" presStyleCnt="0"/>
      <dgm:spPr/>
    </dgm:pt>
    <dgm:pt modelId="{E0500997-FDF3-446E-A81A-31E84005046C}" type="pres">
      <dgm:prSet presAssocID="{7D0E2EFA-8688-4263-BA95-6C0DA4AD1629}" presName="rootText" presStyleLbl="node2" presStyleIdx="2" presStyleCnt="3" custLinFactNeighborX="7509" custLinFactNeighborY="109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E8ADD6-5390-4917-9601-CA9AA0DD5065}" type="pres">
      <dgm:prSet presAssocID="{7D0E2EFA-8688-4263-BA95-6C0DA4AD1629}" presName="rootConnector" presStyleLbl="node2" presStyleIdx="2" presStyleCnt="3"/>
      <dgm:spPr/>
      <dgm:t>
        <a:bodyPr/>
        <a:lstStyle/>
        <a:p>
          <a:endParaRPr lang="ru-RU"/>
        </a:p>
      </dgm:t>
    </dgm:pt>
    <dgm:pt modelId="{1739A21D-40CB-42AD-B002-60737243F5C4}" type="pres">
      <dgm:prSet presAssocID="{7D0E2EFA-8688-4263-BA95-6C0DA4AD1629}" presName="hierChild4" presStyleCnt="0"/>
      <dgm:spPr/>
    </dgm:pt>
    <dgm:pt modelId="{9625367B-CEAD-4C05-A25C-B68367227A7D}" type="pres">
      <dgm:prSet presAssocID="{BB55F440-91E0-4B46-8ADF-FD692E908E35}" presName="Name37" presStyleLbl="parChTrans1D3" presStyleIdx="2" presStyleCnt="3"/>
      <dgm:spPr/>
      <dgm:t>
        <a:bodyPr/>
        <a:lstStyle/>
        <a:p>
          <a:endParaRPr lang="ru-RU"/>
        </a:p>
      </dgm:t>
    </dgm:pt>
    <dgm:pt modelId="{F9E4D29A-6885-45D6-A02A-622A449CD6E3}" type="pres">
      <dgm:prSet presAssocID="{AEF2018D-63E9-437F-B78D-228A53D8405C}" presName="hierRoot2" presStyleCnt="0">
        <dgm:presLayoutVars>
          <dgm:hierBranch val="init"/>
        </dgm:presLayoutVars>
      </dgm:prSet>
      <dgm:spPr/>
    </dgm:pt>
    <dgm:pt modelId="{DD47B433-6963-49EC-BD42-9DBE4EADA73B}" type="pres">
      <dgm:prSet presAssocID="{AEF2018D-63E9-437F-B78D-228A53D8405C}" presName="rootComposite" presStyleCnt="0"/>
      <dgm:spPr/>
    </dgm:pt>
    <dgm:pt modelId="{8CB2610F-44E8-4F26-8D31-7D5D2519177A}" type="pres">
      <dgm:prSet presAssocID="{AEF2018D-63E9-437F-B78D-228A53D8405C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BF98D9-58ED-4892-812B-74984E9DC870}" type="pres">
      <dgm:prSet presAssocID="{AEF2018D-63E9-437F-B78D-228A53D8405C}" presName="rootConnector" presStyleLbl="node3" presStyleIdx="2" presStyleCnt="3"/>
      <dgm:spPr/>
      <dgm:t>
        <a:bodyPr/>
        <a:lstStyle/>
        <a:p>
          <a:endParaRPr lang="ru-RU"/>
        </a:p>
      </dgm:t>
    </dgm:pt>
    <dgm:pt modelId="{21D96CFB-7641-49CD-81DD-6716B4A3399E}" type="pres">
      <dgm:prSet presAssocID="{AEF2018D-63E9-437F-B78D-228A53D8405C}" presName="hierChild4" presStyleCnt="0"/>
      <dgm:spPr/>
    </dgm:pt>
    <dgm:pt modelId="{C70DF51C-AF4C-4DD9-B5D7-816EA96DD0D7}" type="pres">
      <dgm:prSet presAssocID="{AEF2018D-63E9-437F-B78D-228A53D8405C}" presName="hierChild5" presStyleCnt="0"/>
      <dgm:spPr/>
    </dgm:pt>
    <dgm:pt modelId="{4B91F69C-4B10-4788-AFA6-8D148A81094A}" type="pres">
      <dgm:prSet presAssocID="{7D0E2EFA-8688-4263-BA95-6C0DA4AD1629}" presName="hierChild5" presStyleCnt="0"/>
      <dgm:spPr/>
    </dgm:pt>
    <dgm:pt modelId="{9A9D6D3E-7A7E-4228-A00B-97158D412456}" type="pres">
      <dgm:prSet presAssocID="{6CAE4724-663D-47D1-A350-C247AF01E1E0}" presName="hierChild3" presStyleCnt="0"/>
      <dgm:spPr/>
    </dgm:pt>
  </dgm:ptLst>
  <dgm:cxnLst>
    <dgm:cxn modelId="{A9526373-A605-4D7F-AC7E-8E6E439BA4CD}" type="presOf" srcId="{560E9215-5A95-4505-902A-2E1E6437D167}" destId="{7FCA86E3-EB35-48A6-AEB4-D3859A8D25A0}" srcOrd="1" destOrd="0" presId="urn:microsoft.com/office/officeart/2005/8/layout/orgChart1"/>
    <dgm:cxn modelId="{165209F2-AE8B-4C0A-9CC1-2AE5D2D363A4}" type="presOf" srcId="{AEF2018D-63E9-437F-B78D-228A53D8405C}" destId="{8CB2610F-44E8-4F26-8D31-7D5D2519177A}" srcOrd="0" destOrd="0" presId="urn:microsoft.com/office/officeart/2005/8/layout/orgChart1"/>
    <dgm:cxn modelId="{43ED9EEA-8CB0-4F8A-98B7-2A6BCEC4EF92}" type="presOf" srcId="{9EAE214B-FC4A-4AEC-8A65-55E4F097AECA}" destId="{5C59B738-CE9F-4E9D-B86C-39D2F43E335E}" srcOrd="1" destOrd="0" presId="urn:microsoft.com/office/officeart/2005/8/layout/orgChart1"/>
    <dgm:cxn modelId="{1ED5EDF6-C49D-418E-B483-A147D75E8D16}" type="presOf" srcId="{1C67A7BC-9615-4543-AC8C-9C1D0F262727}" destId="{757EA8A8-BB45-46C5-A070-086F9722C4D6}" srcOrd="0" destOrd="0" presId="urn:microsoft.com/office/officeart/2005/8/layout/orgChart1"/>
    <dgm:cxn modelId="{333AEBCE-CEF3-482D-B85D-E9B20F0C7C8C}" srcId="{9EAE214B-FC4A-4AEC-8A65-55E4F097AECA}" destId="{2BB8DD58-FC3A-426B-B9CE-64B688CA8711}" srcOrd="0" destOrd="0" parTransId="{1C67A7BC-9615-4543-AC8C-9C1D0F262727}" sibTransId="{21E0EFBF-33D4-427D-8F09-9B39D2F469D9}"/>
    <dgm:cxn modelId="{25A37272-B0A2-4E2A-AA05-F1977725CC4B}" type="presOf" srcId="{AEF2018D-63E9-437F-B78D-228A53D8405C}" destId="{CBBF98D9-58ED-4892-812B-74984E9DC870}" srcOrd="1" destOrd="0" presId="urn:microsoft.com/office/officeart/2005/8/layout/orgChart1"/>
    <dgm:cxn modelId="{CD904632-405F-4B9A-A907-C374CDD99096}" type="presOf" srcId="{560E9215-5A95-4505-902A-2E1E6437D167}" destId="{12689968-02A3-44DB-AC53-D1ECC0A9C0A2}" srcOrd="0" destOrd="0" presId="urn:microsoft.com/office/officeart/2005/8/layout/orgChart1"/>
    <dgm:cxn modelId="{FFBB026C-75BD-47BE-97A4-7B88C8FD7A89}" type="presOf" srcId="{A24AA049-D61B-4A46-8AF2-7C43D99BFE67}" destId="{5E3D89E4-F398-4ED9-A96F-68072FB88D0B}" srcOrd="0" destOrd="0" presId="urn:microsoft.com/office/officeart/2005/8/layout/orgChart1"/>
    <dgm:cxn modelId="{181A3634-4E52-45F7-9CE8-B15455865ACE}" type="presOf" srcId="{1B1B1D1E-CC7F-4D78-9AF0-09A1273498EA}" destId="{49AB42B6-A1B1-4814-95EA-22A912CA18FB}" srcOrd="0" destOrd="0" presId="urn:microsoft.com/office/officeart/2005/8/layout/orgChart1"/>
    <dgm:cxn modelId="{E18597F1-1C27-4FE4-91F0-CCF0550A9106}" type="presOf" srcId="{A0AA22C0-70E1-459A-B0EF-EB274BF1BAD4}" destId="{B81D60DD-0B43-4DFD-BA39-15E06B757219}" srcOrd="0" destOrd="0" presId="urn:microsoft.com/office/officeart/2005/8/layout/orgChart1"/>
    <dgm:cxn modelId="{31FAFF10-DE36-4625-925F-E1A70B5C0D03}" type="presOf" srcId="{A0AA22C0-70E1-459A-B0EF-EB274BF1BAD4}" destId="{65C53221-CF55-4087-990D-D60F44E0DE88}" srcOrd="1" destOrd="0" presId="urn:microsoft.com/office/officeart/2005/8/layout/orgChart1"/>
    <dgm:cxn modelId="{DFACDC54-7D43-4BD8-883C-19310641A7E1}" type="presOf" srcId="{8F27AB25-6839-412F-978F-8CC61C77FAA9}" destId="{1F73E918-2BDB-46BB-A081-FE8E7FEB96B5}" srcOrd="0" destOrd="0" presId="urn:microsoft.com/office/officeart/2005/8/layout/orgChart1"/>
    <dgm:cxn modelId="{B8E4C18B-3DAF-407F-A3BB-6C17290AC294}" srcId="{6CAE4724-663D-47D1-A350-C247AF01E1E0}" destId="{7D0E2EFA-8688-4263-BA95-6C0DA4AD1629}" srcOrd="2" destOrd="0" parTransId="{A24AA049-D61B-4A46-8AF2-7C43D99BFE67}" sibTransId="{176A9D95-507E-4DE0-8959-767F6FBF37DD}"/>
    <dgm:cxn modelId="{C4269A27-940F-41E9-A7D8-256A375EDCFA}" type="presOf" srcId="{7481EE0F-4B86-40D8-87E4-84BC85A2BD53}" destId="{E6EA0232-B2BF-479D-BCE8-EB94988F6525}" srcOrd="0" destOrd="0" presId="urn:microsoft.com/office/officeart/2005/8/layout/orgChart1"/>
    <dgm:cxn modelId="{FC4E2D99-844C-471A-89FE-86B45CE43D6E}" type="presOf" srcId="{6CAE4724-663D-47D1-A350-C247AF01E1E0}" destId="{4EEAB3A8-9DF2-4A1D-BB4B-D5A5D3020089}" srcOrd="1" destOrd="0" presId="urn:microsoft.com/office/officeart/2005/8/layout/orgChart1"/>
    <dgm:cxn modelId="{C9C66FD4-3EA2-4EF9-BA18-40B28458CE8F}" srcId="{8F27AB25-6839-412F-978F-8CC61C77FAA9}" destId="{6CAE4724-663D-47D1-A350-C247AF01E1E0}" srcOrd="0" destOrd="0" parTransId="{1F69AACF-4714-4337-8061-55EAA06AA044}" sibTransId="{2C2BE173-8E01-44C1-BC89-CD2B78DE1E39}"/>
    <dgm:cxn modelId="{01878C15-AAE4-4B43-908B-816A66659815}" srcId="{6CAE4724-663D-47D1-A350-C247AF01E1E0}" destId="{A0AA22C0-70E1-459A-B0EF-EB274BF1BAD4}" srcOrd="0" destOrd="0" parTransId="{1B1B1D1E-CC7F-4D78-9AF0-09A1273498EA}" sibTransId="{60D48A45-4EFB-4789-9DCA-965D90AE09A6}"/>
    <dgm:cxn modelId="{66D30AAE-D1A4-459B-AC2B-E1E85B710013}" type="presOf" srcId="{9EAE214B-FC4A-4AEC-8A65-55E4F097AECA}" destId="{2C6C15E3-2C87-49AF-B53E-C4DB29F95452}" srcOrd="0" destOrd="0" presId="urn:microsoft.com/office/officeart/2005/8/layout/orgChart1"/>
    <dgm:cxn modelId="{4293EEC2-F279-4D30-A026-E74BDEA58411}" srcId="{A0AA22C0-70E1-459A-B0EF-EB274BF1BAD4}" destId="{560E9215-5A95-4505-902A-2E1E6437D167}" srcOrd="0" destOrd="0" parTransId="{3562D53A-732D-4AE6-AB41-16A453794BEB}" sibTransId="{2D6467F7-0075-449D-8B00-FAD070449EC7}"/>
    <dgm:cxn modelId="{E2AFAE14-20C8-4869-A918-28EBDD6DD50A}" type="presOf" srcId="{2BB8DD58-FC3A-426B-B9CE-64B688CA8711}" destId="{1254ABBF-7772-407D-BC24-CB7A9687FA48}" srcOrd="0" destOrd="0" presId="urn:microsoft.com/office/officeart/2005/8/layout/orgChart1"/>
    <dgm:cxn modelId="{2767DCA4-C1B3-4811-A755-7EF58E400C28}" type="presOf" srcId="{BB55F440-91E0-4B46-8ADF-FD692E908E35}" destId="{9625367B-CEAD-4C05-A25C-B68367227A7D}" srcOrd="0" destOrd="0" presId="urn:microsoft.com/office/officeart/2005/8/layout/orgChart1"/>
    <dgm:cxn modelId="{F2666E58-CDDE-4E92-9921-8D2CC9B2094F}" type="presOf" srcId="{3562D53A-732D-4AE6-AB41-16A453794BEB}" destId="{C863BD2A-2EF8-4148-8CAD-B76361540396}" srcOrd="0" destOrd="0" presId="urn:microsoft.com/office/officeart/2005/8/layout/orgChart1"/>
    <dgm:cxn modelId="{D43B149A-2402-45CB-8970-2879E342047B}" type="presOf" srcId="{7D0E2EFA-8688-4263-BA95-6C0DA4AD1629}" destId="{E0500997-FDF3-446E-A81A-31E84005046C}" srcOrd="0" destOrd="0" presId="urn:microsoft.com/office/officeart/2005/8/layout/orgChart1"/>
    <dgm:cxn modelId="{42BD2D02-BCBE-4540-B47D-AD5CDA4E88EC}" srcId="{7D0E2EFA-8688-4263-BA95-6C0DA4AD1629}" destId="{AEF2018D-63E9-437F-B78D-228A53D8405C}" srcOrd="0" destOrd="0" parTransId="{BB55F440-91E0-4B46-8ADF-FD692E908E35}" sibTransId="{9FAFF06C-2D7C-43A1-BE22-7BA3E54FA195}"/>
    <dgm:cxn modelId="{5DBBBB95-2173-4D18-A655-11FFAEE31A18}" srcId="{6CAE4724-663D-47D1-A350-C247AF01E1E0}" destId="{9EAE214B-FC4A-4AEC-8A65-55E4F097AECA}" srcOrd="1" destOrd="0" parTransId="{7481EE0F-4B86-40D8-87E4-84BC85A2BD53}" sibTransId="{3ABE5367-71AC-4DBE-9100-59D081F077DD}"/>
    <dgm:cxn modelId="{89563B01-B624-4DB7-BB2E-BFDE541AC49E}" type="presOf" srcId="{2BB8DD58-FC3A-426B-B9CE-64B688CA8711}" destId="{0E1EE193-37BA-465B-A755-8FA4D9CC5AFE}" srcOrd="1" destOrd="0" presId="urn:microsoft.com/office/officeart/2005/8/layout/orgChart1"/>
    <dgm:cxn modelId="{4C0ACFE5-E9F9-4928-AD0F-ECD863EFD3C3}" type="presOf" srcId="{7D0E2EFA-8688-4263-BA95-6C0DA4AD1629}" destId="{87E8ADD6-5390-4917-9601-CA9AA0DD5065}" srcOrd="1" destOrd="0" presId="urn:microsoft.com/office/officeart/2005/8/layout/orgChart1"/>
    <dgm:cxn modelId="{D928B81E-2C4F-4C71-AF49-8998AED17969}" type="presOf" srcId="{6CAE4724-663D-47D1-A350-C247AF01E1E0}" destId="{D3978E70-AB37-49CB-BFA2-43746AB0ED35}" srcOrd="0" destOrd="0" presId="urn:microsoft.com/office/officeart/2005/8/layout/orgChart1"/>
    <dgm:cxn modelId="{299D5D82-0BA4-4541-A98F-135CAA9DC014}" type="presParOf" srcId="{1F73E918-2BDB-46BB-A081-FE8E7FEB96B5}" destId="{9E7F237F-24A4-4EDF-B199-7E4010F0A6E7}" srcOrd="0" destOrd="0" presId="urn:microsoft.com/office/officeart/2005/8/layout/orgChart1"/>
    <dgm:cxn modelId="{B971E549-EA63-409E-9319-A39F544F4C76}" type="presParOf" srcId="{9E7F237F-24A4-4EDF-B199-7E4010F0A6E7}" destId="{512D9AD9-C081-4D25-AEDC-3EF4C4BDC253}" srcOrd="0" destOrd="0" presId="urn:microsoft.com/office/officeart/2005/8/layout/orgChart1"/>
    <dgm:cxn modelId="{C1857673-2592-4BDE-9438-B0A4786959FA}" type="presParOf" srcId="{512D9AD9-C081-4D25-AEDC-3EF4C4BDC253}" destId="{D3978E70-AB37-49CB-BFA2-43746AB0ED35}" srcOrd="0" destOrd="0" presId="urn:microsoft.com/office/officeart/2005/8/layout/orgChart1"/>
    <dgm:cxn modelId="{E05C4A9D-E3CC-4AE3-BE9D-9ED82EBB9BC0}" type="presParOf" srcId="{512D9AD9-C081-4D25-AEDC-3EF4C4BDC253}" destId="{4EEAB3A8-9DF2-4A1D-BB4B-D5A5D3020089}" srcOrd="1" destOrd="0" presId="urn:microsoft.com/office/officeart/2005/8/layout/orgChart1"/>
    <dgm:cxn modelId="{6EBB7EB4-D046-48B7-BA0C-C8BFD583A1CD}" type="presParOf" srcId="{9E7F237F-24A4-4EDF-B199-7E4010F0A6E7}" destId="{2DCD822A-8F25-4052-83FA-7D9E1CFAE248}" srcOrd="1" destOrd="0" presId="urn:microsoft.com/office/officeart/2005/8/layout/orgChart1"/>
    <dgm:cxn modelId="{67E88705-1FEA-4222-A6AC-114C22175B62}" type="presParOf" srcId="{2DCD822A-8F25-4052-83FA-7D9E1CFAE248}" destId="{49AB42B6-A1B1-4814-95EA-22A912CA18FB}" srcOrd="0" destOrd="0" presId="urn:microsoft.com/office/officeart/2005/8/layout/orgChart1"/>
    <dgm:cxn modelId="{6EC4F01C-3165-4B98-AB59-8E1AD095366E}" type="presParOf" srcId="{2DCD822A-8F25-4052-83FA-7D9E1CFAE248}" destId="{F886E6B1-DA22-4946-8A84-EE6552D64ADC}" srcOrd="1" destOrd="0" presId="urn:microsoft.com/office/officeart/2005/8/layout/orgChart1"/>
    <dgm:cxn modelId="{0ADE1E9B-068F-4F71-97E7-014159523CC4}" type="presParOf" srcId="{F886E6B1-DA22-4946-8A84-EE6552D64ADC}" destId="{6B7572A8-D01E-4C38-9FBF-B7D23AD6EB22}" srcOrd="0" destOrd="0" presId="urn:microsoft.com/office/officeart/2005/8/layout/orgChart1"/>
    <dgm:cxn modelId="{26DFA722-E7F7-404C-8026-CC619F5AF8E7}" type="presParOf" srcId="{6B7572A8-D01E-4C38-9FBF-B7D23AD6EB22}" destId="{B81D60DD-0B43-4DFD-BA39-15E06B757219}" srcOrd="0" destOrd="0" presId="urn:microsoft.com/office/officeart/2005/8/layout/orgChart1"/>
    <dgm:cxn modelId="{D9155A04-3C97-47EF-A46E-1FFEE4A7DA9E}" type="presParOf" srcId="{6B7572A8-D01E-4C38-9FBF-B7D23AD6EB22}" destId="{65C53221-CF55-4087-990D-D60F44E0DE88}" srcOrd="1" destOrd="0" presId="urn:microsoft.com/office/officeart/2005/8/layout/orgChart1"/>
    <dgm:cxn modelId="{9DB23AAB-DBDA-4355-B988-D6A3648C80E7}" type="presParOf" srcId="{F886E6B1-DA22-4946-8A84-EE6552D64ADC}" destId="{A2C5B985-95A5-459F-AAC1-91968C508C27}" srcOrd="1" destOrd="0" presId="urn:microsoft.com/office/officeart/2005/8/layout/orgChart1"/>
    <dgm:cxn modelId="{776E7F00-E031-4F03-8B6E-A35103BB86D4}" type="presParOf" srcId="{A2C5B985-95A5-459F-AAC1-91968C508C27}" destId="{C863BD2A-2EF8-4148-8CAD-B76361540396}" srcOrd="0" destOrd="0" presId="urn:microsoft.com/office/officeart/2005/8/layout/orgChart1"/>
    <dgm:cxn modelId="{BF0C8958-905C-4B13-84BB-19E8A7DAE1D9}" type="presParOf" srcId="{A2C5B985-95A5-459F-AAC1-91968C508C27}" destId="{8B79FE57-23F4-4394-B49E-32FF2EAA8C85}" srcOrd="1" destOrd="0" presId="urn:microsoft.com/office/officeart/2005/8/layout/orgChart1"/>
    <dgm:cxn modelId="{56010428-76D7-41D2-983E-1943CD0450ED}" type="presParOf" srcId="{8B79FE57-23F4-4394-B49E-32FF2EAA8C85}" destId="{AB922670-1946-4C45-BB5A-361847E2477C}" srcOrd="0" destOrd="0" presId="urn:microsoft.com/office/officeart/2005/8/layout/orgChart1"/>
    <dgm:cxn modelId="{A1622AAB-9DBE-45C3-9EB5-D1D9C34253A1}" type="presParOf" srcId="{AB922670-1946-4C45-BB5A-361847E2477C}" destId="{12689968-02A3-44DB-AC53-D1ECC0A9C0A2}" srcOrd="0" destOrd="0" presId="urn:microsoft.com/office/officeart/2005/8/layout/orgChart1"/>
    <dgm:cxn modelId="{E282F49B-4925-4A80-863A-541C9AF6EBC5}" type="presParOf" srcId="{AB922670-1946-4C45-BB5A-361847E2477C}" destId="{7FCA86E3-EB35-48A6-AEB4-D3859A8D25A0}" srcOrd="1" destOrd="0" presId="urn:microsoft.com/office/officeart/2005/8/layout/orgChart1"/>
    <dgm:cxn modelId="{FCAD2E2F-ABEC-4B10-8DC7-4EF6ECE1E508}" type="presParOf" srcId="{8B79FE57-23F4-4394-B49E-32FF2EAA8C85}" destId="{AA12E097-D267-481A-A3CB-84866B945F35}" srcOrd="1" destOrd="0" presId="urn:microsoft.com/office/officeart/2005/8/layout/orgChart1"/>
    <dgm:cxn modelId="{1FB06A36-FEEF-473C-9ADB-30816D62706A}" type="presParOf" srcId="{8B79FE57-23F4-4394-B49E-32FF2EAA8C85}" destId="{61414EA3-EF7C-45FE-92B9-3424BD63D1D8}" srcOrd="2" destOrd="0" presId="urn:microsoft.com/office/officeart/2005/8/layout/orgChart1"/>
    <dgm:cxn modelId="{2E428A78-9EEC-4875-943B-2CAC60B29EDD}" type="presParOf" srcId="{F886E6B1-DA22-4946-8A84-EE6552D64ADC}" destId="{C1FA4880-8D2F-4356-99C3-3B6CF427723F}" srcOrd="2" destOrd="0" presId="urn:microsoft.com/office/officeart/2005/8/layout/orgChart1"/>
    <dgm:cxn modelId="{1DF91577-BE57-482C-BD4E-0E68A9C353D6}" type="presParOf" srcId="{2DCD822A-8F25-4052-83FA-7D9E1CFAE248}" destId="{E6EA0232-B2BF-479D-BCE8-EB94988F6525}" srcOrd="2" destOrd="0" presId="urn:microsoft.com/office/officeart/2005/8/layout/orgChart1"/>
    <dgm:cxn modelId="{4E668ACF-757D-4E96-9336-52ECCFED5559}" type="presParOf" srcId="{2DCD822A-8F25-4052-83FA-7D9E1CFAE248}" destId="{50D27229-65AC-4B91-A6AE-FCD2A53AB747}" srcOrd="3" destOrd="0" presId="urn:microsoft.com/office/officeart/2005/8/layout/orgChart1"/>
    <dgm:cxn modelId="{CCBC47BC-788C-467D-A0CE-58DB461E7006}" type="presParOf" srcId="{50D27229-65AC-4B91-A6AE-FCD2A53AB747}" destId="{7B2E7762-F2EA-4F27-8AE0-1EEB01BBDD29}" srcOrd="0" destOrd="0" presId="urn:microsoft.com/office/officeart/2005/8/layout/orgChart1"/>
    <dgm:cxn modelId="{B17C3EC3-818F-4190-A47D-376E29C92C86}" type="presParOf" srcId="{7B2E7762-F2EA-4F27-8AE0-1EEB01BBDD29}" destId="{2C6C15E3-2C87-49AF-B53E-C4DB29F95452}" srcOrd="0" destOrd="0" presId="urn:microsoft.com/office/officeart/2005/8/layout/orgChart1"/>
    <dgm:cxn modelId="{7027B88C-B40D-4172-A6B4-06AEA2A4128F}" type="presParOf" srcId="{7B2E7762-F2EA-4F27-8AE0-1EEB01BBDD29}" destId="{5C59B738-CE9F-4E9D-B86C-39D2F43E335E}" srcOrd="1" destOrd="0" presId="urn:microsoft.com/office/officeart/2005/8/layout/orgChart1"/>
    <dgm:cxn modelId="{B1940332-F9C3-46C6-8BDC-E275BEA1A1B0}" type="presParOf" srcId="{50D27229-65AC-4B91-A6AE-FCD2A53AB747}" destId="{75C8ECC0-198A-40A9-806C-B28DC67F514D}" srcOrd="1" destOrd="0" presId="urn:microsoft.com/office/officeart/2005/8/layout/orgChart1"/>
    <dgm:cxn modelId="{2915CD1F-C8D7-4D8D-B5AA-EE35CD0CE6D1}" type="presParOf" srcId="{75C8ECC0-198A-40A9-806C-B28DC67F514D}" destId="{757EA8A8-BB45-46C5-A070-086F9722C4D6}" srcOrd="0" destOrd="0" presId="urn:microsoft.com/office/officeart/2005/8/layout/orgChart1"/>
    <dgm:cxn modelId="{294F57EB-376C-402F-B9E6-83C3D552B899}" type="presParOf" srcId="{75C8ECC0-198A-40A9-806C-B28DC67F514D}" destId="{57ED6392-EE1F-462D-99B4-65214CB99AC4}" srcOrd="1" destOrd="0" presId="urn:microsoft.com/office/officeart/2005/8/layout/orgChart1"/>
    <dgm:cxn modelId="{84221F96-A10C-4E36-9899-088C708C559D}" type="presParOf" srcId="{57ED6392-EE1F-462D-99B4-65214CB99AC4}" destId="{F6EA645C-476F-4D3F-95F3-3A19B1BBFFC4}" srcOrd="0" destOrd="0" presId="urn:microsoft.com/office/officeart/2005/8/layout/orgChart1"/>
    <dgm:cxn modelId="{3AA256F0-ABEB-4202-BC4E-95216700F06D}" type="presParOf" srcId="{F6EA645C-476F-4D3F-95F3-3A19B1BBFFC4}" destId="{1254ABBF-7772-407D-BC24-CB7A9687FA48}" srcOrd="0" destOrd="0" presId="urn:microsoft.com/office/officeart/2005/8/layout/orgChart1"/>
    <dgm:cxn modelId="{3766AC15-FC5F-4A12-AB23-A81882CC73F2}" type="presParOf" srcId="{F6EA645C-476F-4D3F-95F3-3A19B1BBFFC4}" destId="{0E1EE193-37BA-465B-A755-8FA4D9CC5AFE}" srcOrd="1" destOrd="0" presId="urn:microsoft.com/office/officeart/2005/8/layout/orgChart1"/>
    <dgm:cxn modelId="{90790292-974D-49F6-B8DB-7FAE9FE31038}" type="presParOf" srcId="{57ED6392-EE1F-462D-99B4-65214CB99AC4}" destId="{FCD91DCF-202F-466C-8C7C-9305146AE44A}" srcOrd="1" destOrd="0" presId="urn:microsoft.com/office/officeart/2005/8/layout/orgChart1"/>
    <dgm:cxn modelId="{F0459091-F41E-44A0-B034-77C4227D4E72}" type="presParOf" srcId="{57ED6392-EE1F-462D-99B4-65214CB99AC4}" destId="{DE9A2A2B-0C15-4A0D-BA43-1F9878DF34A2}" srcOrd="2" destOrd="0" presId="urn:microsoft.com/office/officeart/2005/8/layout/orgChart1"/>
    <dgm:cxn modelId="{EAF5966E-2CDF-4ABF-A3C7-6F72C87B1BE8}" type="presParOf" srcId="{50D27229-65AC-4B91-A6AE-FCD2A53AB747}" destId="{44CDB0E9-9467-4E93-94AC-1654377E89AA}" srcOrd="2" destOrd="0" presId="urn:microsoft.com/office/officeart/2005/8/layout/orgChart1"/>
    <dgm:cxn modelId="{ACDCE4DB-C316-42E4-A49B-3A6F89275912}" type="presParOf" srcId="{2DCD822A-8F25-4052-83FA-7D9E1CFAE248}" destId="{5E3D89E4-F398-4ED9-A96F-68072FB88D0B}" srcOrd="4" destOrd="0" presId="urn:microsoft.com/office/officeart/2005/8/layout/orgChart1"/>
    <dgm:cxn modelId="{8D944576-AC14-46AA-9B26-17F7344AA44F}" type="presParOf" srcId="{2DCD822A-8F25-4052-83FA-7D9E1CFAE248}" destId="{C8AB874B-5E56-4FBC-A992-AD3A2EBCDC13}" srcOrd="5" destOrd="0" presId="urn:microsoft.com/office/officeart/2005/8/layout/orgChart1"/>
    <dgm:cxn modelId="{2F0EB3E3-8226-40BF-BA12-30822DAE0C8F}" type="presParOf" srcId="{C8AB874B-5E56-4FBC-A992-AD3A2EBCDC13}" destId="{B3AD0657-6C47-419E-BCC9-9EF9075C37FD}" srcOrd="0" destOrd="0" presId="urn:microsoft.com/office/officeart/2005/8/layout/orgChart1"/>
    <dgm:cxn modelId="{E3544001-6127-4B62-BA8E-FB233BAFD3F6}" type="presParOf" srcId="{B3AD0657-6C47-419E-BCC9-9EF9075C37FD}" destId="{E0500997-FDF3-446E-A81A-31E84005046C}" srcOrd="0" destOrd="0" presId="urn:microsoft.com/office/officeart/2005/8/layout/orgChart1"/>
    <dgm:cxn modelId="{1203A33E-2337-47A9-B25C-004C630592A6}" type="presParOf" srcId="{B3AD0657-6C47-419E-BCC9-9EF9075C37FD}" destId="{87E8ADD6-5390-4917-9601-CA9AA0DD5065}" srcOrd="1" destOrd="0" presId="urn:microsoft.com/office/officeart/2005/8/layout/orgChart1"/>
    <dgm:cxn modelId="{EA8DE4EF-821A-4C42-9259-87D9FE2C5A99}" type="presParOf" srcId="{C8AB874B-5E56-4FBC-A992-AD3A2EBCDC13}" destId="{1739A21D-40CB-42AD-B002-60737243F5C4}" srcOrd="1" destOrd="0" presId="urn:microsoft.com/office/officeart/2005/8/layout/orgChart1"/>
    <dgm:cxn modelId="{41F678B1-5F28-4265-B59D-EA6C749C2466}" type="presParOf" srcId="{1739A21D-40CB-42AD-B002-60737243F5C4}" destId="{9625367B-CEAD-4C05-A25C-B68367227A7D}" srcOrd="0" destOrd="0" presId="urn:microsoft.com/office/officeart/2005/8/layout/orgChart1"/>
    <dgm:cxn modelId="{EC233247-15C9-431F-A5CA-AD0C35FE0B97}" type="presParOf" srcId="{1739A21D-40CB-42AD-B002-60737243F5C4}" destId="{F9E4D29A-6885-45D6-A02A-622A449CD6E3}" srcOrd="1" destOrd="0" presId="urn:microsoft.com/office/officeart/2005/8/layout/orgChart1"/>
    <dgm:cxn modelId="{A7DE81C2-A92C-4BA2-9182-70EE67C23F65}" type="presParOf" srcId="{F9E4D29A-6885-45D6-A02A-622A449CD6E3}" destId="{DD47B433-6963-49EC-BD42-9DBE4EADA73B}" srcOrd="0" destOrd="0" presId="urn:microsoft.com/office/officeart/2005/8/layout/orgChart1"/>
    <dgm:cxn modelId="{101DE54B-5153-41EB-AFAC-34C8831DA0DF}" type="presParOf" srcId="{DD47B433-6963-49EC-BD42-9DBE4EADA73B}" destId="{8CB2610F-44E8-4F26-8D31-7D5D2519177A}" srcOrd="0" destOrd="0" presId="urn:microsoft.com/office/officeart/2005/8/layout/orgChart1"/>
    <dgm:cxn modelId="{28A450E6-2E4F-4AC2-94AF-F056C0906875}" type="presParOf" srcId="{DD47B433-6963-49EC-BD42-9DBE4EADA73B}" destId="{CBBF98D9-58ED-4892-812B-74984E9DC870}" srcOrd="1" destOrd="0" presId="urn:microsoft.com/office/officeart/2005/8/layout/orgChart1"/>
    <dgm:cxn modelId="{2344FC2D-6E08-4A75-A432-27025EF1E0DA}" type="presParOf" srcId="{F9E4D29A-6885-45D6-A02A-622A449CD6E3}" destId="{21D96CFB-7641-49CD-81DD-6716B4A3399E}" srcOrd="1" destOrd="0" presId="urn:microsoft.com/office/officeart/2005/8/layout/orgChart1"/>
    <dgm:cxn modelId="{FCBF5E71-BA3C-4B9D-806C-5EFF6CBA54DE}" type="presParOf" srcId="{F9E4D29A-6885-45D6-A02A-622A449CD6E3}" destId="{C70DF51C-AF4C-4DD9-B5D7-816EA96DD0D7}" srcOrd="2" destOrd="0" presId="urn:microsoft.com/office/officeart/2005/8/layout/orgChart1"/>
    <dgm:cxn modelId="{102DC3AE-493A-446C-82C7-7FF2E8086108}" type="presParOf" srcId="{C8AB874B-5E56-4FBC-A992-AD3A2EBCDC13}" destId="{4B91F69C-4B10-4788-AFA6-8D148A81094A}" srcOrd="2" destOrd="0" presId="urn:microsoft.com/office/officeart/2005/8/layout/orgChart1"/>
    <dgm:cxn modelId="{FABA6116-A180-4388-862E-9745B5A22379}" type="presParOf" srcId="{9E7F237F-24A4-4EDF-B199-7E4010F0A6E7}" destId="{9A9D6D3E-7A7E-4228-A00B-97158D412456}" srcOrd="2" destOrd="0" presId="urn:microsoft.com/office/officeart/2005/8/layout/orgChart1"/>
  </dgm:cxnLst>
  <dgm:bg>
    <a:solidFill>
      <a:schemeClr val="accent4">
        <a:lumMod val="20000"/>
        <a:lumOff val="80000"/>
      </a:schemeClr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EA439-5EBA-43FD-861E-6ECEEA3591FC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E4B3A-FB49-4925-99D0-EC95462D1C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14348" y="1285860"/>
            <a:ext cx="742955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орнітологія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наука,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вивчає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птахів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складні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ходильних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ногах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наявні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цівки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язик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липкий;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трикамерне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серце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4-х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камерне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відсутній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сечовий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міхур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наявні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повітряні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мішки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запліднення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зовнішнє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помічниками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428604"/>
            <a:ext cx="7935893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Знайти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ознаки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характерні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</a:t>
            </a: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птахів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3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14290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Тіло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вкрите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шкірою із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шерстю.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Шкіра двошарова, досить товста і міцна. Зовнішній її шар -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епідерміс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під ним розташовується власне шкіра -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дерма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а під нею - шар підшкірної  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жирової клітковини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715016"/>
            <a:ext cx="8858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Волосяний покрив і підшкірний жир оберігають тіло від    зайвої втрати тепла.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canadianletters.com/canada/images/2007/seals/seals0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285992"/>
            <a:ext cx="3810000" cy="2819401"/>
          </a:xfrm>
          <a:prstGeom prst="rect">
            <a:avLst/>
          </a:prstGeom>
          <a:noFill/>
        </p:spPr>
      </p:pic>
      <p:pic>
        <p:nvPicPr>
          <p:cNvPr id="26628" name="Picture 4" descr="http://primpogoda.ru/images/cms/thumbs/a5b0aeaa3fa7d6e58d75710c18673bd7ec6d5f6d/11421_400_auto_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85992"/>
            <a:ext cx="4008439" cy="2886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142852"/>
            <a:ext cx="46350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Будова  шкіри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http://bibl.com.ua/pars_docs/refs/27/26278/26278_html_3e2b6d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74"/>
            <a:ext cx="5500726" cy="55007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72132" y="1357298"/>
            <a:ext cx="32146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епідерміс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– дерма;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підшкірна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жирова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клітковина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волосина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рецептори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дотику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 – сосочки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шкіри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артеріальні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венозні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капіляри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потова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залоза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корінь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волосини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нервові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закінчення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нерви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волосяного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мішка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8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Результат пошуку зображень за запитом &quot;підшерстя  ссавців&quot;"/>
          <p:cNvPicPr>
            <a:picLocks noChangeAspect="1" noChangeArrowheads="1"/>
          </p:cNvPicPr>
          <p:nvPr/>
        </p:nvPicPr>
        <p:blipFill>
          <a:blip r:embed="rId2"/>
          <a:srcRect t="16666"/>
          <a:stretch>
            <a:fillRect/>
          </a:stretch>
        </p:blipFill>
        <p:spPr bwMode="auto">
          <a:xfrm>
            <a:off x="0" y="1142984"/>
            <a:ext cx="9151922" cy="57150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0"/>
            <a:ext cx="7338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Шерсть у  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ссавц</a:t>
            </a:r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і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Результат пошуку зображень за запитом &quot;остьов волоски  ссавці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зультат пошуку зображень за запитом &quot;волосяний покрив ссавців&quot;"/>
          <p:cNvPicPr>
            <a:picLocks noChangeAspect="1" noChangeArrowheads="1"/>
          </p:cNvPicPr>
          <p:nvPr/>
        </p:nvPicPr>
        <p:blipFill>
          <a:blip r:embed="rId2"/>
          <a:srcRect b="1624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vitppt.com.ua/images/2/1894/960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://svitppt.com.ua/images/20/19718/960/img3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857232"/>
            <a:ext cx="79296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Кит та бегемот —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родичі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Порівняння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ДНК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показало,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їхній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загальний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предок жив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приблизно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54 млн.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тому.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4857760"/>
            <a:ext cx="821537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тигрів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смугасте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хутро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шкіра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0"/>
            <a:ext cx="7604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Хвилинка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- 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цікавинка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357562"/>
            <a:ext cx="31432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Слух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набагато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чутливіший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собаки.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Кішка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межах 65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кгц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людина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у межах 20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кгц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."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429264"/>
            <a:ext cx="4286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Коли жираф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народжує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дитинча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падає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висоти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півтора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метра.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www.alearned.com/wp-content/uploads/2013/12/Hippopotamus_-_04-300x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2428872" cy="1619248"/>
          </a:xfrm>
          <a:prstGeom prst="rect">
            <a:avLst/>
          </a:prstGeom>
          <a:noFill/>
        </p:spPr>
      </p:pic>
      <p:pic>
        <p:nvPicPr>
          <p:cNvPr id="22534" name="Picture 6" descr="http://www.anglet-tourisme.com/fr/a-voir-a-faire/incontournables/activites/images/itsas-ari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285860"/>
            <a:ext cx="2367939" cy="1724027"/>
          </a:xfrm>
          <a:prstGeom prst="rect">
            <a:avLst/>
          </a:prstGeom>
          <a:noFill/>
        </p:spPr>
      </p:pic>
      <p:pic>
        <p:nvPicPr>
          <p:cNvPr id="22536" name="Picture 8" descr="http://www.vancomycin.ru/wp-content/uploads/2015/10/12390-300x2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643182"/>
            <a:ext cx="2643186" cy="2114550"/>
          </a:xfrm>
          <a:prstGeom prst="rect">
            <a:avLst/>
          </a:prstGeom>
          <a:noFill/>
        </p:spPr>
      </p:pic>
      <p:pic>
        <p:nvPicPr>
          <p:cNvPr id="22538" name="Picture 10" descr="http://www.likeinvest.org.gamintwo.ru/mini/201304/1729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5214950"/>
            <a:ext cx="2428860" cy="1515252"/>
          </a:xfrm>
          <a:prstGeom prst="rect">
            <a:avLst/>
          </a:prstGeom>
          <a:noFill/>
        </p:spPr>
      </p:pic>
      <p:pic>
        <p:nvPicPr>
          <p:cNvPr id="22540" name="Picture 12" descr="http://dubaieyes.net/up/upadmin/126016560010890668733591-358096050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3" y="3071810"/>
            <a:ext cx="2137795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ссавців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характерний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високий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обміну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зумовлений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добре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розвиненими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травною,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дихальною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кровоносною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видільною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системами.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8771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Запам'ятайте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найважливіше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71501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Завдяки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ссавці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гомойотермними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/>
              <a:t>( теплокровними)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організмами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зберігають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сталу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температуру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тіла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25604" name="Picture 4" descr="http://edufuture.biz/images/2/26/M2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643182"/>
            <a:ext cx="4429156" cy="2908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52"/>
            <a:ext cx="8262703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71604" y="6072206"/>
            <a:ext cx="61278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 об’єднує всіх цих тварин?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13"/>
          <p:cNvSpPr>
            <a:spLocks noChangeArrowheads="1" noChangeShapeType="1" noTextEdit="1"/>
          </p:cNvSpPr>
          <p:nvPr/>
        </p:nvSpPr>
        <p:spPr bwMode="auto">
          <a:xfrm>
            <a:off x="214282" y="457200"/>
            <a:ext cx="8715436" cy="8382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9525">
                  <a:solidFill>
                    <a:srgbClr val="800000"/>
                  </a:solidFill>
                  <a:miter lim="800000"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Диференціація</a:t>
            </a:r>
            <a:r>
              <a:rPr lang="ru-RU" sz="3600" kern="10" dirty="0" smtClean="0">
                <a:ln w="9525">
                  <a:solidFill>
                    <a:srgbClr val="800000"/>
                  </a:solidFill>
                  <a:miter lim="800000"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 </a:t>
            </a:r>
            <a:r>
              <a:rPr lang="ru-RU" sz="3600" kern="10" dirty="0" err="1" smtClean="0">
                <a:ln w="9525">
                  <a:solidFill>
                    <a:srgbClr val="800000"/>
                  </a:solidFill>
                  <a:miter lim="800000"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зубів</a:t>
            </a:r>
            <a:endParaRPr lang="ru-RU" sz="3600" kern="10" dirty="0">
              <a:ln w="9525">
                <a:solidFill>
                  <a:srgbClr val="800000"/>
                </a:solidFill>
                <a:miter lim="800000"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pic>
        <p:nvPicPr>
          <p:cNvPr id="66562" name="Picture 2" descr="http://byology.ru/wp-content/uploads/2010/11/1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710610" cy="5314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339752" y="260648"/>
            <a:ext cx="3672408" cy="9361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    </a:t>
            </a:r>
            <a:r>
              <a:rPr kumimoji="0" lang="uk-UA" sz="44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Book Antiqua" pitchFamily="18" charset="0"/>
                <a:ea typeface="+mj-ea"/>
                <a:cs typeface="+mj-cs"/>
              </a:rPr>
              <a:t>Зуби</a:t>
            </a:r>
            <a:r>
              <a:rPr kumimoji="0" lang="uk-UA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D:\ДОКУМЕНТАЦІЯ\ALLA\зоологія\картинки\vedm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2016224" cy="24688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ДОКУМЕНТАЦІЯ\ALLA\зоологія\картинки\090803-mouse-green-tooth-stem-cells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84784"/>
            <a:ext cx="2376264" cy="2495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:\ДОКУМЕНТАЦІЯ\ALLA\зоологія\картинки\1297199090_kazh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84784"/>
            <a:ext cx="2981066" cy="24688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:\ДОКУМЕНТАЦІЯ\ALLA\зоологія\картинки\caval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2096596" cy="25351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ДОКУМЕНТАЦІЯ\ALLA\зоологія\картинки\73945031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50600"/>
            <a:ext cx="2232248" cy="25336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D:\ДОКУМЕНТАЦІЯ\ALLA\зоологія\картинки\teeth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262438"/>
            <a:ext cx="3240360" cy="22629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428736"/>
            <a:ext cx="7429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чуття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способу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життя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ссавців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Так,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багатьох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ссавців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добре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розвинений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нюх,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завдяки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якому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уникають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ворогів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знаходять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здобич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приваблюють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особин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протилежної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статі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впізнають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малят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А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китів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дельфінів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морських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ссавців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 нюх не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розвинений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56990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чуття</a:t>
            </a: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Результат пошуку зображень за запитом &quot;нюх у ссавці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00438"/>
            <a:ext cx="4189422" cy="3090863"/>
          </a:xfrm>
          <a:prstGeom prst="rect">
            <a:avLst/>
          </a:prstGeom>
          <a:noFill/>
        </p:spPr>
      </p:pic>
      <p:pic>
        <p:nvPicPr>
          <p:cNvPr id="9222" name="Picture 6" descr="Результат пошуку зображень за запитом &quot;нюх у ссавців кити та дельфіни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00438"/>
            <a:ext cx="4357686" cy="3075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1439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більшості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ссавців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гострий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слух.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Звукові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хвилі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вловлює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концентрує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спрямовує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слуховий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прохід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вушна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раковина.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утворюють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зовнішнє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вухо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більшості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ссавців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рухоме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спрямовується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звуку.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Досконалішу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будову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середнє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та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внутрішнє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вухо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Ссавці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досконаліший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слух,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птахи.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6072206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здатність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ехолокації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дельфіни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кажани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тюлені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Результат пошуку зображень за запитом &quot;слух у ссавці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357430"/>
            <a:ext cx="4172270" cy="3071834"/>
          </a:xfrm>
          <a:prstGeom prst="rect">
            <a:avLst/>
          </a:prstGeom>
          <a:noFill/>
        </p:spPr>
      </p:pic>
      <p:pic>
        <p:nvPicPr>
          <p:cNvPr id="8198" name="Picture 6" descr="Результат пошуку зображень за запитом &quot;слух у ссавців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464572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Добре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розвинений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зір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у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нічних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тих,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живуть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відкритій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місцевості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антилопи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ссавців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здатні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розрізняти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кольори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лісових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мешканців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розвинений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гірше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ґрунтових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кріт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сліпак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зовсім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зредукований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Результат пошуку зображень за запитом &quot;зір у ссавці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955822"/>
            <a:ext cx="4071934" cy="2902178"/>
          </a:xfrm>
          <a:prstGeom prst="rect">
            <a:avLst/>
          </a:prstGeom>
          <a:noFill/>
        </p:spPr>
      </p:pic>
      <p:pic>
        <p:nvPicPr>
          <p:cNvPr id="7172" name="Picture 4" descr="Результат пошуку зображень за запитом &quot;зір у ссавців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17829"/>
            <a:ext cx="2928926" cy="2840172"/>
          </a:xfrm>
          <a:prstGeom prst="rect">
            <a:avLst/>
          </a:prstGeom>
          <a:noFill/>
        </p:spPr>
      </p:pic>
      <p:pic>
        <p:nvPicPr>
          <p:cNvPr id="7174" name="Picture 6" descr="Результат пошуку зображень за запитом &quot;мавпи східної півкулі.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571612"/>
            <a:ext cx="2696984" cy="2400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Результат пошуку зображень за запитом &quot;вібрис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68356"/>
            <a:ext cx="4214810" cy="2989644"/>
          </a:xfrm>
          <a:prstGeom prst="rect">
            <a:avLst/>
          </a:prstGeom>
          <a:noFill/>
        </p:spPr>
      </p:pic>
      <p:pic>
        <p:nvPicPr>
          <p:cNvPr id="44036" name="Picture 4" descr="Результат пошуку зображень за запитом &quot;вібриси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84810"/>
            <a:ext cx="4119558" cy="3073190"/>
          </a:xfrm>
          <a:prstGeom prst="rect">
            <a:avLst/>
          </a:prstGeom>
          <a:noFill/>
        </p:spPr>
      </p:pic>
      <p:pic>
        <p:nvPicPr>
          <p:cNvPr id="44038" name="Picture 6" descr="Результат пошуку зображень за запитом &quot;вібриси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214422"/>
            <a:ext cx="5715000" cy="253365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0"/>
            <a:ext cx="478634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Вібриси</a:t>
            </a: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.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0"/>
            <a:ext cx="6717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Розмноження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ссавців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0001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Роздільностатеві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тварини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428736"/>
            <a:ext cx="3298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Запліднення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внутрішнє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857364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Зародок розвивається в організмі матері (крім однопрохідних,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що відкладають яйця)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500306"/>
            <a:ext cx="8929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Харчування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ембріонів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плаценти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дитячого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000372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ссавці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піклуються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 потомство,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виражається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захисті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дитинчат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вигодовуванні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молоком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Результат пошуку зображень за запитом &quot;розмноження ссавці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0988" y="714356"/>
            <a:ext cx="2523012" cy="1889457"/>
          </a:xfrm>
          <a:prstGeom prst="rect">
            <a:avLst/>
          </a:prstGeom>
          <a:noFill/>
        </p:spPr>
      </p:pic>
      <p:pic>
        <p:nvPicPr>
          <p:cNvPr id="6148" name="Picture 4" descr="Результат пошуку зображень за запитом &quot;розмноження ссавців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143380"/>
            <a:ext cx="3357554" cy="2500306"/>
          </a:xfrm>
          <a:prstGeom prst="rect">
            <a:avLst/>
          </a:prstGeom>
          <a:noFill/>
        </p:spPr>
      </p:pic>
      <p:pic>
        <p:nvPicPr>
          <p:cNvPr id="6150" name="Picture 6" descr="Результат пошуку зображень за запитом &quot;вигодовування молоком ссавців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3" y="4143380"/>
            <a:ext cx="2449275" cy="2500306"/>
          </a:xfrm>
          <a:prstGeom prst="rect">
            <a:avLst/>
          </a:prstGeom>
          <a:noFill/>
        </p:spPr>
      </p:pic>
      <p:pic>
        <p:nvPicPr>
          <p:cNvPr id="5122" name="Picture 2" descr="Результат пошуку зображень за запитом &quot;вигодовування молоком ссавців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143380"/>
            <a:ext cx="2242754" cy="2586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Результат пошуку зображень за запитом &quot;розмноження ссавці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shkolageo.ru/mpakard/%D0%97%D0%BE%D0%B2%D0%BD%D1%96%D1%88%D0%BD%D1%8F+%D0%B1%D1%83%D0%B4%D0%BE%D0%B2%D0%B0+%D0%9A%D0%BE%D1%80%D0%BE%D1%82%D0%BA%D0%BE+%D0%BF%D1%80%D0%BE+%D0%B3%D0%BE%D0%BB%D0%BE%D0%B2%D0%BD%D0%B5+%D0%A1%D1%81%D0%B0%D0%B2%D1%86%D1%96+%D1%82%D0%B5%D0%BF%D0%BB%D0%BE%D0%BA%D1%80%D0%BE%D0%B2%D0%BD%D1%96+%D1%85%D1%80%D0%B5%D0%B1%D0%B5%D1%82%D0%BD%D1%96+%D1%82%D0%B2%D0%B0%D1%80%D0%B8%D0%BD%D0%B8d/img2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000" y="642918"/>
            <a:ext cx="9130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571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-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особливості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життєдіяльності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дали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можливість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ссавцям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полонити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середовища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зайняти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панівне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становище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планеті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0"/>
            <a:ext cx="4649927" cy="646331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проблемне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запитання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lang="ru-RU" sz="36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</a:endParaRPr>
          </a:p>
        </p:txBody>
      </p:sp>
      <p:pic>
        <p:nvPicPr>
          <p:cNvPr id="2051" name="Picture 3" descr="https://ds02.infourok.ru/uploads/ex/0eee/00016e7d-9d56fd69/hello_html_m799921ff.jpg"/>
          <p:cNvPicPr>
            <a:picLocks noChangeAspect="1" noChangeArrowheads="1"/>
          </p:cNvPicPr>
          <p:nvPr/>
        </p:nvPicPr>
        <p:blipFill>
          <a:blip r:embed="rId2"/>
          <a:srcRect r="390" b="14062"/>
          <a:stretch>
            <a:fillRect/>
          </a:stretch>
        </p:blipFill>
        <p:spPr bwMode="auto">
          <a:xfrm>
            <a:off x="0" y="4572008"/>
            <a:ext cx="3532904" cy="2285992"/>
          </a:xfrm>
          <a:prstGeom prst="rect">
            <a:avLst/>
          </a:prstGeom>
          <a:noFill/>
        </p:spPr>
      </p:pic>
      <p:pic>
        <p:nvPicPr>
          <p:cNvPr id="2053" name="Picture 5" descr="http://vidomosti-ua.com/photo/original-13777773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071678"/>
            <a:ext cx="4429124" cy="2657475"/>
          </a:xfrm>
          <a:prstGeom prst="rect">
            <a:avLst/>
          </a:prstGeom>
          <a:noFill/>
        </p:spPr>
      </p:pic>
      <p:pic>
        <p:nvPicPr>
          <p:cNvPr id="2055" name="Picture 7" descr="https://allyslide.com/thumbs/4627b6513e6973bc7ee1655b490fafdd/img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286256"/>
            <a:ext cx="3428992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357430"/>
            <a:ext cx="4237250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ССАВЦ</a:t>
            </a:r>
            <a:r>
              <a:rPr lang="uk-UA" sz="8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І</a:t>
            </a:r>
            <a:endParaRPr lang="ru-RU" sz="8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714357"/>
            <a:ext cx="821537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Живляться тільки рослинною їжею.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Зуби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ссавців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диференційовані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різці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ікла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кутні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Тіло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голову,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тулуб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кінцівками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Шкіра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має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розвинені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залози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сальні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потові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пахучі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молочні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5.Шкіра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суха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без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залоз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</a:t>
            </a:r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rgbClr val="00B050"/>
                </a:solidFill>
              </a:rPr>
              <a:t>Деякі</a:t>
            </a:r>
            <a:r>
              <a:rPr lang="ru-RU" sz="2800" dirty="0" smtClean="0">
                <a:solidFill>
                  <a:srgbClr val="00B050"/>
                </a:solidFill>
              </a:rPr>
              <a:t>  </a:t>
            </a:r>
            <a:r>
              <a:rPr lang="ru-RU" sz="2800" dirty="0" err="1" smtClean="0">
                <a:solidFill>
                  <a:srgbClr val="00B050"/>
                </a:solidFill>
              </a:rPr>
              <a:t>ссавці</a:t>
            </a:r>
            <a:r>
              <a:rPr lang="ru-RU" sz="2800" dirty="0" smtClean="0">
                <a:solidFill>
                  <a:srgbClr val="00B050"/>
                </a:solidFill>
              </a:rPr>
              <a:t>  </a:t>
            </a:r>
            <a:r>
              <a:rPr lang="ru-RU" sz="2800" dirty="0" err="1" smtClean="0">
                <a:solidFill>
                  <a:srgbClr val="00B050"/>
                </a:solidFill>
              </a:rPr>
              <a:t>орієнтуються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</a:rPr>
              <a:t>з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</a:rPr>
              <a:t>допомогою</a:t>
            </a:r>
            <a:r>
              <a:rPr lang="ru-RU" sz="2800" dirty="0" smtClean="0">
                <a:solidFill>
                  <a:srgbClr val="00B050"/>
                </a:solidFill>
              </a:rPr>
              <a:t>  </a:t>
            </a:r>
            <a:r>
              <a:rPr lang="ru-RU" sz="2800" dirty="0" err="1" smtClean="0">
                <a:solidFill>
                  <a:srgbClr val="00B050"/>
                </a:solidFill>
              </a:rPr>
              <a:t>ультразвукової</a:t>
            </a:r>
            <a:r>
              <a:rPr lang="ru-RU" sz="2800" dirty="0" smtClean="0">
                <a:solidFill>
                  <a:srgbClr val="00B050"/>
                </a:solidFill>
              </a:rPr>
              <a:t>  </a:t>
            </a:r>
            <a:r>
              <a:rPr lang="ru-RU" sz="2800" dirty="0" err="1" smtClean="0">
                <a:solidFill>
                  <a:srgbClr val="00B050"/>
                </a:solidFill>
              </a:rPr>
              <a:t>ехолокації</a:t>
            </a:r>
            <a:r>
              <a:rPr lang="ru-RU" sz="2800" dirty="0" smtClean="0">
                <a:solidFill>
                  <a:srgbClr val="00B050"/>
                </a:solidFill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кінцівки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пальців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4.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приймають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участь у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ковтанні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їжі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Добре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розвинені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чуття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10.Виношування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малят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вигодовування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молоком;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0"/>
            <a:ext cx="57193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Знайти</a:t>
            </a: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вірні</a:t>
            </a: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твердження</a:t>
            </a: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1138773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Клас Ссавці. </a:t>
            </a:r>
          </a:p>
          <a:p>
            <a:r>
              <a:rPr lang="uk-UA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Загальна   характеристика    класу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2000240"/>
            <a:ext cx="592935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План уроку : </a:t>
            </a:r>
          </a:p>
          <a:p>
            <a:endParaRPr lang="ru-RU" sz="2800" dirty="0" smtClean="0"/>
          </a:p>
          <a:p>
            <a:r>
              <a:rPr lang="uk-UA" sz="2800" dirty="0" smtClean="0"/>
              <a:t>1.Загальна характеристика класу.</a:t>
            </a:r>
          </a:p>
          <a:p>
            <a:endParaRPr lang="ru-RU" sz="2800" dirty="0" smtClean="0"/>
          </a:p>
          <a:p>
            <a:r>
              <a:rPr lang="uk-UA" sz="2800" dirty="0" smtClean="0"/>
              <a:t>2. Середовище існування.</a:t>
            </a:r>
          </a:p>
          <a:p>
            <a:endParaRPr lang="ru-RU" sz="2800" dirty="0" smtClean="0"/>
          </a:p>
          <a:p>
            <a:r>
              <a:rPr lang="uk-UA" sz="2800" dirty="0" smtClean="0"/>
              <a:t>3. Зовнішня будова, покриви.</a:t>
            </a:r>
          </a:p>
          <a:p>
            <a:endParaRPr lang="uk-UA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1470025"/>
          </a:xfrm>
        </p:spPr>
        <p:txBody>
          <a:bodyPr/>
          <a:lstStyle/>
          <a:p>
            <a:r>
              <a:rPr lang="uk-UA" u="sng" dirty="0" smtClean="0"/>
              <a:t>Систематичне положення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17221" y="1660634"/>
            <a:ext cx="6400800" cy="714380"/>
          </a:xfrm>
        </p:spPr>
        <p:txBody>
          <a:bodyPr/>
          <a:lstStyle/>
          <a:p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ХОРДОВІ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08542" y="3088562"/>
            <a:ext cx="640080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ПІДТИП ЧЕРЕПНІ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500166" y="4500570"/>
            <a:ext cx="640080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КЛАС  ССАВЦІ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242072" y="2216526"/>
            <a:ext cx="357190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429124" y="3714752"/>
            <a:ext cx="357190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320504" y="5355837"/>
            <a:ext cx="6400800" cy="714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ЧИСЕЛЬНІСТЬ ≈ 5000 ВИДІВ, А В УКРАЇНІ – 100 ВИДІВ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vitppt.com.ua/images/7/6009/960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-fotki.yandex.ru/get/4708/113882196.d3/0_63ca8_bc92136a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71546"/>
            <a:ext cx="4762500" cy="47529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929322" y="1500174"/>
            <a:ext cx="16430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голова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00826" y="2714620"/>
            <a:ext cx="9909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шия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5143512"/>
            <a:ext cx="12649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тулуб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785926"/>
            <a:ext cx="12121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хвіст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72198" y="5000636"/>
            <a:ext cx="18806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Кінцівки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>
            <a:stCxn id="9" idx="2"/>
          </p:cNvCxnSpPr>
          <p:nvPr/>
        </p:nvCxnSpPr>
        <p:spPr>
          <a:xfrm rot="16200000" flipH="1">
            <a:off x="1452660" y="2167047"/>
            <a:ext cx="272481" cy="679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1"/>
          </p:cNvCxnSpPr>
          <p:nvPr/>
        </p:nvCxnSpPr>
        <p:spPr>
          <a:xfrm rot="10800000">
            <a:off x="4786314" y="1643050"/>
            <a:ext cx="1143008" cy="149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1"/>
          </p:cNvCxnSpPr>
          <p:nvPr/>
        </p:nvCxnSpPr>
        <p:spPr>
          <a:xfrm rot="10800000">
            <a:off x="4929190" y="2571744"/>
            <a:ext cx="1571636" cy="435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4643438" y="4572008"/>
            <a:ext cx="157163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>
            <a:off x="2571736" y="4714884"/>
            <a:ext cx="364333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2035951" y="4107661"/>
            <a:ext cx="200026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928662" y="357166"/>
            <a:ext cx="7338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ВІДДІЛИ  ТІЛА  ССАВЦІВ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Результат пошуку зображень за запитом &quot;волосяний покрив ссавці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445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Результат пошуку зображень за запитом &quot;підшерстя  ссавці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079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527</Words>
  <PresentationFormat>Экран (4:3)</PresentationFormat>
  <Paragraphs>93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Систематичне положення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52</cp:revision>
  <dcterms:modified xsi:type="dcterms:W3CDTF">2016-11-29T16:29:12Z</dcterms:modified>
</cp:coreProperties>
</file>