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9" r:id="rId3"/>
    <p:sldId id="260" r:id="rId4"/>
    <p:sldId id="263" r:id="rId5"/>
    <p:sldId id="266" r:id="rId6"/>
    <p:sldId id="264" r:id="rId7"/>
    <p:sldId id="265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8" name="Рисунок 7" descr="1-2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46" y="0"/>
            <a:ext cx="913810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946" y="0"/>
            <a:ext cx="913810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8" name="Рисунок 7" descr="6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9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8" name="Рисунок 7" descr="6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  <p:pic>
        <p:nvPicPr>
          <p:cNvPr id="9" name="Рисунок 8" descr="8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2151" y="0"/>
            <a:ext cx="909969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7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64" y="0"/>
            <a:ext cx="912927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A6F43-ECE7-4D06-8ED7-608C4E0DB824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0D6CC-42CD-4AAD-B62B-E256D7FBBB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-3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946" y="0"/>
            <a:ext cx="9138108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6;&#1086;&#1084;&#1072;\Desktop\1%20&#1074;&#1077;&#1088;&#1077;&#1089;&#1085;&#1103;%202017\&#1055;&#1110;&#1089;&#1085;&#1103;%20&#1087;&#1088;&#1086;%20&#1091;&#1082;&#1088;&#1072;&#1111;&#1085;&#1091;-%20-%20&#1062;&#1077;%20&#1082;&#1088;&#1072;&#1081;%20&#1076;&#1077;%20&#1103;%20&#1088;&#1086;&#1076;&#1080;&#1083;&#1072;&#1089;&#1100;%20&#1080;%20&#1078;&#1080;&#1074;&#1091;%20+.mp3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313184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/>
            </a:r>
            <a:br>
              <a:rPr lang="ru-RU" sz="8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</a:br>
            <a:r>
              <a:rPr lang="ru-RU" sz="7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Ми – </a:t>
            </a:r>
            <a:r>
              <a:rPr lang="ru-RU" sz="7000" b="1" dirty="0" err="1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діти</a:t>
            </a:r>
            <a:r>
              <a:rPr lang="ru-RU" sz="7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 </a:t>
            </a:r>
            <a:br>
              <a:rPr lang="ru-RU" sz="7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</a:br>
            <a:r>
              <a:rPr lang="uk-UA" sz="7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є</a:t>
            </a:r>
            <a:r>
              <a:rPr lang="ru-RU" sz="7000" b="1" dirty="0" err="1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вропейської</a:t>
            </a:r>
            <a:r>
              <a:rPr lang="ru-RU" sz="7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 </a:t>
            </a:r>
            <a:r>
              <a:rPr lang="ru-RU" sz="7000" b="1" dirty="0" err="1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родини</a:t>
            </a:r>
            <a:r>
              <a:rPr lang="ru-RU" sz="8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8000" b="1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ru-RU" sz="80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491880" y="3645024"/>
            <a:ext cx="5364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Виконали вчителі  початкових класів</a:t>
            </a:r>
            <a:r>
              <a:rPr lang="en-US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 </a:t>
            </a:r>
            <a:endParaRPr lang="uk-UA" sz="2400" b="1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>
                <a:glow rad="127000">
                  <a:schemeClr val="bg1"/>
                </a:glow>
              </a:effectLst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ЗОШ І-ІІІ ст.  №118  </a:t>
            </a:r>
            <a:r>
              <a:rPr lang="uk-UA" sz="24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м.Харкова</a:t>
            </a:r>
            <a:endParaRPr lang="uk-UA" sz="2400" b="1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>
                <a:glow rad="127000">
                  <a:schemeClr val="bg1"/>
                </a:glow>
              </a:effectLst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24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Мамцева</a:t>
            </a:r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 І.О., </a:t>
            </a:r>
            <a:r>
              <a:rPr lang="uk-UA" sz="2400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Ященко</a:t>
            </a:r>
            <a:r>
              <a:rPr lang="uk-UA" sz="2400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>
                  <a:glow rad="127000">
                    <a:schemeClr val="bg1"/>
                  </a:glow>
                </a:effectLst>
              </a:rPr>
              <a:t> І.В.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7" name="Picture 2" descr="C:\Users\Рома\Desktop\102337065___0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47390" y="3965440"/>
            <a:ext cx="1645171" cy="4139952"/>
          </a:xfrm>
          <a:prstGeom prst="rect">
            <a:avLst/>
          </a:prstGeom>
          <a:noFill/>
        </p:spPr>
      </p:pic>
      <p:pic>
        <p:nvPicPr>
          <p:cNvPr id="8" name="Picture 2" descr="C:\Users\Рома\Desktop\102337065___0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991298" y="3929436"/>
            <a:ext cx="1645171" cy="4211960"/>
          </a:xfrm>
          <a:prstGeom prst="rect">
            <a:avLst/>
          </a:prstGeom>
          <a:noFill/>
        </p:spPr>
      </p:pic>
      <p:pic>
        <p:nvPicPr>
          <p:cNvPr id="7170" name="Picture 2" descr="C:\Users\Рома\Desktop\63291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96952"/>
            <a:ext cx="3165152" cy="2120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Ми – діти </a:t>
            </a:r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європейської родини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098" name="Picture 2" descr="C:\Users\Рома\Desktop\wikipedia_children-39-s_da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14434"/>
            <a:ext cx="6110647" cy="5343566"/>
          </a:xfrm>
          <a:prstGeom prst="rect">
            <a:avLst/>
          </a:prstGeom>
          <a:noFill/>
        </p:spPr>
      </p:pic>
      <p:pic>
        <p:nvPicPr>
          <p:cNvPr id="5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9808"/>
            <a:ext cx="2648570" cy="1728192"/>
          </a:xfrm>
          <a:prstGeom prst="rect">
            <a:avLst/>
          </a:prstGeom>
          <a:noFill/>
        </p:spPr>
      </p:pic>
      <p:pic>
        <p:nvPicPr>
          <p:cNvPr id="6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430" y="5129808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16024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0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Україна</a:t>
            </a:r>
            <a:r>
              <a:rPr lang="ru-RU" sz="5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, одна </a:t>
            </a:r>
            <a:r>
              <a:rPr lang="ru-RU" sz="50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з</a:t>
            </a:r>
            <a:r>
              <a:rPr lang="ru-RU" sz="5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50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найбільших</a:t>
            </a:r>
            <a:r>
              <a:rPr lang="ru-RU" sz="5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держав у </a:t>
            </a:r>
            <a:r>
              <a:rPr lang="ru-RU" sz="50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Європі</a:t>
            </a:r>
            <a:endParaRPr lang="ru-RU" sz="5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 descr="C:\Users\Рома\Desktop\266563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060848"/>
            <a:ext cx="5976664" cy="4329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Український віночок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146" name="Picture 2" descr="C:\Users\Рома\Desktop\ui1468245140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316" y="1657350"/>
            <a:ext cx="7577100" cy="4697802"/>
          </a:xfrm>
          <a:prstGeom prst="rect">
            <a:avLst/>
          </a:prstGeom>
          <a:noFill/>
        </p:spPr>
      </p:pic>
      <p:pic>
        <p:nvPicPr>
          <p:cNvPr id="5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9808"/>
            <a:ext cx="2648570" cy="1728192"/>
          </a:xfrm>
          <a:prstGeom prst="rect">
            <a:avLst/>
          </a:prstGeom>
          <a:noFill/>
        </p:spPr>
      </p:pic>
      <p:pic>
        <p:nvPicPr>
          <p:cNvPr id="6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129808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Робота в парах</a:t>
            </a:r>
            <a:endParaRPr lang="ru-RU" sz="6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7170" name="Picture 2" descr="C:\Users\Рома\Desktop\926a871a0e551ae421eb69bd4fcd61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191250" cy="4819650"/>
          </a:xfrm>
          <a:prstGeom prst="rect">
            <a:avLst/>
          </a:prstGeom>
          <a:noFill/>
        </p:spPr>
      </p:pic>
      <p:pic>
        <p:nvPicPr>
          <p:cNvPr id="7171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9808"/>
            <a:ext cx="2648570" cy="1728192"/>
          </a:xfrm>
          <a:prstGeom prst="rect">
            <a:avLst/>
          </a:prstGeom>
          <a:noFill/>
        </p:spPr>
      </p:pic>
      <p:pic>
        <p:nvPicPr>
          <p:cNvPr id="6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430" y="5129808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Франція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8195" name="Picture 3" descr="C:\Users\Рома\Desktop\france_fla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7200800" cy="4800533"/>
          </a:xfrm>
          <a:prstGeom prst="rect">
            <a:avLst/>
          </a:prstGeom>
          <a:noFill/>
        </p:spPr>
      </p:pic>
      <p:pic>
        <p:nvPicPr>
          <p:cNvPr id="819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7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3826768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Євродіснейленд</a:t>
            </a:r>
            <a:endParaRPr lang="ru-RU" sz="4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9218" name="Picture 2" descr="фран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88640"/>
            <a:ext cx="2859013" cy="296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4048" y="3933056"/>
            <a:ext cx="38267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50" normalizeH="0" baseline="0" noProof="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12976"/>
            <a:ext cx="6698565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Парк розваг  дикої природи</a:t>
            </a:r>
            <a:endParaRPr lang="ru-RU" sz="4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9219" name="Picture 3" descr="Ле П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789040"/>
            <a:ext cx="6264696" cy="2874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Данія</a:t>
            </a:r>
            <a:endParaRPr lang="ru-RU" sz="6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42" name="Picture 2" descr="Д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4602" y="2132856"/>
            <a:ext cx="672204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5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Парк </a:t>
            </a:r>
            <a:r>
              <a:rPr lang="uk-UA" sz="5500" b="1" spc="50" dirty="0" err="1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Дьюрс-Соммерленд</a:t>
            </a:r>
            <a:endParaRPr lang="ru-RU" sz="55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266" name="Picture 2" descr="Дьюрс-Сом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534225" cy="503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Німеччина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2290" name="Picture 2" descr="Герм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5180806" cy="301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Парк розваг конструктор </a:t>
            </a:r>
            <a:r>
              <a:rPr lang="uk-UA" b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“Лего”</a:t>
            </a:r>
            <a:endParaRPr lang="ru-RU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3314" name="Picture 2" descr="Леголенд%20Гюнцбург%2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747265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ма\Desktop\1408455814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Швеція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4338" name="Picture 2" descr="Шве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988839"/>
            <a:ext cx="6141859" cy="3442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Італія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5362" name="Picture 2" descr="Итал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05144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Парк “МУВИЛЕНД”</a:t>
            </a:r>
            <a:r>
              <a:rPr lang="ru-RU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6386" name="Picture 2" descr="Парк МУВИЛЕН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207" y="1412776"/>
            <a:ext cx="694256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Велика Британія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7410" name="Picture 2" descr="Великобрит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709555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Острів пригод</a:t>
            </a:r>
            <a:b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uk-UA" sz="5400" b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</a:t>
            </a:r>
            <a:r>
              <a:rPr lang="uk-UA" sz="5400" b="1" i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Саутенд-он-Сі”</a:t>
            </a:r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54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8434" name="Picture 2" descr="Саутенд-он-С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786263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Іспанія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9458" name="Picture 2" descr="Исп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7"/>
            <a:ext cx="6394914" cy="35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33600" cy="1914525"/>
          </a:xfrm>
          <a:prstGeom prst="rect">
            <a:avLst/>
          </a:prstGeom>
          <a:noFill/>
        </p:spPr>
      </p:pic>
      <p:pic>
        <p:nvPicPr>
          <p:cNvPr id="6" name="Picture 4" descr="C:\Users\Рома\Desktop\133448382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0"/>
            <a:ext cx="21336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Джунглі-парк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482" name="Picture 2" descr="dzhungli-park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492054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jungle-park-mallor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8062" y="3589175"/>
            <a:ext cx="4925938" cy="32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Ми – діти </a:t>
            </a:r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європейської родини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Picture 2" descr="C:\Users\Рома\Desktop\63291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74976"/>
            <a:ext cx="6336704" cy="4245592"/>
          </a:xfrm>
          <a:prstGeom prst="rect">
            <a:avLst/>
          </a:prstGeom>
          <a:noFill/>
        </p:spPr>
      </p:pic>
      <p:pic>
        <p:nvPicPr>
          <p:cNvPr id="22530" name="Picture 2" descr="C:\Users\Рома\Desktop\cvet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34000"/>
            <a:ext cx="1905000" cy="1524000"/>
          </a:xfrm>
          <a:prstGeom prst="rect">
            <a:avLst/>
          </a:prstGeom>
          <a:noFill/>
        </p:spPr>
      </p:pic>
      <p:pic>
        <p:nvPicPr>
          <p:cNvPr id="22531" name="Picture 3" descr="C:\Users\Рома\Desktop\cvet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5334000"/>
            <a:ext cx="1905000" cy="1524000"/>
          </a:xfrm>
          <a:prstGeom prst="rect">
            <a:avLst/>
          </a:prstGeom>
          <a:noFill/>
        </p:spPr>
      </p:pic>
      <p:pic>
        <p:nvPicPr>
          <p:cNvPr id="6" name="Пісня про україну- - Це край де я родилась и живу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9552" y="404664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57504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uk-UA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Ми усі-одна сім’я, неповторні – ти і я !</a:t>
            </a:r>
            <a:r>
              <a:rPr lang="ru-RU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uk-UA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Будемо усі дружити, в злагоді і в мирі жити!</a:t>
            </a:r>
            <a:r>
              <a:rPr lang="ru-RU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sz="36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1506" name="Picture 2" descr="C:\Users\Рома\Desktop\201705111303583856344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792088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Зменшена модель Землі</a:t>
            </a:r>
            <a:endParaRPr lang="ru-RU" sz="6000" b="1" spc="50" dirty="0">
              <a:ln w="28575">
                <a:solidFill>
                  <a:srgbClr val="FFFF00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074" name="Picture 2" descr="C:\Users\Рома\Desktop\0_8d69b_c6b1cda5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980728"/>
            <a:ext cx="4532786" cy="6119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50952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Україна на карті</a:t>
            </a:r>
            <a:endParaRPr lang="ru-RU" sz="6000" b="1" spc="50" dirty="0">
              <a:ln w="28575">
                <a:solidFill>
                  <a:srgbClr val="FFFF00"/>
                </a:solidFill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604798"/>
            <a:ext cx="8064896" cy="4920546"/>
          </a:xfrm>
          <a:prstGeom prst="rect">
            <a:avLst/>
          </a:prstGeom>
        </p:spPr>
      </p:pic>
      <p:pic>
        <p:nvPicPr>
          <p:cNvPr id="5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9808"/>
            <a:ext cx="2648570" cy="1728192"/>
          </a:xfrm>
          <a:prstGeom prst="rect">
            <a:avLst/>
          </a:prstGeom>
          <a:noFill/>
        </p:spPr>
      </p:pic>
      <p:pic>
        <p:nvPicPr>
          <p:cNvPr id="6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430" y="0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Наші сусіди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58924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Молдова</a:t>
            </a:r>
          </a:p>
          <a:p>
            <a:pPr algn="ctr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Румунія</a:t>
            </a:r>
          </a:p>
          <a:p>
            <a:pPr algn="r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Угорщина</a:t>
            </a:r>
          </a:p>
          <a:p>
            <a:pPr algn="ctr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Словаччина</a:t>
            </a:r>
          </a:p>
          <a:p>
            <a:pPr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Польща</a:t>
            </a:r>
          </a:p>
          <a:p>
            <a:pPr algn="ctr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Білорусь</a:t>
            </a:r>
          </a:p>
          <a:p>
            <a:pPr algn="r">
              <a:buFont typeface="Wingdings" pitchFamily="2" charset="2"/>
              <a:buChar char="Ø"/>
            </a:pPr>
            <a:r>
              <a:rPr lang="uk-UA" sz="4400" dirty="0" smtClean="0">
                <a:solidFill>
                  <a:srgbClr val="7030A0"/>
                </a:solidFill>
                <a:effectLst>
                  <a:glow rad="152400">
                    <a:schemeClr val="bg1">
                      <a:alpha val="93000"/>
                    </a:schemeClr>
                  </a:glow>
                  <a:outerShdw blurRad="50800" dist="38100" dir="7200000" algn="l" rotWithShape="0">
                    <a:prstClr val="black">
                      <a:alpha val="56000"/>
                    </a:prstClr>
                  </a:outerShdw>
                  <a:reflection blurRad="12700" endPos="0" dist="50800" dir="5400000" sy="-100000" algn="bl" rotWithShape="0"/>
                </a:effectLst>
                <a:latin typeface="Arial Black" panose="020B0A04020102020204" pitchFamily="34" charset="0"/>
              </a:rPr>
              <a:t>Росія</a:t>
            </a:r>
            <a:endParaRPr lang="ru-RU" sz="4400" dirty="0"/>
          </a:p>
        </p:txBody>
      </p:sp>
      <p:pic>
        <p:nvPicPr>
          <p:cNvPr id="6" name="Picture 2" descr="C:\Users\Рома\Desktop\24224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24944"/>
            <a:ext cx="1256715" cy="1040979"/>
          </a:xfrm>
          <a:prstGeom prst="rect">
            <a:avLst/>
          </a:prstGeom>
          <a:noFill/>
        </p:spPr>
      </p:pic>
      <p:pic>
        <p:nvPicPr>
          <p:cNvPr id="8" name="Picture 2" descr="C:\Users\Рома\Desktop\kornblume-1-300x29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653136"/>
            <a:ext cx="1212726" cy="1200599"/>
          </a:xfrm>
          <a:prstGeom prst="rect">
            <a:avLst/>
          </a:prstGeom>
          <a:noFill/>
        </p:spPr>
      </p:pic>
      <p:pic>
        <p:nvPicPr>
          <p:cNvPr id="9" name="Picture 3" descr="C:\Users\Рома\Desktop\1433167771_camomile-1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7856" y="0"/>
            <a:ext cx="1296144" cy="1418352"/>
          </a:xfrm>
          <a:prstGeom prst="rect">
            <a:avLst/>
          </a:prstGeom>
          <a:noFill/>
        </p:spPr>
      </p:pic>
      <p:pic>
        <p:nvPicPr>
          <p:cNvPr id="10" name="Picture 3" descr="C:\Users\Рома\Desktop\1433167771_camomile-1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96144" cy="1418352"/>
          </a:xfrm>
          <a:prstGeom prst="rect">
            <a:avLst/>
          </a:prstGeom>
          <a:noFill/>
        </p:spPr>
      </p:pic>
      <p:pic>
        <p:nvPicPr>
          <p:cNvPr id="11" name="Picture 3" descr="C:\Users\Рома\Desktop\1433167771_camomile-1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39648"/>
            <a:ext cx="1296144" cy="141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Карта Європи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098" name="Picture 2" descr="C:\Users\Рома\Desktop\map-euro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20880" cy="4772025"/>
          </a:xfrm>
          <a:prstGeom prst="rect">
            <a:avLst/>
          </a:prstGeom>
          <a:noFill/>
        </p:spPr>
      </p:pic>
      <p:pic>
        <p:nvPicPr>
          <p:cNvPr id="4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0"/>
            <a:ext cx="2648570" cy="1728192"/>
          </a:xfrm>
          <a:prstGeom prst="rect">
            <a:avLst/>
          </a:prstGeom>
          <a:noFill/>
        </p:spPr>
      </p:pic>
      <p:pic>
        <p:nvPicPr>
          <p:cNvPr id="5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430" y="5129808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Площа</a:t>
            </a:r>
            <a:r>
              <a:rPr lang="ru-RU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6000" b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Укра</a:t>
            </a:r>
            <a:r>
              <a:rPr lang="uk-UA" sz="6000" b="1" spc="50" dirty="0" err="1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їни</a:t>
            </a:r>
            <a:r>
              <a:rPr lang="uk-UA" sz="60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604 тис. кв. кілометрів</a:t>
            </a:r>
            <a:endParaRPr lang="ru-RU" sz="6000" b="1" spc="50" dirty="0">
              <a:ln w="28575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 descr="C:\Users\Рома\Desktop\dostuk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02508"/>
            <a:ext cx="8640960" cy="4866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 Україні 24 області</a:t>
            </a:r>
            <a:endParaRPr lang="ru-RU" sz="60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050" name="Picture 2" descr="C:\Users\Рома\Desktop\КАРТА 6 ию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486650" cy="4895850"/>
          </a:xfrm>
          <a:prstGeom prst="rect">
            <a:avLst/>
          </a:prstGeom>
          <a:noFill/>
        </p:spPr>
      </p:pic>
      <p:pic>
        <p:nvPicPr>
          <p:cNvPr id="5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9808"/>
            <a:ext cx="2648570" cy="1728192"/>
          </a:xfrm>
          <a:prstGeom prst="rect">
            <a:avLst/>
          </a:prstGeom>
          <a:noFill/>
        </p:spPr>
      </p:pic>
      <p:pic>
        <p:nvPicPr>
          <p:cNvPr id="6" name="Picture 3" descr="C:\Users\Рома\Desktop\ukrayinska-simvolika-prapor-Ukrayini-kviti-zhovto-sinya-strich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430" y="5129808"/>
            <a:ext cx="26485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Рома\Desktop\flag-of-the-european-union-5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8110442" cy="5400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15816" y="3140968"/>
            <a:ext cx="34563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spc="50" dirty="0" smtClean="0">
                <a:ln w="28575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Європеєць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97</Words>
  <Application>Microsoft Office PowerPoint</Application>
  <PresentationFormat>Экран (4:3)</PresentationFormat>
  <Paragraphs>38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Ми – діти  європейської родини </vt:lpstr>
      <vt:lpstr>Слайд 2</vt:lpstr>
      <vt:lpstr>Зменшена модель Землі</vt:lpstr>
      <vt:lpstr>Україна на карті</vt:lpstr>
      <vt:lpstr>Наші сусіди</vt:lpstr>
      <vt:lpstr>Карта Європи</vt:lpstr>
      <vt:lpstr>Площа України 604 тис. кв. кілометрів</vt:lpstr>
      <vt:lpstr>В Україні 24 області</vt:lpstr>
      <vt:lpstr>Слайд 9</vt:lpstr>
      <vt:lpstr>Ми – діти європейської родини</vt:lpstr>
      <vt:lpstr>Україна, одна з найбільших держав у Європі</vt:lpstr>
      <vt:lpstr>Український віночок</vt:lpstr>
      <vt:lpstr>Робота в парах</vt:lpstr>
      <vt:lpstr>Франція</vt:lpstr>
      <vt:lpstr>Євродіснейленд</vt:lpstr>
      <vt:lpstr>Данія</vt:lpstr>
      <vt:lpstr>Парк Дьюрс-Соммерленд</vt:lpstr>
      <vt:lpstr>Німеччина</vt:lpstr>
      <vt:lpstr>Парк розваг конструктор “Лего”</vt:lpstr>
      <vt:lpstr>Швеція</vt:lpstr>
      <vt:lpstr>Італія</vt:lpstr>
      <vt:lpstr>Парк “МУВИЛЕНД” </vt:lpstr>
      <vt:lpstr>Велика Британія</vt:lpstr>
      <vt:lpstr>  Острів пригод  “Саутенд-он-Сі” </vt:lpstr>
      <vt:lpstr>Іспанія</vt:lpstr>
      <vt:lpstr>Джунглі-парк</vt:lpstr>
      <vt:lpstr>Ми – діти європейської родини</vt:lpstr>
      <vt:lpstr> Ми усі-одна сім’я, неповторні – ти і я ! Будемо усі дружити, в злагоді і в мирі жити!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Рома</cp:lastModifiedBy>
  <cp:revision>44</cp:revision>
  <dcterms:created xsi:type="dcterms:W3CDTF">2015-03-20T17:04:15Z</dcterms:created>
  <dcterms:modified xsi:type="dcterms:W3CDTF">2017-08-30T18:15:44Z</dcterms:modified>
</cp:coreProperties>
</file>