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1" r:id="rId3"/>
    <p:sldId id="273" r:id="rId4"/>
    <p:sldId id="257" r:id="rId5"/>
    <p:sldId id="258" r:id="rId6"/>
    <p:sldId id="259" r:id="rId7"/>
    <p:sldId id="280" r:id="rId8"/>
    <p:sldId id="260" r:id="rId9"/>
    <p:sldId id="279" r:id="rId10"/>
    <p:sldId id="261" r:id="rId11"/>
    <p:sldId id="262" r:id="rId12"/>
    <p:sldId id="265" r:id="rId13"/>
    <p:sldId id="274" r:id="rId14"/>
    <p:sldId id="276" r:id="rId15"/>
    <p:sldId id="277" r:id="rId16"/>
    <p:sldId id="278" r:id="rId17"/>
    <p:sldId id="266" r:id="rId18"/>
    <p:sldId id="267" r:id="rId19"/>
    <p:sldId id="268" r:id="rId20"/>
    <p:sldId id="269" r:id="rId21"/>
    <p:sldId id="270" r:id="rId22"/>
    <p:sldId id="271" r:id="rId23"/>
    <p:sldId id="275" r:id="rId24"/>
    <p:sldId id="272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06.11.2017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96;&#1082;&#1086;&#1083;&#1072;\&#1096;&#1082;&#1086;&#1083;&#1072;2018\&#1074;&#1080;&#1093;&#1086;&#1074;&#1085;&#1110;%20&#1079;&#1072;&#1093;&#1086;&#1076;&#1080;\&#1052;&#1091;&#1083;&#1100;&#1090;&#1080;&#1082;%20'&#1071;%20&#1083;&#1080;&#1089;&#1080;&#1095;&#1082;&#1072;,%20&#1103;%20&#1089;&#1077;&#1089;&#1090;&#1088;&#1080;&#1095;&#1082;&#1072;'%20&#129418;%20&#1050;&#1086;&#1079;&#1072;%20&#1044;&#1077;&#1088;&#1077;&#1079;&#1072;.%20&#1059;&#1082;&#1088;&#1072;&#1111;&#1085;&#1089;&#1100;&#1082;&#1110;%20&#1087;&#1110;&#1089;&#1085;&#1110;%20-%20&#1047;%20&#1083;&#1102;&#1073;&#1086;&#1074;'&#1102;%20&#1076;&#1086;%20&#1076;&#1110;&#1090;&#1077;&#1081;.mp4" TargetMode="Externa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96;&#1082;&#1086;&#1083;&#1072;\&#1096;&#1082;&#1086;&#1083;&#1072;2018\&#1074;&#1080;&#1093;&#1086;&#1074;&#1085;&#1110;%20&#1079;&#1072;&#1093;&#1086;&#1076;&#1080;\&#1059;&#1082;&#1088;&#1072;&#1111;&#1085;&#1089;&#1100;&#1082;&#1072;%20&#1085;&#1072;&#1088;&#1086;&#1076;&#1085;&#1072;%20&#1078;&#1072;&#1088;&#1090;&#1110;&#1074;&#1083;&#1080;&#1074;&#1072;%20&#1087;&#1110;&#1089;&#1085;&#1103;%20-%20&#1043;&#1088;&#1080;&#1094;&#1102;,%20&#1043;&#1088;&#1080;&#1094;&#1102;,%20&#1076;&#1086;%20&#1088;&#1086;&#1073;&#1086;&#1090;&#1080;!.mp4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96;&#1082;&#1086;&#1083;&#1072;\&#1096;&#1082;&#1086;&#1083;&#1072;2018\&#1074;&#1080;&#1093;&#1086;&#1074;&#1085;&#1110;%20&#1079;&#1072;&#1093;&#1086;&#1076;&#1080;\&#1059;&#1082;&#1088;&#1072;&#1111;&#1085;&#1089;&#1100;&#1082;&#1072;%20&#1085;&#1072;&#1088;&#1086;&#1076;&#1085;&#1072;%20&#1087;&#1110;&#1089;&#1085;&#1103;%20-%20&#1054;&#1049;%20&#1028;%20&#1042;%20&#1051;&#1030;&#1057;&#1030;%20&#1050;&#1040;&#1051;&#1048;&#1053;&#1040;%20-%20&#1074;&#1086;&#1082;&#1072;&#1083;&#1100;&#1085;&#1080;&#1081;%20&#1072;&#1085;&#1089;&#1072;&#1084;&#1073;&#1083;&#1100;%20'&#1055;&#1088;&#1086;&#1084;&#1110;&#1085;&#1094;&#1110;'.mp4" TargetMode="Externa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96;&#1082;&#1086;&#1083;&#1072;\&#1096;&#1082;&#1086;&#1083;&#1072;2018\&#1074;&#1080;&#1093;&#1086;&#1074;&#1085;&#1110;%20&#1079;&#1072;&#1093;&#1086;&#1076;&#1080;\9%20&#1083;&#1080;&#1089;&#1090;&#1086;&#1087;&#1072;&#1076;&#1072;%20&#1044;&#1077;&#1085;&#1100;%20&#1059;&#1082;&#1088;&#1072;&#1111;&#1085;&#1089;&#1100;&#1082;&#1086;&#1111;%20&#1084;&#1086;&#1074;&#1080;%20&#1090;&#1072;%20&#1087;&#1080;&#1089;&#1077;&#1084;&#1085;&#1086;&#1089;&#1090;&#1110;.mp4" TargetMode="Externa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5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5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96;&#1082;&#1086;&#1083;&#1072;\&#1096;&#1082;&#1086;&#1083;&#1072;2018\&#1074;&#1080;&#1093;&#1086;&#1074;&#1085;&#1110;%20&#1079;&#1072;&#1093;&#1086;&#1076;&#1080;\&#1059;&#1082;&#1088;&#1072;&#1111;&#1085;&#1089;&#1100;&#1082;&#1072;%20&#1084;&#1086;&#1074;&#1072;%20&#1087;&#1083;&#1102;&#1089;.mp4" TargetMode="Externa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96;&#1082;&#1086;&#1083;&#1072;\&#1096;&#1082;&#1086;&#1083;&#1072;2018\&#1074;&#1080;&#1093;&#1086;&#1074;&#1085;&#1110;%20&#1079;&#1072;&#1093;&#1086;&#1076;&#1080;\&#1050;&#1088;&#1072;&#1089;&#1080;&#1074;&#1080;&#1081;%20&#1082;&#1083;&#1110;&#1087;%20&#1087;&#1088;&#1086;%20&#1059;&#1082;&#1088;&#1072;&#1111;&#1085;&#1091;.mp4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D:\&#1096;&#1082;&#1086;&#1083;&#1072;\&#1096;&#1082;&#1086;&#1083;&#1072;2018\&#1074;&#1080;&#1093;&#1086;&#1074;&#1085;&#1110;%20&#1079;&#1072;&#1093;&#1086;&#1076;&#1080;\&#1050;&#1086;&#1083;&#1080;&#1089;&#1082;&#1086;&#1074;&#1072;%20'&#1050;&#1086;&#1083;&#1080;&#1089;&#1072;&#1085;&#1082;&#1072;%20&#1085;&#1086;&#1095;&#1110;'.mp4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D:\школа\школа2018\виховні заходи\images (8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5889" y="0"/>
            <a:ext cx="4937929" cy="3698681"/>
          </a:xfrm>
          <a:prstGeom prst="rect">
            <a:avLst/>
          </a:prstGeom>
          <a:noFill/>
        </p:spPr>
      </p:pic>
      <p:pic>
        <p:nvPicPr>
          <p:cNvPr id="1027" name="Picture 3" descr="D:\школа\школа2018\виховні заходи\images (9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11760" y="692696"/>
            <a:ext cx="6303055" cy="57398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школа\школа2018\виховні заходи\Без названия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42967"/>
            <a:ext cx="8892480" cy="66607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7170" name="Picture 2" descr="D:\школа\школа2018\виховні заходи\-32-63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D:\школа\школа2018\виховні заходи\images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5527049" cy="4139951"/>
          </a:xfrm>
          <a:prstGeom prst="rect">
            <a:avLst/>
          </a:prstGeom>
          <a:noFill/>
        </p:spPr>
      </p:pic>
      <p:pic>
        <p:nvPicPr>
          <p:cNvPr id="10243" name="Picture 3" descr="D:\школа\школа2018\виховні заходи\images (2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8512" y="2505075"/>
            <a:ext cx="5625976" cy="42140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Фразеологізми – це влучні вислови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• </a:t>
            </a:r>
            <a:r>
              <a:rPr lang="ru-RU" sz="3400" dirty="0" err="1" smtClean="0"/>
              <a:t>Майстер</a:t>
            </a:r>
            <a:r>
              <a:rPr lang="ru-RU" sz="3400" dirty="0" smtClean="0"/>
              <a:t> на </a:t>
            </a:r>
            <a:r>
              <a:rPr lang="ru-RU" sz="3400" dirty="0" err="1" smtClean="0"/>
              <a:t>всі</a:t>
            </a:r>
            <a:r>
              <a:rPr lang="ru-RU" sz="3400" dirty="0" smtClean="0"/>
              <a:t> </a:t>
            </a:r>
            <a:r>
              <a:rPr lang="ru-RU" sz="3400" dirty="0" err="1" smtClean="0"/>
              <a:t>справи</a:t>
            </a:r>
            <a:r>
              <a:rPr lang="ru-RU" sz="3400" dirty="0" smtClean="0"/>
              <a:t> — ... (</a:t>
            </a:r>
            <a:r>
              <a:rPr lang="ru-RU" sz="3400" dirty="0" err="1" smtClean="0"/>
              <a:t>людина</a:t>
            </a:r>
            <a:r>
              <a:rPr lang="ru-RU" sz="3400" dirty="0" smtClean="0"/>
              <a:t>, яка </a:t>
            </a:r>
            <a:r>
              <a:rPr lang="ru-RU" sz="3400" dirty="0" err="1" smtClean="0"/>
              <a:t>вміє</a:t>
            </a:r>
            <a:r>
              <a:rPr lang="ru-RU" sz="3400" dirty="0" smtClean="0"/>
              <a:t> все </a:t>
            </a:r>
            <a:r>
              <a:rPr lang="ru-RU" sz="3400" dirty="0" err="1" smtClean="0"/>
              <a:t>робити</a:t>
            </a:r>
            <a:r>
              <a:rPr lang="ru-RU" sz="3400" dirty="0" smtClean="0"/>
              <a:t>).</a:t>
            </a:r>
          </a:p>
          <a:p>
            <a:r>
              <a:rPr lang="ru-RU" sz="3400" dirty="0" smtClean="0"/>
              <a:t>• За </a:t>
            </a:r>
            <a:r>
              <a:rPr lang="ru-RU" sz="3400" dirty="0" err="1" smtClean="0"/>
              <a:t>холодну</a:t>
            </a:r>
            <a:r>
              <a:rPr lang="ru-RU" sz="3400" dirty="0" smtClean="0"/>
              <a:t> воду не </a:t>
            </a:r>
            <a:r>
              <a:rPr lang="ru-RU" sz="3400" dirty="0" err="1" smtClean="0"/>
              <a:t>братися</a:t>
            </a:r>
            <a:r>
              <a:rPr lang="ru-RU" sz="3400" dirty="0" smtClean="0"/>
              <a:t> — ... (</a:t>
            </a:r>
            <a:r>
              <a:rPr lang="ru-RU" sz="3400" dirty="0" err="1" smtClean="0"/>
              <a:t>нічого</a:t>
            </a:r>
            <a:r>
              <a:rPr lang="ru-RU" sz="3400" dirty="0" smtClean="0"/>
              <a:t> не </a:t>
            </a:r>
            <a:r>
              <a:rPr lang="ru-RU" sz="3400" dirty="0" err="1" smtClean="0"/>
              <a:t>робити</a:t>
            </a:r>
            <a:r>
              <a:rPr lang="ru-RU" sz="3400" dirty="0" smtClean="0"/>
              <a:t>).</a:t>
            </a:r>
          </a:p>
          <a:p>
            <a:r>
              <a:rPr lang="ru-RU" sz="3400" dirty="0" smtClean="0"/>
              <a:t>• </a:t>
            </a:r>
            <a:r>
              <a:rPr lang="ru-RU" sz="3400" dirty="0" err="1" smtClean="0"/>
              <a:t>Зарубити</a:t>
            </a:r>
            <a:r>
              <a:rPr lang="ru-RU" sz="3400" dirty="0" smtClean="0"/>
              <a:t> </a:t>
            </a:r>
            <a:r>
              <a:rPr lang="ru-RU" sz="3400" dirty="0" err="1" smtClean="0"/>
              <a:t>собі</a:t>
            </a:r>
            <a:r>
              <a:rPr lang="ru-RU" sz="3400" dirty="0" smtClean="0"/>
              <a:t> на </a:t>
            </a:r>
            <a:r>
              <a:rPr lang="ru-RU" sz="3400" dirty="0" err="1" smtClean="0"/>
              <a:t>носі</a:t>
            </a:r>
            <a:r>
              <a:rPr lang="ru-RU" sz="3400" dirty="0" smtClean="0"/>
              <a:t> — ... (добре </a:t>
            </a:r>
            <a:r>
              <a:rPr lang="ru-RU" sz="3400" dirty="0" err="1" smtClean="0"/>
              <a:t>запам'я­тати</a:t>
            </a:r>
            <a:r>
              <a:rPr lang="ru-RU" sz="3400" dirty="0" smtClean="0"/>
              <a:t>).</a:t>
            </a:r>
          </a:p>
          <a:p>
            <a:r>
              <a:rPr lang="ru-RU" sz="3400" dirty="0" smtClean="0"/>
              <a:t>• </a:t>
            </a:r>
            <a:r>
              <a:rPr lang="ru-RU" sz="3400" dirty="0" err="1" smtClean="0"/>
              <a:t>Ґав</a:t>
            </a:r>
            <a:r>
              <a:rPr lang="ru-RU" sz="3400" dirty="0" smtClean="0"/>
              <a:t> </a:t>
            </a:r>
            <a:r>
              <a:rPr lang="ru-RU" sz="3400" dirty="0" err="1" smtClean="0"/>
              <a:t>ловити</a:t>
            </a:r>
            <a:r>
              <a:rPr lang="ru-RU" sz="3400" dirty="0" smtClean="0"/>
              <a:t> — ... (</a:t>
            </a:r>
            <a:r>
              <a:rPr lang="ru-RU" sz="3400" dirty="0" err="1" smtClean="0"/>
              <a:t>бездіяльно</a:t>
            </a:r>
            <a:r>
              <a:rPr lang="ru-RU" sz="3400" dirty="0" smtClean="0"/>
              <a:t> </a:t>
            </a:r>
            <a:r>
              <a:rPr lang="ru-RU" sz="3400" dirty="0" err="1" smtClean="0"/>
              <a:t>проводити</a:t>
            </a:r>
            <a:r>
              <a:rPr lang="ru-RU" sz="3400" dirty="0" smtClean="0"/>
              <a:t> час, бути </a:t>
            </a:r>
            <a:r>
              <a:rPr lang="ru-RU" sz="3400" dirty="0" err="1" smtClean="0"/>
              <a:t>неуважним</a:t>
            </a:r>
            <a:r>
              <a:rPr lang="ru-RU" sz="3400" dirty="0" smtClean="0"/>
              <a:t>).</a:t>
            </a:r>
          </a:p>
          <a:p>
            <a:r>
              <a:rPr lang="ru-RU" sz="3400" dirty="0" smtClean="0"/>
              <a:t>• </a:t>
            </a:r>
            <a:r>
              <a:rPr lang="ru-RU" sz="3400" dirty="0" err="1" smtClean="0"/>
              <a:t>Ведмідь</a:t>
            </a:r>
            <a:r>
              <a:rPr lang="ru-RU" sz="3400" dirty="0" smtClean="0"/>
              <a:t> на </a:t>
            </a:r>
            <a:r>
              <a:rPr lang="ru-RU" sz="3400" dirty="0" err="1" smtClean="0"/>
              <a:t>вухо</a:t>
            </a:r>
            <a:r>
              <a:rPr lang="ru-RU" sz="3400" dirty="0" smtClean="0"/>
              <a:t> наступив — ... (</a:t>
            </a:r>
            <a:r>
              <a:rPr lang="ru-RU" sz="3400" dirty="0" err="1" smtClean="0"/>
              <a:t>відсутність</a:t>
            </a:r>
            <a:r>
              <a:rPr lang="ru-RU" sz="3400" dirty="0" smtClean="0"/>
              <a:t> </a:t>
            </a:r>
            <a:r>
              <a:rPr lang="ru-RU" sz="3400" dirty="0" err="1" smtClean="0"/>
              <a:t>музикального</a:t>
            </a:r>
            <a:r>
              <a:rPr lang="ru-RU" sz="3400" dirty="0" smtClean="0"/>
              <a:t> слуху).</a:t>
            </a:r>
          </a:p>
          <a:p>
            <a:r>
              <a:rPr lang="ru-RU" sz="3400" dirty="0" smtClean="0"/>
              <a:t>• І комар носа не </a:t>
            </a:r>
            <a:r>
              <a:rPr lang="ru-RU" sz="3400" dirty="0" err="1" smtClean="0"/>
              <a:t>підточить</a:t>
            </a:r>
            <a:r>
              <a:rPr lang="ru-RU" sz="3400" dirty="0" smtClean="0"/>
              <a:t> — ... (</a:t>
            </a:r>
            <a:r>
              <a:rPr lang="ru-RU" sz="3400" dirty="0" err="1" smtClean="0"/>
              <a:t>немає</a:t>
            </a:r>
            <a:r>
              <a:rPr lang="ru-RU" sz="3400" dirty="0" smtClean="0"/>
              <a:t> до </a:t>
            </a:r>
            <a:r>
              <a:rPr lang="ru-RU" sz="3400" dirty="0" err="1" smtClean="0"/>
              <a:t>чого</a:t>
            </a:r>
            <a:r>
              <a:rPr lang="ru-RU" sz="3400" dirty="0" smtClean="0"/>
              <a:t> </a:t>
            </a:r>
            <a:r>
              <a:rPr lang="ru-RU" sz="3400" dirty="0" err="1" smtClean="0"/>
              <a:t>причепитися</a:t>
            </a:r>
            <a:r>
              <a:rPr lang="ru-RU" sz="3400" dirty="0" smtClean="0"/>
              <a:t>, </a:t>
            </a:r>
            <a:r>
              <a:rPr lang="ru-RU" sz="3400" dirty="0" err="1" smtClean="0"/>
              <a:t>прискіпатися</a:t>
            </a:r>
            <a:r>
              <a:rPr lang="ru-RU" sz="3400" dirty="0" smtClean="0"/>
              <a:t>).</a:t>
            </a:r>
          </a:p>
          <a:p>
            <a:r>
              <a:rPr lang="ru-RU" sz="3400" dirty="0" smtClean="0"/>
              <a:t>• </a:t>
            </a:r>
            <a:r>
              <a:rPr lang="ru-RU" sz="3400" dirty="0" err="1" smtClean="0"/>
              <a:t>Шукати</a:t>
            </a:r>
            <a:r>
              <a:rPr lang="ru-RU" sz="3400" dirty="0" smtClean="0"/>
              <a:t> </a:t>
            </a:r>
            <a:r>
              <a:rPr lang="ru-RU" sz="3400" dirty="0" err="1" smtClean="0"/>
              <a:t>голку</a:t>
            </a:r>
            <a:r>
              <a:rPr lang="ru-RU" sz="3400" dirty="0" smtClean="0"/>
              <a:t> в </a:t>
            </a:r>
            <a:r>
              <a:rPr lang="ru-RU" sz="3400" dirty="0" err="1" smtClean="0"/>
              <a:t>сіні</a:t>
            </a:r>
            <a:r>
              <a:rPr lang="ru-RU" sz="3400" dirty="0" smtClean="0"/>
              <a:t> — ... (</a:t>
            </a:r>
            <a:r>
              <a:rPr lang="ru-RU" sz="3400" dirty="0" err="1" smtClean="0"/>
              <a:t>неможливість</a:t>
            </a:r>
            <a:r>
              <a:rPr lang="ru-RU" sz="3400" dirty="0" smtClean="0"/>
              <a:t> </a:t>
            </a:r>
            <a:r>
              <a:rPr lang="ru-RU" sz="3400" dirty="0" err="1" smtClean="0"/>
              <a:t>щось</a:t>
            </a:r>
            <a:r>
              <a:rPr lang="ru-RU" sz="3400" dirty="0" smtClean="0"/>
              <a:t> </a:t>
            </a:r>
            <a:r>
              <a:rPr lang="ru-RU" sz="3400" dirty="0" err="1" smtClean="0"/>
              <a:t>знайти</a:t>
            </a:r>
            <a:r>
              <a:rPr lang="ru-RU" sz="3400" dirty="0" smtClean="0"/>
              <a:t>, </a:t>
            </a:r>
            <a:r>
              <a:rPr lang="ru-RU" sz="3400" dirty="0" err="1" smtClean="0"/>
              <a:t>виявити</a:t>
            </a:r>
            <a:r>
              <a:rPr lang="ru-RU" sz="3400" dirty="0" smtClean="0"/>
              <a:t>).</a:t>
            </a:r>
          </a:p>
          <a:p>
            <a:r>
              <a:rPr lang="ru-RU" sz="3400" dirty="0" smtClean="0"/>
              <a:t>• Як </a:t>
            </a:r>
            <a:r>
              <a:rPr lang="ru-RU" sz="3400" dirty="0" err="1" smtClean="0"/>
              <a:t>сніг</a:t>
            </a:r>
            <a:r>
              <a:rPr lang="ru-RU" sz="3400" dirty="0" smtClean="0"/>
              <a:t> на голову — ... (</a:t>
            </a:r>
            <a:r>
              <a:rPr lang="ru-RU" sz="3400" dirty="0" err="1" smtClean="0"/>
              <a:t>щось</a:t>
            </a:r>
            <a:r>
              <a:rPr lang="ru-RU" sz="3400" dirty="0" smtClean="0"/>
              <a:t> </a:t>
            </a:r>
            <a:r>
              <a:rPr lang="ru-RU" sz="3400" dirty="0" err="1" smtClean="0"/>
              <a:t>несподіване</a:t>
            </a:r>
            <a:r>
              <a:rPr lang="ru-RU" sz="3400" dirty="0" smtClean="0"/>
              <a:t>).</a:t>
            </a:r>
          </a:p>
          <a:p>
            <a:endParaRPr lang="ru-RU" sz="3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Мультик 'Я лисичка, я сестричка' 🦊 Коза Дереза. Українські пісні - З любов'ю до дітей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433388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8932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Українська народна жартівлива пісня - Грицю, Грицю, до роботи!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433388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9750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Українська народна пісня - ОЙ Є В ЛІСІ КАЛИНА - вокальний ансамбль 'Промінці'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-1524000" y="433388"/>
            <a:ext cx="12192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429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УСМІШКИ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ru-RU" dirty="0" smtClean="0"/>
              <a:t>СХОЖІ</a:t>
            </a:r>
          </a:p>
          <a:p>
            <a:r>
              <a:rPr lang="ru-RU" dirty="0" err="1" smtClean="0"/>
              <a:t>Зайшов</a:t>
            </a:r>
            <a:r>
              <a:rPr lang="ru-RU" dirty="0" smtClean="0"/>
              <a:t> ослик до садка І </a:t>
            </a:r>
            <a:r>
              <a:rPr lang="ru-RU" dirty="0" err="1" smtClean="0"/>
              <a:t>зірвав</a:t>
            </a:r>
            <a:r>
              <a:rPr lang="ru-RU" dirty="0" smtClean="0"/>
              <a:t> листок </a:t>
            </a:r>
            <a:r>
              <a:rPr lang="ru-RU" dirty="0" err="1" smtClean="0"/>
              <a:t>з</a:t>
            </a:r>
            <a:r>
              <a:rPr lang="ru-RU" dirty="0" smtClean="0"/>
              <a:t> дубка. А </a:t>
            </a:r>
            <a:r>
              <a:rPr lang="ru-RU" dirty="0" err="1" smtClean="0"/>
              <a:t>Іванко</a:t>
            </a:r>
            <a:r>
              <a:rPr lang="ru-RU" dirty="0" smtClean="0"/>
              <a:t> </a:t>
            </a:r>
            <a:r>
              <a:rPr lang="ru-RU" dirty="0" err="1" smtClean="0"/>
              <a:t>із</a:t>
            </a:r>
            <a:r>
              <a:rPr lang="ru-RU" dirty="0" smtClean="0"/>
              <a:t> городу:</a:t>
            </a:r>
          </a:p>
          <a:p>
            <a:r>
              <a:rPr lang="ru-RU" dirty="0" smtClean="0"/>
              <a:t>—</a:t>
            </a:r>
            <a:r>
              <a:rPr lang="ru-RU" dirty="0" err="1" smtClean="0"/>
              <a:t>Нащо</a:t>
            </a:r>
            <a:r>
              <a:rPr lang="ru-RU" dirty="0" smtClean="0"/>
              <a:t> </a:t>
            </a:r>
            <a:r>
              <a:rPr lang="ru-RU" dirty="0" err="1" smtClean="0"/>
              <a:t>нищиш</a:t>
            </a:r>
            <a:r>
              <a:rPr lang="ru-RU" dirty="0" smtClean="0"/>
              <a:t> </a:t>
            </a:r>
            <a:r>
              <a:rPr lang="ru-RU" dirty="0" err="1" smtClean="0"/>
              <a:t>ти</a:t>
            </a:r>
            <a:r>
              <a:rPr lang="ru-RU" dirty="0" smtClean="0"/>
              <a:t> природу? І </a:t>
            </a:r>
            <a:r>
              <a:rPr lang="ru-RU" dirty="0" err="1" smtClean="0"/>
              <a:t>мерщій</a:t>
            </a:r>
            <a:r>
              <a:rPr lang="ru-RU" dirty="0" smtClean="0"/>
              <a:t> </a:t>
            </a:r>
            <a:r>
              <a:rPr lang="ru-RU" dirty="0" err="1" smtClean="0"/>
              <a:t>побіг</a:t>
            </a:r>
            <a:r>
              <a:rPr lang="ru-RU" dirty="0" smtClean="0"/>
              <a:t> в садок, </a:t>
            </a:r>
            <a:r>
              <a:rPr lang="ru-RU" dirty="0" err="1" smtClean="0"/>
              <a:t>Вирвав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коренем</a:t>
            </a:r>
            <a:r>
              <a:rPr lang="ru-RU" dirty="0" smtClean="0"/>
              <a:t> дубок, </a:t>
            </a:r>
            <a:r>
              <a:rPr lang="ru-RU" dirty="0" err="1" smtClean="0"/>
              <a:t>Замахнувся</a:t>
            </a:r>
            <a:r>
              <a:rPr lang="ru-RU" dirty="0" smtClean="0"/>
              <a:t> на </a:t>
            </a:r>
            <a:r>
              <a:rPr lang="ru-RU" dirty="0" err="1" smtClean="0"/>
              <a:t>ослиська</a:t>
            </a:r>
            <a:r>
              <a:rPr lang="ru-RU" dirty="0" smtClean="0"/>
              <a:t>:</a:t>
            </a:r>
          </a:p>
          <a:p>
            <a:r>
              <a:rPr lang="ru-RU" dirty="0" smtClean="0"/>
              <a:t>—Не </a:t>
            </a:r>
            <a:r>
              <a:rPr lang="ru-RU" dirty="0" err="1" smtClean="0"/>
              <a:t>підходь</a:t>
            </a:r>
            <a:r>
              <a:rPr lang="ru-RU" dirty="0" smtClean="0"/>
              <a:t> до саду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близько</a:t>
            </a:r>
            <a:r>
              <a:rPr lang="ru-RU" dirty="0" smtClean="0"/>
              <a:t>! А осел </a:t>
            </a:r>
            <a:r>
              <a:rPr lang="ru-RU" dirty="0" err="1" smtClean="0"/>
              <a:t>з-за</a:t>
            </a:r>
            <a:r>
              <a:rPr lang="ru-RU" dirty="0" smtClean="0"/>
              <a:t> </a:t>
            </a:r>
            <a:r>
              <a:rPr lang="ru-RU" dirty="0" err="1" smtClean="0"/>
              <a:t>огорожі</a:t>
            </a:r>
            <a:r>
              <a:rPr lang="ru-RU" dirty="0" smtClean="0"/>
              <a:t>:</a:t>
            </a:r>
          </a:p>
          <a:p>
            <a:r>
              <a:rPr lang="ru-RU" dirty="0" smtClean="0"/>
              <a:t>—Ми </a:t>
            </a:r>
            <a:r>
              <a:rPr lang="ru-RU" dirty="0" err="1" smtClean="0"/>
              <a:t>з</a:t>
            </a:r>
            <a:r>
              <a:rPr lang="ru-RU" dirty="0" smtClean="0"/>
              <a:t> тобою, </a:t>
            </a:r>
            <a:r>
              <a:rPr lang="ru-RU" dirty="0" err="1" smtClean="0"/>
              <a:t>хлопче</a:t>
            </a:r>
            <a:r>
              <a:rPr lang="ru-RU" dirty="0" smtClean="0"/>
              <a:t>, </a:t>
            </a:r>
            <a:r>
              <a:rPr lang="ru-RU" dirty="0" err="1" smtClean="0"/>
              <a:t>схожі</a:t>
            </a:r>
            <a:r>
              <a:rPr lang="ru-RU" dirty="0" smtClean="0"/>
              <a:t>!</a:t>
            </a:r>
          </a:p>
          <a:p>
            <a:r>
              <a:rPr lang="ru-RU" dirty="0" err="1" smtClean="0"/>
              <a:t>Грицько</a:t>
            </a:r>
            <a:r>
              <a:rPr lang="ru-RU" dirty="0" smtClean="0"/>
              <a:t> Бойко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92696"/>
            <a:ext cx="8229600" cy="5433467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ХТО КРИЧАВ?</a:t>
            </a:r>
          </a:p>
          <a:p>
            <a:r>
              <a:rPr lang="ru-RU" dirty="0" err="1" smtClean="0"/>
              <a:t>Йшов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лікарні</a:t>
            </a:r>
            <a:r>
              <a:rPr lang="ru-RU" dirty="0" smtClean="0"/>
              <a:t> </a:t>
            </a:r>
            <a:r>
              <a:rPr lang="ru-RU" dirty="0" err="1" smtClean="0"/>
              <a:t>Гнат</a:t>
            </a:r>
            <a:r>
              <a:rPr lang="ru-RU" dirty="0" smtClean="0"/>
              <a:t> селом, А дружки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спитали</a:t>
            </a:r>
            <a:r>
              <a:rPr lang="ru-RU" dirty="0" smtClean="0"/>
              <a:t>:</a:t>
            </a:r>
          </a:p>
          <a:p>
            <a:r>
              <a:rPr lang="ru-RU" dirty="0" smtClean="0"/>
              <a:t>—</a:t>
            </a:r>
            <a:r>
              <a:rPr lang="ru-RU" dirty="0" err="1" smtClean="0"/>
              <a:t>Що</a:t>
            </a:r>
            <a:r>
              <a:rPr lang="ru-RU" dirty="0" smtClean="0"/>
              <a:t>, брат, </a:t>
            </a:r>
            <a:r>
              <a:rPr lang="ru-RU" dirty="0" err="1" smtClean="0"/>
              <a:t>боляче</a:t>
            </a:r>
            <a:r>
              <a:rPr lang="ru-RU" dirty="0" smtClean="0"/>
              <a:t> </a:t>
            </a:r>
            <a:r>
              <a:rPr lang="ru-RU" dirty="0" err="1" smtClean="0"/>
              <a:t>було</a:t>
            </a:r>
            <a:r>
              <a:rPr lang="ru-RU" dirty="0" smtClean="0"/>
              <a:t>, Коли зуба рвали?</a:t>
            </a:r>
          </a:p>
          <a:p>
            <a:r>
              <a:rPr lang="ru-RU" dirty="0" smtClean="0"/>
              <a:t>—</a:t>
            </a:r>
            <a:r>
              <a:rPr lang="ru-RU" dirty="0" err="1" smtClean="0"/>
              <a:t>Ні</a:t>
            </a:r>
            <a:r>
              <a:rPr lang="ru-RU" dirty="0" smtClean="0"/>
              <a:t>,— </a:t>
            </a:r>
            <a:r>
              <a:rPr lang="ru-RU" dirty="0" err="1" smtClean="0"/>
              <a:t>хлопчина</a:t>
            </a:r>
            <a:r>
              <a:rPr lang="ru-RU" dirty="0" smtClean="0"/>
              <a:t> </a:t>
            </a:r>
            <a:r>
              <a:rPr lang="ru-RU" dirty="0" err="1" smtClean="0"/>
              <a:t>їм</a:t>
            </a:r>
            <a:r>
              <a:rPr lang="ru-RU" dirty="0" smtClean="0"/>
              <a:t> сказав,— Не </a:t>
            </a:r>
            <a:r>
              <a:rPr lang="ru-RU" dirty="0" err="1" smtClean="0"/>
              <a:t>дуже</a:t>
            </a:r>
            <a:r>
              <a:rPr lang="ru-RU" dirty="0" smtClean="0"/>
              <a:t> </a:t>
            </a:r>
            <a:r>
              <a:rPr lang="ru-RU" dirty="0" err="1" smtClean="0"/>
              <a:t>боліло</a:t>
            </a:r>
            <a:r>
              <a:rPr lang="ru-RU" dirty="0" smtClean="0"/>
              <a:t>...</a:t>
            </a:r>
          </a:p>
          <a:p>
            <a:r>
              <a:rPr lang="ru-RU" dirty="0" smtClean="0"/>
              <a:t>—А </a:t>
            </a:r>
            <a:r>
              <a:rPr lang="ru-RU" dirty="0" err="1" smtClean="0"/>
              <a:t>чого</a:t>
            </a:r>
            <a:r>
              <a:rPr lang="ru-RU" dirty="0" smtClean="0"/>
              <a:t> ж </a:t>
            </a:r>
            <a:r>
              <a:rPr lang="ru-RU" dirty="0" err="1" smtClean="0"/>
              <a:t>ти</a:t>
            </a:r>
            <a:r>
              <a:rPr lang="ru-RU" dirty="0" smtClean="0"/>
              <a:t> так </a:t>
            </a:r>
            <a:r>
              <a:rPr lang="ru-RU" dirty="0" err="1" smtClean="0"/>
              <a:t>горлав</a:t>
            </a:r>
            <a:r>
              <a:rPr lang="ru-RU" dirty="0" smtClean="0"/>
              <a:t> В </a:t>
            </a:r>
            <a:r>
              <a:rPr lang="ru-RU" dirty="0" err="1" smtClean="0"/>
              <a:t>лікаря</a:t>
            </a:r>
            <a:r>
              <a:rPr lang="ru-RU" dirty="0" smtClean="0"/>
              <a:t> </a:t>
            </a:r>
            <a:r>
              <a:rPr lang="ru-RU" dirty="0" err="1" smtClean="0"/>
              <a:t>щосили</a:t>
            </a:r>
            <a:r>
              <a:rPr lang="ru-RU" dirty="0" smtClean="0"/>
              <a:t>?</a:t>
            </a:r>
          </a:p>
          <a:p>
            <a:r>
              <a:rPr lang="ru-RU" dirty="0" smtClean="0"/>
              <a:t>—Так то ж </a:t>
            </a:r>
            <a:r>
              <a:rPr lang="ru-RU" dirty="0" err="1" smtClean="0"/>
              <a:t>лікар</a:t>
            </a:r>
            <a:r>
              <a:rPr lang="ru-RU" dirty="0" smtClean="0"/>
              <a:t> </a:t>
            </a:r>
            <a:r>
              <a:rPr lang="ru-RU" dirty="0" err="1" smtClean="0"/>
              <a:t>заволав</a:t>
            </a:r>
            <a:r>
              <a:rPr lang="ru-RU" dirty="0" smtClean="0"/>
              <a:t>, </a:t>
            </a:r>
            <a:r>
              <a:rPr lang="ru-RU" dirty="0" err="1" smtClean="0"/>
              <a:t>Бо</a:t>
            </a:r>
            <a:r>
              <a:rPr lang="ru-RU" dirty="0" smtClean="0"/>
              <a:t> я став </a:t>
            </a:r>
            <a:r>
              <a:rPr lang="ru-RU" dirty="0" err="1" smtClean="0"/>
              <a:t>брикаться</a:t>
            </a:r>
            <a:r>
              <a:rPr lang="ru-RU" dirty="0" smtClean="0"/>
              <a:t>, </a:t>
            </a:r>
            <a:r>
              <a:rPr lang="ru-RU" dirty="0" err="1" smtClean="0"/>
              <a:t>Йому</a:t>
            </a:r>
            <a:r>
              <a:rPr lang="ru-RU" dirty="0" smtClean="0"/>
              <a:t> </a:t>
            </a:r>
            <a:r>
              <a:rPr lang="ru-RU" dirty="0" err="1" smtClean="0"/>
              <a:t>щипці</a:t>
            </a:r>
            <a:r>
              <a:rPr lang="ru-RU" dirty="0" smtClean="0"/>
              <a:t> </a:t>
            </a:r>
            <a:r>
              <a:rPr lang="ru-RU" dirty="0" err="1" smtClean="0"/>
              <a:t>поламав</a:t>
            </a:r>
            <a:endParaRPr lang="ru-RU" dirty="0" smtClean="0"/>
          </a:p>
          <a:p>
            <a:r>
              <a:rPr lang="ru-RU" dirty="0" smtClean="0"/>
              <a:t>І... вкусив за </a:t>
            </a:r>
            <a:r>
              <a:rPr lang="ru-RU" dirty="0" err="1" smtClean="0"/>
              <a:t>пальця</a:t>
            </a:r>
            <a:r>
              <a:rPr lang="ru-RU" dirty="0" smtClean="0"/>
              <a:t>!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548680"/>
            <a:ext cx="4040188" cy="5577483"/>
          </a:xfrm>
        </p:spPr>
        <p:txBody>
          <a:bodyPr>
            <a:normAutofit/>
          </a:bodyPr>
          <a:lstStyle/>
          <a:p>
            <a:r>
              <a:rPr lang="ru-RU" dirty="0" smtClean="0"/>
              <a:t>1. «</a:t>
            </a:r>
            <a:r>
              <a:rPr lang="ru-RU" sz="3200" b="1" dirty="0" smtClean="0"/>
              <a:t>Я за три копи куплена,</a:t>
            </a:r>
          </a:p>
          <a:p>
            <a:r>
              <a:rPr lang="ru-RU" sz="3200" b="1" dirty="0" err="1" smtClean="0"/>
              <a:t>Упівбока</a:t>
            </a:r>
            <a:r>
              <a:rPr lang="ru-RU" sz="3200" b="1" dirty="0" smtClean="0"/>
              <a:t> луплена.</a:t>
            </a:r>
          </a:p>
          <a:p>
            <a:r>
              <a:rPr lang="ru-RU" sz="3200" b="1" dirty="0" err="1" smtClean="0"/>
              <a:t>Тупу-тупу</a:t>
            </a:r>
            <a:r>
              <a:rPr lang="ru-RU" sz="3200" b="1" dirty="0" smtClean="0"/>
              <a:t> ногами,</a:t>
            </a:r>
          </a:p>
          <a:p>
            <a:r>
              <a:rPr lang="ru-RU" sz="3200" b="1" dirty="0" smtClean="0"/>
              <a:t>Сколю тебе рогами,</a:t>
            </a:r>
          </a:p>
          <a:p>
            <a:r>
              <a:rPr lang="ru-RU" sz="3200" b="1" dirty="0" err="1" smtClean="0"/>
              <a:t>Ніжками</a:t>
            </a:r>
            <a:r>
              <a:rPr lang="ru-RU" sz="3200" b="1" dirty="0" smtClean="0"/>
              <a:t> затопчу,</a:t>
            </a:r>
          </a:p>
          <a:p>
            <a:r>
              <a:rPr lang="ru-RU" sz="3200" b="1" dirty="0" smtClean="0"/>
              <a:t>Хвостиком замету,</a:t>
            </a:r>
          </a:p>
          <a:p>
            <a:r>
              <a:rPr lang="ru-RU" sz="3200" b="1" dirty="0" smtClean="0"/>
              <a:t>Тут </a:t>
            </a:r>
            <a:r>
              <a:rPr lang="ru-RU" sz="3200" b="1" dirty="0" err="1" smtClean="0"/>
              <a:t>тобі</a:t>
            </a:r>
            <a:r>
              <a:rPr lang="ru-RU" sz="3200" b="1" dirty="0" smtClean="0"/>
              <a:t> </a:t>
            </a:r>
            <a:r>
              <a:rPr lang="ru-RU" sz="3200" b="1" dirty="0" err="1" smtClean="0"/>
              <a:t>й</a:t>
            </a:r>
            <a:r>
              <a:rPr lang="ru-RU" sz="3200" b="1" dirty="0" smtClean="0"/>
              <a:t> смерть...» </a:t>
            </a:r>
          </a:p>
          <a:p>
            <a:endParaRPr lang="ru-RU" sz="3200" dirty="0"/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Аллуся\Desktop\admin-ajax-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95624"/>
            <a:ext cx="4176464" cy="56438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9 листопада День Української мови та писемності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395536" y="206642"/>
            <a:ext cx="8404836" cy="63036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2184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332656"/>
            <a:ext cx="4040188" cy="5793507"/>
          </a:xfrm>
        </p:spPr>
        <p:txBody>
          <a:bodyPr>
            <a:noAutofit/>
          </a:bodyPr>
          <a:lstStyle/>
          <a:p>
            <a:r>
              <a:rPr lang="ru-RU" sz="2800" dirty="0" smtClean="0"/>
              <a:t>«</a:t>
            </a:r>
            <a:r>
              <a:rPr lang="ru-RU" sz="3600" b="1" dirty="0" smtClean="0"/>
              <a:t>Гуси, гуси, </a:t>
            </a:r>
            <a:r>
              <a:rPr lang="ru-RU" sz="3600" b="1" dirty="0" err="1" smtClean="0"/>
              <a:t>гусенята</a:t>
            </a:r>
            <a:r>
              <a:rPr lang="ru-RU" sz="3600" b="1" dirty="0" smtClean="0"/>
              <a:t>!</a:t>
            </a:r>
          </a:p>
          <a:p>
            <a:r>
              <a:rPr lang="ru-RU" sz="3600" b="1" dirty="0" err="1" smtClean="0"/>
              <a:t>Візьміть</a:t>
            </a:r>
            <a:r>
              <a:rPr lang="ru-RU" sz="3600" b="1" dirty="0" smtClean="0"/>
              <a:t> мене на </a:t>
            </a:r>
            <a:r>
              <a:rPr lang="ru-RU" sz="3600" b="1" dirty="0" err="1" smtClean="0"/>
              <a:t>крилята</a:t>
            </a:r>
            <a:endParaRPr lang="ru-RU" sz="3600" b="1" dirty="0" smtClean="0"/>
          </a:p>
          <a:p>
            <a:r>
              <a:rPr lang="ru-RU" sz="3600" b="1" dirty="0" smtClean="0"/>
              <a:t>Та </a:t>
            </a:r>
            <a:r>
              <a:rPr lang="ru-RU" sz="3600" b="1" dirty="0" err="1" smtClean="0"/>
              <a:t>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понесіть</a:t>
            </a:r>
            <a:r>
              <a:rPr lang="ru-RU" sz="3600" b="1" dirty="0" smtClean="0"/>
              <a:t> до батенька.</a:t>
            </a:r>
          </a:p>
          <a:p>
            <a:r>
              <a:rPr lang="ru-RU" sz="3600" b="1" dirty="0" smtClean="0"/>
              <a:t>А в батенька </a:t>
            </a:r>
            <a:r>
              <a:rPr lang="ru-RU" sz="3600" b="1" dirty="0" err="1" smtClean="0"/>
              <a:t>їсти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пити</a:t>
            </a:r>
            <a:r>
              <a:rPr lang="ru-RU" sz="3600" b="1" dirty="0" smtClean="0"/>
              <a:t>,</a:t>
            </a:r>
          </a:p>
          <a:p>
            <a:r>
              <a:rPr lang="ru-RU" sz="3600" b="1" dirty="0" err="1" smtClean="0"/>
              <a:t>Ще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й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хороше</a:t>
            </a:r>
            <a:r>
              <a:rPr lang="ru-RU" sz="3600" b="1" dirty="0" smtClean="0"/>
              <a:t> </a:t>
            </a:r>
            <a:r>
              <a:rPr lang="ru-RU" sz="3600" b="1" dirty="0" err="1" smtClean="0"/>
              <a:t>походити</a:t>
            </a:r>
            <a:r>
              <a:rPr lang="ru-RU" sz="3600" b="1" dirty="0" smtClean="0"/>
              <a:t>».</a:t>
            </a:r>
          </a:p>
          <a:p>
            <a:endParaRPr lang="ru-RU" sz="3600" b="1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Аллуся\Desktop\4798c3641455141486700edf1981110c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332656"/>
            <a:ext cx="4202602" cy="59046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2"/>
          </p:nvPr>
        </p:nvSpPr>
        <p:spPr>
          <a:xfrm>
            <a:off x="457200" y="332656"/>
            <a:ext cx="4040188" cy="5793507"/>
          </a:xfrm>
        </p:spPr>
        <p:txBody>
          <a:bodyPr/>
          <a:lstStyle/>
          <a:p>
            <a:r>
              <a:rPr lang="ru-RU" dirty="0" smtClean="0"/>
              <a:t>. </a:t>
            </a:r>
            <a:r>
              <a:rPr lang="ru-RU" sz="4000" b="1" dirty="0" smtClean="0"/>
              <a:t>«</a:t>
            </a:r>
            <a:r>
              <a:rPr lang="ru-RU" sz="4000" b="1" dirty="0" err="1" smtClean="0"/>
              <a:t>Мій</a:t>
            </a:r>
            <a:r>
              <a:rPr lang="ru-RU" sz="4000" b="1" dirty="0" smtClean="0"/>
              <a:t> котику, </a:t>
            </a:r>
            <a:r>
              <a:rPr lang="ru-RU" sz="4000" b="1" dirty="0" err="1" smtClean="0"/>
              <a:t>мій</a:t>
            </a:r>
            <a:r>
              <a:rPr lang="ru-RU" sz="4000" b="1" dirty="0" smtClean="0"/>
              <a:t> братику!</a:t>
            </a:r>
          </a:p>
          <a:p>
            <a:r>
              <a:rPr lang="ru-RU" sz="4000" b="1" dirty="0" err="1" smtClean="0"/>
              <a:t>Несе</a:t>
            </a:r>
            <a:r>
              <a:rPr lang="ru-RU" sz="4000" b="1" dirty="0" smtClean="0"/>
              <a:t> мене лиса</a:t>
            </a:r>
          </a:p>
          <a:p>
            <a:r>
              <a:rPr lang="ru-RU" sz="4000" b="1" dirty="0" smtClean="0"/>
              <a:t>За </a:t>
            </a:r>
            <a:r>
              <a:rPr lang="ru-RU" sz="4000" b="1" dirty="0" err="1" smtClean="0"/>
              <a:t>кленові</a:t>
            </a:r>
            <a:r>
              <a:rPr lang="ru-RU" sz="4000" b="1" dirty="0" smtClean="0"/>
              <a:t> </a:t>
            </a:r>
            <a:r>
              <a:rPr lang="ru-RU" sz="4000" b="1" dirty="0" err="1" smtClean="0"/>
              <a:t>ліса</a:t>
            </a:r>
            <a:r>
              <a:rPr lang="ru-RU" sz="4000" b="1" dirty="0" smtClean="0"/>
              <a:t>,</a:t>
            </a:r>
          </a:p>
          <a:p>
            <a:r>
              <a:rPr lang="ru-RU" sz="4000" b="1" dirty="0" smtClean="0"/>
              <a:t>За </a:t>
            </a:r>
            <a:r>
              <a:rPr lang="ru-RU" sz="4000" b="1" dirty="0" err="1" smtClean="0"/>
              <a:t>крутії</a:t>
            </a:r>
            <a:r>
              <a:rPr lang="ru-RU" sz="4000" b="1" dirty="0" smtClean="0"/>
              <a:t> гори,</a:t>
            </a:r>
          </a:p>
          <a:p>
            <a:r>
              <a:rPr lang="ru-RU" sz="4000" b="1" dirty="0" smtClean="0"/>
              <a:t>За </a:t>
            </a:r>
            <a:r>
              <a:rPr lang="ru-RU" sz="4000" b="1" dirty="0" err="1" smtClean="0"/>
              <a:t>бистрії</a:t>
            </a:r>
            <a:r>
              <a:rPr lang="ru-RU" sz="4000" b="1" dirty="0" smtClean="0"/>
              <a:t> води...» </a:t>
            </a:r>
          </a:p>
          <a:p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C:\Users\Аллуся\Desktop\382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07265" y="476672"/>
            <a:ext cx="4305933" cy="53285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260648"/>
            <a:ext cx="4038600" cy="5865515"/>
          </a:xfrm>
        </p:spPr>
        <p:txBody>
          <a:bodyPr>
            <a:normAutofit/>
          </a:bodyPr>
          <a:lstStyle/>
          <a:p>
            <a:r>
              <a:rPr lang="ru-RU" b="1" dirty="0" err="1" smtClean="0"/>
              <a:t>Що</a:t>
            </a:r>
            <a:r>
              <a:rPr lang="ru-RU" b="1" dirty="0" smtClean="0"/>
              <a:t> за хатка на </a:t>
            </a:r>
            <a:r>
              <a:rPr lang="ru-RU" b="1" dirty="0" err="1" smtClean="0"/>
              <a:t>узліссі</a:t>
            </a:r>
            <a:r>
              <a:rPr lang="ru-RU" b="1" dirty="0" smtClean="0"/>
              <a:t>?</a:t>
            </a:r>
          </a:p>
          <a:p>
            <a:r>
              <a:rPr lang="ru-RU" b="1" dirty="0" smtClean="0"/>
              <a:t>Вся </a:t>
            </a:r>
            <a:r>
              <a:rPr lang="ru-RU" b="1" dirty="0" err="1" smtClean="0"/>
              <a:t>ворушиться</a:t>
            </a:r>
            <a:r>
              <a:rPr lang="ru-RU" b="1" dirty="0" smtClean="0"/>
              <a:t>, </a:t>
            </a:r>
            <a:r>
              <a:rPr lang="ru-RU" b="1" dirty="0" err="1" smtClean="0"/>
              <a:t>дрижить</a:t>
            </a:r>
            <a:r>
              <a:rPr lang="ru-RU" b="1" dirty="0" smtClean="0"/>
              <a:t>.</a:t>
            </a:r>
          </a:p>
          <a:p>
            <a:r>
              <a:rPr lang="ru-RU" b="1" dirty="0" smtClean="0"/>
              <a:t>Де не </a:t>
            </a:r>
            <a:r>
              <a:rPr lang="ru-RU" b="1" dirty="0" err="1" smtClean="0"/>
              <a:t>взявсь</a:t>
            </a:r>
            <a:r>
              <a:rPr lang="ru-RU" b="1" dirty="0" smtClean="0"/>
              <a:t> Кабан </a:t>
            </a:r>
            <a:r>
              <a:rPr lang="ru-RU" b="1" dirty="0" err="1" smtClean="0"/>
              <a:t>біжить</a:t>
            </a:r>
            <a:r>
              <a:rPr lang="ru-RU" b="1" dirty="0" smtClean="0"/>
              <a:t>,</a:t>
            </a:r>
          </a:p>
          <a:p>
            <a:r>
              <a:rPr lang="ru-RU" b="1" dirty="0" smtClean="0"/>
              <a:t>Тут </a:t>
            </a:r>
            <a:r>
              <a:rPr lang="ru-RU" b="1" dirty="0" err="1" smtClean="0"/>
              <a:t>і</a:t>
            </a:r>
            <a:r>
              <a:rPr lang="ru-RU" b="1" dirty="0" smtClean="0"/>
              <a:t> Вовк </a:t>
            </a:r>
            <a:r>
              <a:rPr lang="ru-RU" b="1" dirty="0" err="1" smtClean="0"/>
              <a:t>іде</a:t>
            </a:r>
            <a:r>
              <a:rPr lang="ru-RU" b="1" dirty="0" smtClean="0"/>
              <a:t>, </a:t>
            </a:r>
            <a:r>
              <a:rPr lang="ru-RU" b="1" dirty="0" err="1" smtClean="0"/>
              <a:t>й</a:t>
            </a:r>
            <a:r>
              <a:rPr lang="ru-RU" b="1" dirty="0" smtClean="0"/>
              <a:t> </a:t>
            </a:r>
            <a:r>
              <a:rPr lang="ru-RU" b="1" dirty="0" err="1" smtClean="0"/>
              <a:t>Ведмідь</a:t>
            </a:r>
            <a:r>
              <a:rPr lang="ru-RU" b="1" dirty="0" smtClean="0"/>
              <a:t>,</a:t>
            </a:r>
          </a:p>
          <a:p>
            <a:r>
              <a:rPr lang="ru-RU" b="1" dirty="0" err="1" smtClean="0"/>
              <a:t>Кожен</a:t>
            </a:r>
            <a:r>
              <a:rPr lang="ru-RU" b="1" dirty="0" smtClean="0"/>
              <a:t> в </a:t>
            </a:r>
            <a:r>
              <a:rPr lang="ru-RU" b="1" dirty="0" err="1" smtClean="0"/>
              <a:t>хатці</a:t>
            </a:r>
            <a:r>
              <a:rPr lang="ru-RU" b="1" dirty="0" smtClean="0"/>
              <a:t> </a:t>
            </a:r>
            <a:r>
              <a:rPr lang="ru-RU" b="1" dirty="0" err="1" smtClean="0"/>
              <a:t>хоче</a:t>
            </a:r>
            <a:r>
              <a:rPr lang="ru-RU" b="1" dirty="0" smtClean="0"/>
              <a:t> жить.</a:t>
            </a:r>
          </a:p>
          <a:p>
            <a:r>
              <a:rPr lang="ru-RU" b="1" dirty="0" smtClean="0"/>
              <a:t>Так же </a:t>
            </a:r>
            <a:r>
              <a:rPr lang="ru-RU" b="1" dirty="0" err="1" smtClean="0"/>
              <a:t>тісно</a:t>
            </a:r>
            <a:r>
              <a:rPr lang="ru-RU" b="1" dirty="0" smtClean="0"/>
              <a:t> </a:t>
            </a:r>
            <a:r>
              <a:rPr lang="ru-RU" b="1" dirty="0" err="1" smtClean="0"/>
              <a:t>їм</a:t>
            </a:r>
            <a:r>
              <a:rPr lang="ru-RU" b="1" dirty="0" smtClean="0"/>
              <a:t> </a:t>
            </a:r>
            <a:r>
              <a:rPr lang="ru-RU" b="1" dirty="0" err="1" smtClean="0"/>
              <a:t>усім</a:t>
            </a:r>
            <a:r>
              <a:rPr lang="ru-RU" b="1" dirty="0" smtClean="0"/>
              <a:t> —</a:t>
            </a:r>
          </a:p>
          <a:p>
            <a:r>
              <a:rPr lang="ru-RU" b="1" dirty="0" smtClean="0"/>
              <a:t>Ось-ось-ось </a:t>
            </a:r>
            <a:r>
              <a:rPr lang="ru-RU" b="1" dirty="0" err="1" smtClean="0"/>
              <a:t>порветься</a:t>
            </a:r>
            <a:r>
              <a:rPr lang="ru-RU" b="1" dirty="0" smtClean="0"/>
              <a:t> </a:t>
            </a:r>
            <a:r>
              <a:rPr lang="ru-RU" b="1" dirty="0" err="1" smtClean="0"/>
              <a:t>дім</a:t>
            </a:r>
            <a:r>
              <a:rPr lang="ru-RU" b="1" dirty="0" smtClean="0"/>
              <a:t>. </a:t>
            </a:r>
            <a:endParaRPr lang="ru-RU" b="1" dirty="0"/>
          </a:p>
        </p:txBody>
      </p:sp>
      <p:pic>
        <p:nvPicPr>
          <p:cNvPr id="2050" name="Picture 2" descr="C:\Users\Аллуся\Desktop\images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3047" y="764704"/>
            <a:ext cx="4077757" cy="576064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Українська мова плюс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3004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5400" b="1" dirty="0" err="1" smtClean="0">
                <a:solidFill>
                  <a:srgbClr val="FF0000"/>
                </a:solidFill>
              </a:rPr>
              <a:t>Вивчайте</a:t>
            </a:r>
            <a:r>
              <a:rPr lang="ru-RU" sz="5400" b="1" dirty="0" smtClean="0">
                <a:solidFill>
                  <a:srgbClr val="FF0000"/>
                </a:solidFill>
              </a:rPr>
              <a:t>, </a:t>
            </a:r>
            <a:r>
              <a:rPr lang="ru-RU" sz="5400" b="1" dirty="0" err="1" smtClean="0">
                <a:solidFill>
                  <a:srgbClr val="FF0000"/>
                </a:solidFill>
              </a:rPr>
              <a:t>любіть</a:t>
            </a:r>
            <a:r>
              <a:rPr lang="ru-RU" sz="5400" b="1" dirty="0" smtClean="0">
                <a:solidFill>
                  <a:srgbClr val="FF0000"/>
                </a:solidFill>
              </a:rPr>
              <a:t> свою </a:t>
            </a:r>
            <a:r>
              <a:rPr lang="ru-RU" sz="5400" b="1" dirty="0" err="1" smtClean="0">
                <a:solidFill>
                  <a:srgbClr val="FF0000"/>
                </a:solidFill>
              </a:rPr>
              <a:t>мову</a:t>
            </a:r>
            <a:r>
              <a:rPr lang="ru-RU" sz="5400" b="1" dirty="0" smtClean="0">
                <a:solidFill>
                  <a:srgbClr val="FF0000"/>
                </a:solidFill>
              </a:rPr>
              <a:t>,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Як </a:t>
            </a:r>
            <a:r>
              <a:rPr lang="ru-RU" sz="5400" b="1" dirty="0" err="1" smtClean="0">
                <a:solidFill>
                  <a:srgbClr val="FF0000"/>
                </a:solidFill>
              </a:rPr>
              <a:t>світлу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</a:rPr>
              <a:t>Вітчизну</a:t>
            </a:r>
            <a:r>
              <a:rPr lang="ru-RU" sz="5400" b="1" dirty="0" smtClean="0">
                <a:solidFill>
                  <a:srgbClr val="FF0000"/>
                </a:solidFill>
              </a:rPr>
              <a:t> </a:t>
            </a:r>
            <a:r>
              <a:rPr lang="ru-RU" sz="5400" b="1" dirty="0" err="1" smtClean="0">
                <a:solidFill>
                  <a:srgbClr val="FF0000"/>
                </a:solidFill>
              </a:rPr>
              <a:t>любіть</a:t>
            </a:r>
            <a:r>
              <a:rPr lang="ru-RU" sz="5400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Як </a:t>
            </a:r>
            <a:r>
              <a:rPr lang="ru-RU" sz="5400" b="1" dirty="0" err="1" smtClean="0">
                <a:solidFill>
                  <a:srgbClr val="FF0000"/>
                </a:solidFill>
              </a:rPr>
              <a:t>степів</a:t>
            </a:r>
            <a:r>
              <a:rPr lang="ru-RU" sz="5400" b="1" dirty="0" smtClean="0">
                <a:solidFill>
                  <a:srgbClr val="FF0000"/>
                </a:solidFill>
              </a:rPr>
              <a:t> красу </a:t>
            </a:r>
            <a:r>
              <a:rPr lang="ru-RU" sz="5400" b="1" dirty="0" err="1" smtClean="0">
                <a:solidFill>
                  <a:srgbClr val="FF0000"/>
                </a:solidFill>
              </a:rPr>
              <a:t>калинову</a:t>
            </a:r>
            <a:r>
              <a:rPr lang="ru-RU" sz="5400" b="1" dirty="0" smtClean="0">
                <a:solidFill>
                  <a:srgbClr val="FF0000"/>
                </a:solidFill>
              </a:rPr>
              <a:t>,</a:t>
            </a:r>
          </a:p>
          <a:p>
            <a:pPr>
              <a:buNone/>
            </a:pPr>
            <a:r>
              <a:rPr lang="ru-RU" sz="5400" b="1" dirty="0" smtClean="0">
                <a:solidFill>
                  <a:srgbClr val="FF0000"/>
                </a:solidFill>
              </a:rPr>
              <a:t>Як </a:t>
            </a:r>
            <a:r>
              <a:rPr lang="ru-RU" sz="5400" b="1" dirty="0" err="1" smtClean="0">
                <a:solidFill>
                  <a:srgbClr val="FF0000"/>
                </a:solidFill>
              </a:rPr>
              <a:t>рідного</a:t>
            </a:r>
            <a:r>
              <a:rPr lang="ru-RU" sz="5400" b="1" dirty="0" smtClean="0">
                <a:solidFill>
                  <a:srgbClr val="FF0000"/>
                </a:solidFill>
              </a:rPr>
              <a:t> неба </a:t>
            </a:r>
            <a:r>
              <a:rPr lang="ru-RU" sz="5400" b="1" dirty="0" err="1" smtClean="0">
                <a:solidFill>
                  <a:srgbClr val="FF0000"/>
                </a:solidFill>
              </a:rPr>
              <a:t>блакить</a:t>
            </a:r>
            <a:r>
              <a:rPr lang="ru-RU" sz="5400" b="1" dirty="0" smtClean="0">
                <a:solidFill>
                  <a:srgbClr val="FF0000"/>
                </a:solidFill>
              </a:rPr>
              <a:t>.</a:t>
            </a:r>
          </a:p>
          <a:p>
            <a:pPr>
              <a:buNone/>
            </a:pPr>
            <a:r>
              <a:rPr lang="ru-RU" b="1" dirty="0" smtClean="0">
                <a:solidFill>
                  <a:srgbClr val="FF0000"/>
                </a:solidFill>
              </a:rPr>
              <a:t> 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27584" y="476672"/>
            <a:ext cx="7344815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Наша мова – </a:t>
            </a:r>
          </a:p>
          <a:p>
            <a:pPr algn="ctr"/>
            <a:r>
              <a:rPr lang="uk-UA" sz="6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мова українська</a:t>
            </a:r>
            <a:endParaRPr lang="ru-RU" sz="6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D:\школа\школа2018\виховні заходи\pro_movy_ava_0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79798" y="2420888"/>
            <a:ext cx="3772522" cy="417646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050" name="Picture 2" descr="D:\школа\школа2018\виховні заходи\images (1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25620" cy="646088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3074" name="Picture 2" descr="D:\школа\школа2018\виховні заходи\images (1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0"/>
            <a:ext cx="5136778" cy="4242521"/>
          </a:xfrm>
          <a:prstGeom prst="rect">
            <a:avLst/>
          </a:prstGeom>
          <a:noFill/>
        </p:spPr>
      </p:pic>
      <p:pic>
        <p:nvPicPr>
          <p:cNvPr id="3075" name="Picture 3" descr="D:\школа\школа2018\виховні заходи\images (13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38512" y="2505074"/>
            <a:ext cx="5559535" cy="416428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098" name="Picture 2" descr="D:\школа\школа2018\виховні заходи\images (16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5625" y="260648"/>
            <a:ext cx="8267557" cy="619268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расивий кліп про Україну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0" y="1052736"/>
            <a:ext cx="8656284" cy="4869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8200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2" name="Picture 2" descr="D:\школа\школа2018\виховні заходи\znachennja_movi_v_zhittі_ljudini_і_suspіlstva_ukraїnska_m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51033"/>
            <a:ext cx="8352928" cy="68069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Колискова 'Колисанка ночі'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83569" y="404664"/>
            <a:ext cx="8500846" cy="63756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70085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83</TotalTime>
  <Words>390</Words>
  <Application>Microsoft Office PowerPoint</Application>
  <PresentationFormat>Экран (4:3)</PresentationFormat>
  <Paragraphs>54</Paragraphs>
  <Slides>24</Slides>
  <Notes>0</Notes>
  <HiddenSlides>0</HiddenSlides>
  <MMClips>7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Фразеологізми – це влучні вислови</vt:lpstr>
      <vt:lpstr>Слайд 14</vt:lpstr>
      <vt:lpstr>Слайд 15</vt:lpstr>
      <vt:lpstr>Слайд 16</vt:lpstr>
      <vt:lpstr>УСМІШКИ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Аллуся</dc:creator>
  <cp:lastModifiedBy>Аллуся</cp:lastModifiedBy>
  <cp:revision>15</cp:revision>
  <dcterms:created xsi:type="dcterms:W3CDTF">2017-11-02T15:50:18Z</dcterms:created>
  <dcterms:modified xsi:type="dcterms:W3CDTF">2017-11-06T17:44:40Z</dcterms:modified>
</cp:coreProperties>
</file>