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/>
              <a:t>Права </a:t>
            </a:r>
            <a:r>
              <a:rPr lang="ru-RU" sz="7200" dirty="0" err="1" smtClean="0"/>
              <a:t>дитини</a:t>
            </a:r>
            <a:r>
              <a:rPr lang="ru-RU" sz="7200" dirty="0" smtClean="0"/>
              <a:t>  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3933056"/>
            <a:ext cx="5114778" cy="2121384"/>
          </a:xfrm>
        </p:spPr>
        <p:txBody>
          <a:bodyPr>
            <a:normAutofit fontScale="77500" lnSpcReduction="20000"/>
          </a:bodyPr>
          <a:lstStyle/>
          <a:p>
            <a:r>
              <a:rPr lang="ru-RU" sz="5400" dirty="0" err="1" smtClean="0"/>
              <a:t>Всеукраїнський</a:t>
            </a:r>
            <a:r>
              <a:rPr lang="ru-RU" sz="5400" dirty="0" smtClean="0"/>
              <a:t> урок</a:t>
            </a:r>
          </a:p>
          <a:p>
            <a:r>
              <a:rPr lang="ru-RU" sz="3400" dirty="0" err="1" smtClean="0"/>
              <a:t>Вчитель</a:t>
            </a:r>
            <a:r>
              <a:rPr lang="ru-RU" sz="3400" dirty="0" smtClean="0"/>
              <a:t> </a:t>
            </a:r>
            <a:r>
              <a:rPr lang="ru-RU" sz="3400" dirty="0" err="1" smtClean="0"/>
              <a:t>Бичківської</a:t>
            </a:r>
            <a:r>
              <a:rPr lang="ru-RU" sz="3400" dirty="0" smtClean="0"/>
              <a:t> ЗОШ   І-ІІ </a:t>
            </a:r>
            <a:r>
              <a:rPr lang="ru-RU" sz="3400" dirty="0" err="1" smtClean="0"/>
              <a:t>ст</a:t>
            </a:r>
            <a:endParaRPr lang="ru-RU" sz="3400" dirty="0" smtClean="0"/>
          </a:p>
          <a:p>
            <a:r>
              <a:rPr lang="ru-RU" sz="4500" dirty="0" err="1" smtClean="0"/>
              <a:t>Сеник</a:t>
            </a:r>
            <a:r>
              <a:rPr lang="ru-RU" sz="4500" dirty="0" smtClean="0"/>
              <a:t> Анна </a:t>
            </a:r>
            <a:r>
              <a:rPr lang="ru-RU" sz="4500" dirty="0" err="1" smtClean="0"/>
              <a:t>Богданівна</a:t>
            </a:r>
            <a:r>
              <a:rPr lang="ru-RU" sz="4500" dirty="0" smtClean="0"/>
              <a:t>    </a:t>
            </a:r>
          </a:p>
          <a:p>
            <a:endParaRPr lang="ru-RU" sz="4500" dirty="0"/>
          </a:p>
        </p:txBody>
      </p:sp>
    </p:spTree>
    <p:extLst>
      <p:ext uri="{BB962C8B-B14F-4D97-AF65-F5344CB8AC3E}">
        <p14:creationId xmlns:p14="http://schemas.microsoft.com/office/powerpoint/2010/main" val="144247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 Служби допомоги дітям </a:t>
            </a:r>
            <a:r>
              <a:rPr lang="uk-UA" dirty="0" err="1" smtClean="0"/>
              <a:t>Чортківського</a:t>
            </a:r>
            <a:r>
              <a:rPr lang="uk-UA" dirty="0" smtClean="0"/>
              <a:t> району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uk-UA" sz="2000" dirty="0" err="1" smtClean="0"/>
              <a:t>Корнак</a:t>
            </a:r>
            <a:r>
              <a:rPr lang="uk-UA" sz="2000" dirty="0" smtClean="0"/>
              <a:t> Василь Дмитрович </a:t>
            </a:r>
            <a:r>
              <a:rPr lang="uk-UA" sz="2000" dirty="0" err="1" smtClean="0"/>
              <a:t>–начальник</a:t>
            </a:r>
            <a:r>
              <a:rPr lang="uk-UA" sz="2000" dirty="0" smtClean="0"/>
              <a:t> служби у справах дітей</a:t>
            </a:r>
          </a:p>
          <a:p>
            <a:r>
              <a:rPr lang="uk-UA" sz="2000" dirty="0" smtClean="0"/>
              <a:t>Гусак Борис </a:t>
            </a:r>
            <a:r>
              <a:rPr lang="uk-UA" sz="2000" dirty="0" err="1" smtClean="0"/>
              <a:t>Михайлович-начальник</a:t>
            </a:r>
            <a:r>
              <a:rPr lang="uk-UA" sz="2000" dirty="0" smtClean="0"/>
              <a:t> відділу з питань надзвичайних ситуацій</a:t>
            </a:r>
          </a:p>
          <a:p>
            <a:r>
              <a:rPr lang="uk-UA" sz="2000" dirty="0" err="1" smtClean="0"/>
              <a:t>Деренюк</a:t>
            </a:r>
            <a:r>
              <a:rPr lang="uk-UA" sz="2000" dirty="0" smtClean="0"/>
              <a:t> Євгенія Дмитрівна – директор районного центру соціальних служб сім</a:t>
            </a:r>
            <a:r>
              <a:rPr lang="en-US" sz="2000" dirty="0" smtClean="0"/>
              <a:t>`</a:t>
            </a:r>
            <a:r>
              <a:rPr lang="uk-UA" sz="2000" dirty="0" smtClean="0"/>
              <a:t>ї,дітей та молоді</a:t>
            </a:r>
          </a:p>
          <a:p>
            <a:r>
              <a:rPr lang="uk-UA" sz="2000" dirty="0" smtClean="0"/>
              <a:t>Телефон довіри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2-09-49</a:t>
            </a:r>
          </a:p>
          <a:p>
            <a:endParaRPr lang="uk-UA" dirty="0"/>
          </a:p>
          <a:p>
            <a:r>
              <a:rPr lang="uk-UA" dirty="0" smtClean="0"/>
              <a:t>2-09-62</a:t>
            </a:r>
          </a:p>
          <a:p>
            <a:endParaRPr lang="uk-UA" dirty="0"/>
          </a:p>
          <a:p>
            <a:r>
              <a:rPr lang="uk-UA" dirty="0" smtClean="0"/>
              <a:t>2-26-49</a:t>
            </a:r>
          </a:p>
          <a:p>
            <a:endParaRPr lang="uk-UA" dirty="0"/>
          </a:p>
          <a:p>
            <a:endParaRPr lang="uk-UA" dirty="0" smtClean="0"/>
          </a:p>
          <a:p>
            <a:r>
              <a:rPr lang="uk-UA" dirty="0" smtClean="0"/>
              <a:t>2-05-66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9283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000" dirty="0" smtClean="0"/>
              <a:t>Національна дитяча гаряча лінія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uk-UA" sz="6000" dirty="0" smtClean="0"/>
              <a:t>8  800 500 225</a:t>
            </a:r>
          </a:p>
          <a:p>
            <a:r>
              <a:rPr lang="uk-UA" sz="6000" dirty="0"/>
              <a:t>а</a:t>
            </a:r>
            <a:r>
              <a:rPr lang="uk-UA" sz="6000" dirty="0" smtClean="0"/>
              <a:t>бо  779  </a:t>
            </a:r>
          </a:p>
          <a:p>
            <a:pPr marL="0" indent="0">
              <a:buNone/>
            </a:pPr>
            <a:r>
              <a:rPr lang="uk-UA" sz="6000" dirty="0" smtClean="0"/>
              <a:t>(з мобільного)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15811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Давайте згадаємо 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/>
              <a:t>Що таке права дитини?</a:t>
            </a:r>
          </a:p>
          <a:p>
            <a:r>
              <a:rPr lang="uk-UA" dirty="0" smtClean="0"/>
              <a:t>Коли вперше у світі почали говорити про права дитини ?</a:t>
            </a:r>
          </a:p>
          <a:p>
            <a:r>
              <a:rPr lang="uk-UA" dirty="0" smtClean="0"/>
              <a:t>Який перший документ було прийнято світовою спільнотою з метою захисту прав дитини ?</a:t>
            </a:r>
          </a:p>
          <a:p>
            <a:r>
              <a:rPr lang="uk-UA" dirty="0" smtClean="0"/>
              <a:t>Що ви про нього знаєте?</a:t>
            </a:r>
          </a:p>
          <a:p>
            <a:r>
              <a:rPr lang="uk-UA" dirty="0" smtClean="0"/>
              <a:t>Що таке декларація?</a:t>
            </a:r>
          </a:p>
          <a:p>
            <a:r>
              <a:rPr lang="uk-UA" dirty="0" smtClean="0"/>
              <a:t>Перелічіть права дітей відомі вам?</a:t>
            </a:r>
          </a:p>
          <a:p>
            <a:r>
              <a:rPr lang="uk-UA" dirty="0" smtClean="0"/>
              <a:t>Куди ви звернетесь в разі порушення ваших прав ?</a:t>
            </a:r>
          </a:p>
          <a:p>
            <a:r>
              <a:rPr lang="uk-UA" dirty="0" smtClean="0"/>
              <a:t>Навіщо дітям знати зміст Конвенції про права дитини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923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Конкурс на кращу роботу юного журналіста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Знайти у ЗМІ повідомлення про конкретні порушення прав дітей та їх реалізацію.</a:t>
            </a:r>
          </a:p>
          <a:p>
            <a:r>
              <a:rPr lang="uk-UA" dirty="0" smtClean="0"/>
              <a:t>Виконати письмове завдання:</a:t>
            </a:r>
          </a:p>
          <a:p>
            <a:r>
              <a:rPr lang="uk-UA" dirty="0" smtClean="0"/>
              <a:t>Написати коротку розповідь,використовуючи слова  дитина,країна,справедливість,війна,мир, добро,майбутнє,гідність,відповідальність, сім</a:t>
            </a:r>
            <a:r>
              <a:rPr lang="en-US" dirty="0" smtClean="0"/>
              <a:t>`</a:t>
            </a:r>
            <a:r>
              <a:rPr lang="uk-UA" dirty="0" smtClean="0"/>
              <a:t>я,любов, </a:t>
            </a:r>
            <a:r>
              <a:rPr lang="uk-UA" dirty="0" err="1" smtClean="0"/>
              <a:t>обов</a:t>
            </a:r>
            <a:r>
              <a:rPr lang="en-US" dirty="0" smtClean="0"/>
              <a:t>`</a:t>
            </a:r>
            <a:r>
              <a:rPr lang="uk-UA" dirty="0" err="1" smtClean="0"/>
              <a:t>язок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26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dirty="0" smtClean="0"/>
              <a:t>Проблемне питання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400" dirty="0" smtClean="0"/>
              <a:t>Чому проблема дитинства на сьогоднішній день залишається найголовнішою у світі?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5031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dirty="0" smtClean="0"/>
              <a:t>План уроку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1. Декларація та Конвенція про права дитини.</a:t>
            </a:r>
          </a:p>
          <a:p>
            <a:r>
              <a:rPr lang="uk-UA" sz="4000" dirty="0" smtClean="0"/>
              <a:t>2.Знайомство з правами дитини на основі Конвенції про права дитини.</a:t>
            </a:r>
          </a:p>
          <a:p>
            <a:r>
              <a:rPr lang="uk-UA" sz="4000" dirty="0" smtClean="0"/>
              <a:t>3.Хто може допомогти в захисті ваших прав.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3371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Декларація та конвенція про права дитини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sz="5400" dirty="0" smtClean="0"/>
              <a:t>Правовий словник</a:t>
            </a:r>
          </a:p>
          <a:p>
            <a:r>
              <a:rPr lang="uk-UA" sz="2400" b="1" i="1" dirty="0" smtClean="0"/>
              <a:t>Декларація</a:t>
            </a:r>
            <a:r>
              <a:rPr lang="uk-UA" sz="2400" dirty="0" smtClean="0"/>
              <a:t> – це документ, у якому викладено важливі правила, </a:t>
            </a:r>
            <a:r>
              <a:rPr lang="uk-UA" sz="2400" dirty="0" err="1" smtClean="0"/>
              <a:t>обов</a:t>
            </a:r>
            <a:r>
              <a:rPr lang="en-US" sz="2400" dirty="0" smtClean="0"/>
              <a:t>`</a:t>
            </a:r>
            <a:r>
              <a:rPr lang="uk-UA" sz="2400" dirty="0" err="1" smtClean="0"/>
              <a:t>язкові</a:t>
            </a:r>
            <a:r>
              <a:rPr lang="uk-UA" sz="2400" dirty="0" smtClean="0"/>
              <a:t> для всіх.</a:t>
            </a:r>
          </a:p>
          <a:p>
            <a:r>
              <a:rPr lang="uk-UA" sz="2400" b="1" i="1" dirty="0" smtClean="0"/>
              <a:t>Конвенція</a:t>
            </a:r>
            <a:r>
              <a:rPr lang="uk-UA" sz="2400" dirty="0" smtClean="0"/>
              <a:t> – це угода ,міжнародний договір із певних питань.</a:t>
            </a:r>
          </a:p>
          <a:p>
            <a:r>
              <a:rPr lang="uk-UA" sz="2400" b="1" i="1" dirty="0" smtClean="0"/>
              <a:t>Закон </a:t>
            </a:r>
            <a:r>
              <a:rPr lang="uk-UA" sz="2400" dirty="0" smtClean="0"/>
              <a:t>– документ, нормативний акт, прийнятий вищим представницьким органом державної влади , є </a:t>
            </a:r>
            <a:r>
              <a:rPr lang="uk-UA" sz="2400" dirty="0" err="1" smtClean="0"/>
              <a:t>загальнообов</a:t>
            </a:r>
            <a:r>
              <a:rPr lang="en-US" sz="2400" dirty="0" smtClean="0"/>
              <a:t>`я</a:t>
            </a:r>
            <a:r>
              <a:rPr lang="uk-UA" sz="2400" dirty="0" err="1" smtClean="0"/>
              <a:t>зковим</a:t>
            </a:r>
            <a:r>
              <a:rPr lang="uk-UA" sz="2400" dirty="0" smtClean="0"/>
              <a:t>.</a:t>
            </a:r>
          </a:p>
          <a:p>
            <a:r>
              <a:rPr lang="uk-UA" sz="2400" b="1" i="1" dirty="0" smtClean="0"/>
              <a:t>Конституція</a:t>
            </a:r>
            <a:r>
              <a:rPr lang="uk-UA" sz="2400" dirty="0" smtClean="0"/>
              <a:t> – це закон про устрій , будову держави, головні права та </a:t>
            </a:r>
            <a:r>
              <a:rPr lang="uk-UA" sz="2400" dirty="0" err="1" smtClean="0"/>
              <a:t>обов</a:t>
            </a:r>
            <a:r>
              <a:rPr lang="en-US" sz="2400" dirty="0" smtClean="0"/>
              <a:t>`</a:t>
            </a:r>
            <a:r>
              <a:rPr lang="uk-UA" sz="2400" dirty="0" err="1" smtClean="0"/>
              <a:t>язки</a:t>
            </a:r>
            <a:r>
              <a:rPr lang="uk-UA" sz="2400" dirty="0" smtClean="0"/>
              <a:t> громадян.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7656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3212976"/>
            <a:ext cx="7242048" cy="1143000"/>
          </a:xfrm>
        </p:spPr>
        <p:txBody>
          <a:bodyPr>
            <a:noAutofit/>
          </a:bodyPr>
          <a:lstStyle/>
          <a:p>
            <a:r>
              <a:rPr lang="uk-UA" sz="4400" dirty="0" smtClean="0"/>
              <a:t>На основі Конвенції Україна в 1991 році прийняла закон </a:t>
            </a:r>
            <a:r>
              <a:rPr lang="uk-UA" sz="4400" dirty="0" err="1" smtClean="0"/>
              <a:t>україни</a:t>
            </a:r>
            <a:r>
              <a:rPr lang="uk-UA" sz="4400" dirty="0" smtClean="0"/>
              <a:t> «Про охорону дитинства»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4296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484784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Знайомство з правами дитини на основі конвенції про права дитини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06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Поміркуймо вголос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uk-UA" sz="4000" b="1" i="1" dirty="0" smtClean="0"/>
              <a:t>Гра</a:t>
            </a:r>
            <a:r>
              <a:rPr lang="uk-UA" sz="4000" dirty="0" smtClean="0"/>
              <a:t> « Вирости дитя»</a:t>
            </a:r>
            <a:endParaRPr lang="ru-RU" sz="4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" r="1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29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628800"/>
            <a:ext cx="7242048" cy="1143000"/>
          </a:xfrm>
        </p:spPr>
        <p:txBody>
          <a:bodyPr>
            <a:noAutofit/>
          </a:bodyPr>
          <a:lstStyle/>
          <a:p>
            <a:r>
              <a:rPr lang="uk-UA" sz="4800" dirty="0" smtClean="0"/>
              <a:t>Хто може допомогти в захисті ваших прав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2259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dirty="0" smtClean="0"/>
              <a:t>            Дискусія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dirty="0" smtClean="0"/>
              <a:t>Хто повинен нести за це відповідальність?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dirty="0" smtClean="0"/>
              <a:t>            Який вихід?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Чому дотепер немає відповідних результатів 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11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128</TotalTime>
  <Words>346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Права дитини  </vt:lpstr>
      <vt:lpstr>Проблемне питання</vt:lpstr>
      <vt:lpstr>План уроку</vt:lpstr>
      <vt:lpstr>Декларація та конвенція про права дитини</vt:lpstr>
      <vt:lpstr>На основі Конвенції Україна в 1991 році прийняла закон україни «Про охорону дитинства»</vt:lpstr>
      <vt:lpstr>Знайомство з правами дитини на основі конвенції про права дитини</vt:lpstr>
      <vt:lpstr>Поміркуймо вголос</vt:lpstr>
      <vt:lpstr>Хто може допомогти в захисті ваших прав</vt:lpstr>
      <vt:lpstr>            Дискусія</vt:lpstr>
      <vt:lpstr> Служби допомоги дітям Чортківського району</vt:lpstr>
      <vt:lpstr>Національна дитяча гаряча лінія</vt:lpstr>
      <vt:lpstr>Давайте згадаємо :</vt:lpstr>
      <vt:lpstr>Конкурс на кращу роботу юного журналіста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дитини</dc:title>
  <dc:creator>Сеник</dc:creator>
  <cp:lastModifiedBy>Сеник</cp:lastModifiedBy>
  <cp:revision>13</cp:revision>
  <dcterms:created xsi:type="dcterms:W3CDTF">2016-11-08T19:47:15Z</dcterms:created>
  <dcterms:modified xsi:type="dcterms:W3CDTF">2016-12-08T18:32:47Z</dcterms:modified>
</cp:coreProperties>
</file>