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5"/>
  </p:notesMasterIdLst>
  <p:sldIdLst>
    <p:sldId id="276" r:id="rId2"/>
    <p:sldId id="267" r:id="rId3"/>
    <p:sldId id="269" r:id="rId4"/>
    <p:sldId id="259" r:id="rId5"/>
    <p:sldId id="270" r:id="rId6"/>
    <p:sldId id="272" r:id="rId7"/>
    <p:sldId id="265" r:id="rId8"/>
    <p:sldId id="274" r:id="rId9"/>
    <p:sldId id="273" r:id="rId10"/>
    <p:sldId id="277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BE922C-FA8C-47AC-B6DD-51F212E21D27}" type="doc">
      <dgm:prSet loTypeId="urn:microsoft.com/office/officeart/2005/8/layout/chevron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uk-UA"/>
        </a:p>
      </dgm:t>
    </dgm:pt>
    <dgm:pt modelId="{11C443FE-2B1B-479C-99BE-0783AFFD13D0}">
      <dgm:prSet phldrT="[Текст]" phldr="1"/>
      <dgm:spPr/>
      <dgm:t>
        <a:bodyPr/>
        <a:lstStyle/>
        <a:p>
          <a:endParaRPr lang="uk-UA" dirty="0"/>
        </a:p>
      </dgm:t>
    </dgm:pt>
    <dgm:pt modelId="{1D55AD22-A3E7-46F3-8868-115EF59423F3}" type="parTrans" cxnId="{6C55E512-C135-407F-94DC-007F5FA9210C}">
      <dgm:prSet/>
      <dgm:spPr/>
      <dgm:t>
        <a:bodyPr/>
        <a:lstStyle/>
        <a:p>
          <a:endParaRPr lang="uk-UA"/>
        </a:p>
      </dgm:t>
    </dgm:pt>
    <dgm:pt modelId="{555CCA36-6835-4843-A42B-C9A19E7E973F}" type="sibTrans" cxnId="{6C55E512-C135-407F-94DC-007F5FA9210C}">
      <dgm:prSet/>
      <dgm:spPr/>
      <dgm:t>
        <a:bodyPr/>
        <a:lstStyle/>
        <a:p>
          <a:endParaRPr lang="uk-UA"/>
        </a:p>
      </dgm:t>
    </dgm:pt>
    <dgm:pt modelId="{47D225E9-871B-4B32-9317-2B82A9C1E8A0}">
      <dgm:prSet phldrT="[Текст]" custT="1"/>
      <dgm:spPr/>
      <dgm:t>
        <a:bodyPr/>
        <a:lstStyle/>
        <a:p>
          <a:r>
            <a:rPr lang="uk-UA" sz="1600" b="1" dirty="0" smtClean="0"/>
            <a:t>Вступ</a:t>
          </a:r>
          <a:endParaRPr lang="uk-UA" sz="1600" b="1" dirty="0"/>
        </a:p>
      </dgm:t>
    </dgm:pt>
    <dgm:pt modelId="{4692A7C0-67F5-4C10-83AB-5434D49D9F77}" type="parTrans" cxnId="{A2F22A42-FEA7-41F3-BC4E-374FF5CF00A0}">
      <dgm:prSet/>
      <dgm:spPr/>
      <dgm:t>
        <a:bodyPr/>
        <a:lstStyle/>
        <a:p>
          <a:endParaRPr lang="uk-UA"/>
        </a:p>
      </dgm:t>
    </dgm:pt>
    <dgm:pt modelId="{C2C01FD6-7723-4691-B1A2-FF20A50935D1}" type="sibTrans" cxnId="{A2F22A42-FEA7-41F3-BC4E-374FF5CF00A0}">
      <dgm:prSet/>
      <dgm:spPr/>
      <dgm:t>
        <a:bodyPr/>
        <a:lstStyle/>
        <a:p>
          <a:endParaRPr lang="uk-UA"/>
        </a:p>
      </dgm:t>
    </dgm:pt>
    <dgm:pt modelId="{B409387B-F47B-4739-A337-35B378BE5749}">
      <dgm:prSet phldrT="[Текст]" phldr="1"/>
      <dgm:spPr/>
      <dgm:t>
        <a:bodyPr/>
        <a:lstStyle/>
        <a:p>
          <a:endParaRPr lang="uk-UA" dirty="0"/>
        </a:p>
      </dgm:t>
    </dgm:pt>
    <dgm:pt modelId="{DC3B280A-988F-46EE-AEE6-A2BA7E5C6E34}" type="parTrans" cxnId="{32D40D2D-FE5F-48FA-A9AE-275AD35CE063}">
      <dgm:prSet/>
      <dgm:spPr/>
      <dgm:t>
        <a:bodyPr/>
        <a:lstStyle/>
        <a:p>
          <a:endParaRPr lang="uk-UA"/>
        </a:p>
      </dgm:t>
    </dgm:pt>
    <dgm:pt modelId="{B2B2493C-F5CC-4DDF-ADFD-F7270AD2BF93}" type="sibTrans" cxnId="{32D40D2D-FE5F-48FA-A9AE-275AD35CE063}">
      <dgm:prSet/>
      <dgm:spPr/>
      <dgm:t>
        <a:bodyPr/>
        <a:lstStyle/>
        <a:p>
          <a:endParaRPr lang="uk-UA"/>
        </a:p>
      </dgm:t>
    </dgm:pt>
    <dgm:pt modelId="{43012F83-1C6E-4BEB-9CA7-96B3DC9A2B3B}">
      <dgm:prSet phldrT="[Текст]" custT="1"/>
      <dgm:spPr/>
      <dgm:t>
        <a:bodyPr/>
        <a:lstStyle/>
        <a:p>
          <a:pPr algn="l"/>
          <a:r>
            <a:rPr lang="uk-UA" sz="1600" b="1" dirty="0" smtClean="0"/>
            <a:t>Поділ на групи, розподіл ролей</a:t>
          </a:r>
          <a:endParaRPr lang="uk-UA" sz="1600" b="1" dirty="0"/>
        </a:p>
      </dgm:t>
    </dgm:pt>
    <dgm:pt modelId="{2E54E969-4056-4605-A615-CD26D51B4624}" type="parTrans" cxnId="{4ED5FB9E-08B0-4E92-8067-2E90E33780A4}">
      <dgm:prSet/>
      <dgm:spPr/>
      <dgm:t>
        <a:bodyPr/>
        <a:lstStyle/>
        <a:p>
          <a:endParaRPr lang="uk-UA"/>
        </a:p>
      </dgm:t>
    </dgm:pt>
    <dgm:pt modelId="{DE58E5E8-BB67-4693-A55C-D65303FC60FC}" type="sibTrans" cxnId="{4ED5FB9E-08B0-4E92-8067-2E90E33780A4}">
      <dgm:prSet/>
      <dgm:spPr/>
      <dgm:t>
        <a:bodyPr/>
        <a:lstStyle/>
        <a:p>
          <a:endParaRPr lang="uk-UA"/>
        </a:p>
      </dgm:t>
    </dgm:pt>
    <dgm:pt modelId="{D9318262-E778-4827-AFA0-0A64C2ACE0BD}">
      <dgm:prSet phldrT="[Текст]" phldr="1"/>
      <dgm:spPr/>
      <dgm:t>
        <a:bodyPr/>
        <a:lstStyle/>
        <a:p>
          <a:endParaRPr lang="uk-UA"/>
        </a:p>
      </dgm:t>
    </dgm:pt>
    <dgm:pt modelId="{407DA35A-A56D-4DE0-B483-401971E9DC20}" type="parTrans" cxnId="{0BCA1A7B-45D4-4E2C-B63C-C627A3DDD275}">
      <dgm:prSet/>
      <dgm:spPr/>
      <dgm:t>
        <a:bodyPr/>
        <a:lstStyle/>
        <a:p>
          <a:endParaRPr lang="uk-UA"/>
        </a:p>
      </dgm:t>
    </dgm:pt>
    <dgm:pt modelId="{AAA5964D-9D7B-40FA-8DBC-EE02C6C82803}" type="sibTrans" cxnId="{0BCA1A7B-45D4-4E2C-B63C-C627A3DDD275}">
      <dgm:prSet/>
      <dgm:spPr/>
      <dgm:t>
        <a:bodyPr/>
        <a:lstStyle/>
        <a:p>
          <a:endParaRPr lang="uk-UA"/>
        </a:p>
      </dgm:t>
    </dgm:pt>
    <dgm:pt modelId="{8ECCAC12-157B-450A-9E1B-EB2154570C86}">
      <dgm:prSet phldrT="[Текст]" custT="1"/>
      <dgm:spPr/>
      <dgm:t>
        <a:bodyPr/>
        <a:lstStyle/>
        <a:p>
          <a:pPr algn="just"/>
          <a:r>
            <a:rPr lang="uk-UA" sz="1600" b="1" dirty="0" smtClean="0"/>
            <a:t>Надання переліку  завдань для кожної групи та ресурсів мережі  Інтернет </a:t>
          </a:r>
          <a:endParaRPr lang="uk-UA" sz="1600" b="1" dirty="0"/>
        </a:p>
      </dgm:t>
    </dgm:pt>
    <dgm:pt modelId="{D62BD0D8-4182-4DBF-897F-9D889B49A096}" type="parTrans" cxnId="{F615551E-8689-47A2-8CFC-A48462DF3CD7}">
      <dgm:prSet/>
      <dgm:spPr/>
      <dgm:t>
        <a:bodyPr/>
        <a:lstStyle/>
        <a:p>
          <a:endParaRPr lang="uk-UA"/>
        </a:p>
      </dgm:t>
    </dgm:pt>
    <dgm:pt modelId="{114EAC2E-00BE-47FB-877D-FF2A824C2C14}" type="sibTrans" cxnId="{F615551E-8689-47A2-8CFC-A48462DF3CD7}">
      <dgm:prSet/>
      <dgm:spPr/>
      <dgm:t>
        <a:bodyPr/>
        <a:lstStyle/>
        <a:p>
          <a:endParaRPr lang="uk-UA"/>
        </a:p>
      </dgm:t>
    </dgm:pt>
    <dgm:pt modelId="{CD6CAD07-6A55-427B-90DC-E229D31BD327}">
      <dgm:prSet/>
      <dgm:spPr/>
      <dgm:t>
        <a:bodyPr/>
        <a:lstStyle/>
        <a:p>
          <a:endParaRPr lang="uk-UA"/>
        </a:p>
      </dgm:t>
    </dgm:pt>
    <dgm:pt modelId="{BD029C24-2042-4984-8ADE-9F9DB2D296A5}" type="parTrans" cxnId="{F1DAF132-7E22-43D9-8A75-C23D42034F7F}">
      <dgm:prSet/>
      <dgm:spPr/>
      <dgm:t>
        <a:bodyPr/>
        <a:lstStyle/>
        <a:p>
          <a:endParaRPr lang="uk-UA"/>
        </a:p>
      </dgm:t>
    </dgm:pt>
    <dgm:pt modelId="{04A75B5C-4DB1-4433-888B-4A0CCA93D3B0}" type="sibTrans" cxnId="{F1DAF132-7E22-43D9-8A75-C23D42034F7F}">
      <dgm:prSet/>
      <dgm:spPr/>
      <dgm:t>
        <a:bodyPr/>
        <a:lstStyle/>
        <a:p>
          <a:endParaRPr lang="uk-UA"/>
        </a:p>
      </dgm:t>
    </dgm:pt>
    <dgm:pt modelId="{AB04E87C-B6AF-4BA2-A1A8-51CA64C766AF}">
      <dgm:prSet/>
      <dgm:spPr/>
      <dgm:t>
        <a:bodyPr/>
        <a:lstStyle/>
        <a:p>
          <a:endParaRPr lang="uk-UA"/>
        </a:p>
      </dgm:t>
    </dgm:pt>
    <dgm:pt modelId="{A1A1D9CA-191C-4FB5-B1CC-DE20A80CC046}" type="parTrans" cxnId="{5061D6B5-B2D1-4BA9-B8B4-F2B71B36E5AB}">
      <dgm:prSet/>
      <dgm:spPr/>
      <dgm:t>
        <a:bodyPr/>
        <a:lstStyle/>
        <a:p>
          <a:endParaRPr lang="uk-UA"/>
        </a:p>
      </dgm:t>
    </dgm:pt>
    <dgm:pt modelId="{963977C7-AF9E-4CC0-976C-BBD75180DF67}" type="sibTrans" cxnId="{5061D6B5-B2D1-4BA9-B8B4-F2B71B36E5AB}">
      <dgm:prSet/>
      <dgm:spPr/>
      <dgm:t>
        <a:bodyPr/>
        <a:lstStyle/>
        <a:p>
          <a:endParaRPr lang="uk-UA"/>
        </a:p>
      </dgm:t>
    </dgm:pt>
    <dgm:pt modelId="{25BF8908-98C5-4CA8-A2AF-81126AE22329}">
      <dgm:prSet/>
      <dgm:spPr/>
      <dgm:t>
        <a:bodyPr/>
        <a:lstStyle/>
        <a:p>
          <a:endParaRPr lang="uk-UA"/>
        </a:p>
      </dgm:t>
    </dgm:pt>
    <dgm:pt modelId="{8B9CBF1C-F9C8-4869-AA82-EA87D6FEDFCE}" type="parTrans" cxnId="{6F43D4C3-3021-44F8-A9F0-1C1471AECAD0}">
      <dgm:prSet/>
      <dgm:spPr/>
      <dgm:t>
        <a:bodyPr/>
        <a:lstStyle/>
        <a:p>
          <a:endParaRPr lang="uk-UA"/>
        </a:p>
      </dgm:t>
    </dgm:pt>
    <dgm:pt modelId="{75CE231C-72E1-4EF9-A58B-B830D294D8EF}" type="sibTrans" cxnId="{6F43D4C3-3021-44F8-A9F0-1C1471AECAD0}">
      <dgm:prSet/>
      <dgm:spPr/>
      <dgm:t>
        <a:bodyPr/>
        <a:lstStyle/>
        <a:p>
          <a:endParaRPr lang="uk-UA"/>
        </a:p>
      </dgm:t>
    </dgm:pt>
    <dgm:pt modelId="{53306610-034A-401E-8510-8309DF2A1E7D}">
      <dgm:prSet/>
      <dgm:spPr/>
      <dgm:t>
        <a:bodyPr/>
        <a:lstStyle/>
        <a:p>
          <a:endParaRPr lang="uk-UA"/>
        </a:p>
      </dgm:t>
    </dgm:pt>
    <dgm:pt modelId="{CDF2409C-8231-4B2E-ABAD-9994C63B20EC}" type="parTrans" cxnId="{ECF0801A-8CA1-4327-82C4-35D4F0C1F78F}">
      <dgm:prSet/>
      <dgm:spPr/>
      <dgm:t>
        <a:bodyPr/>
        <a:lstStyle/>
        <a:p>
          <a:endParaRPr lang="uk-UA"/>
        </a:p>
      </dgm:t>
    </dgm:pt>
    <dgm:pt modelId="{CCDE5CB1-9A8C-47C7-B890-7315934B64CE}" type="sibTrans" cxnId="{ECF0801A-8CA1-4327-82C4-35D4F0C1F78F}">
      <dgm:prSet/>
      <dgm:spPr/>
      <dgm:t>
        <a:bodyPr/>
        <a:lstStyle/>
        <a:p>
          <a:endParaRPr lang="uk-UA"/>
        </a:p>
      </dgm:t>
    </dgm:pt>
    <dgm:pt modelId="{2182B1DA-2857-4C25-97D9-5AAACCC28B4C}">
      <dgm:prSet custT="1"/>
      <dgm:spPr/>
      <dgm:t>
        <a:bodyPr/>
        <a:lstStyle/>
        <a:p>
          <a:r>
            <a:rPr lang="uk-UA" sz="1600" b="1" dirty="0" smtClean="0"/>
            <a:t>Робота учасників над завданням</a:t>
          </a:r>
          <a:endParaRPr lang="uk-UA" sz="1600" b="1" dirty="0"/>
        </a:p>
      </dgm:t>
    </dgm:pt>
    <dgm:pt modelId="{885439E3-4F59-4135-85AA-3D6D34F3C191}" type="parTrans" cxnId="{4610CCA0-5A57-4F24-8084-804E7DC6793D}">
      <dgm:prSet/>
      <dgm:spPr/>
    </dgm:pt>
    <dgm:pt modelId="{7D445814-011B-4C03-B733-877B1A96DE07}" type="sibTrans" cxnId="{4610CCA0-5A57-4F24-8084-804E7DC6793D}">
      <dgm:prSet/>
      <dgm:spPr/>
    </dgm:pt>
    <dgm:pt modelId="{CE8E5219-F9E5-4EC2-A6BC-A46DA27D8DFA}">
      <dgm:prSet custT="1"/>
      <dgm:spPr/>
      <dgm:t>
        <a:bodyPr/>
        <a:lstStyle/>
        <a:p>
          <a:r>
            <a:rPr lang="uk-UA" sz="1600" b="1" dirty="0" smtClean="0"/>
            <a:t>Представлення результатів роботи</a:t>
          </a:r>
          <a:endParaRPr lang="uk-UA" sz="1600" b="1" dirty="0"/>
        </a:p>
      </dgm:t>
    </dgm:pt>
    <dgm:pt modelId="{FFC53BD3-D71A-4039-AA8E-BF0B3AC03A98}" type="parTrans" cxnId="{5BBECF4B-C179-4F8F-91DE-D58F5BFA549E}">
      <dgm:prSet/>
      <dgm:spPr/>
    </dgm:pt>
    <dgm:pt modelId="{50778C26-CA31-48D6-9F6A-844A0133C06A}" type="sibTrans" cxnId="{5BBECF4B-C179-4F8F-91DE-D58F5BFA549E}">
      <dgm:prSet/>
      <dgm:spPr/>
    </dgm:pt>
    <dgm:pt modelId="{89BA46A7-3708-4E93-8920-D1491EBD5BC4}">
      <dgm:prSet custT="1"/>
      <dgm:spPr/>
      <dgm:t>
        <a:bodyPr/>
        <a:lstStyle/>
        <a:p>
          <a:r>
            <a:rPr lang="uk-UA" sz="1600" b="1" dirty="0" smtClean="0"/>
            <a:t>Підведення підсумків,оцінювання</a:t>
          </a:r>
          <a:endParaRPr lang="uk-UA" sz="1600" b="1" dirty="0"/>
        </a:p>
      </dgm:t>
    </dgm:pt>
    <dgm:pt modelId="{F40D7FBC-ECBA-47D2-A3AD-AB83AA25B6BD}" type="parTrans" cxnId="{5843FA81-7912-469B-8693-D134620A2E65}">
      <dgm:prSet/>
      <dgm:spPr/>
    </dgm:pt>
    <dgm:pt modelId="{ACEB54A3-1BCD-400C-A6BE-B169ED2B5B71}" type="sibTrans" cxnId="{5843FA81-7912-469B-8693-D134620A2E65}">
      <dgm:prSet/>
      <dgm:spPr/>
    </dgm:pt>
    <dgm:pt modelId="{116ACB81-B334-4E5F-A53F-F9BBA4DCAF08}">
      <dgm:prSet custT="1"/>
      <dgm:spPr/>
      <dgm:t>
        <a:bodyPr/>
        <a:lstStyle/>
        <a:p>
          <a:r>
            <a:rPr lang="uk-UA" sz="1600" b="1" dirty="0" smtClean="0"/>
            <a:t>Самооцінка та </a:t>
          </a:r>
          <a:r>
            <a:rPr lang="uk-UA" sz="1600" b="1" dirty="0" err="1" smtClean="0"/>
            <a:t>взаємооцінка</a:t>
          </a:r>
          <a:r>
            <a:rPr lang="uk-UA" sz="1600" b="1" dirty="0" smtClean="0"/>
            <a:t> результатів</a:t>
          </a:r>
          <a:endParaRPr lang="uk-UA" sz="1600" b="1" dirty="0"/>
        </a:p>
      </dgm:t>
    </dgm:pt>
    <dgm:pt modelId="{46447FA0-6C06-465B-8AF7-6BCEBF2A56FD}" type="parTrans" cxnId="{AE1687FC-6AD3-466C-97A0-A20C6F2333DC}">
      <dgm:prSet/>
      <dgm:spPr/>
    </dgm:pt>
    <dgm:pt modelId="{9849428A-5E6F-443D-BFD0-FE53926E8994}" type="sibTrans" cxnId="{AE1687FC-6AD3-466C-97A0-A20C6F2333DC}">
      <dgm:prSet/>
      <dgm:spPr/>
    </dgm:pt>
    <dgm:pt modelId="{8B8558AA-9461-408B-B82E-D536C0D26135}" type="pres">
      <dgm:prSet presAssocID="{4EBE922C-FA8C-47AC-B6DD-51F212E21D2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A2F00498-1ACB-47D4-AF70-1FCDC13DFAAB}" type="pres">
      <dgm:prSet presAssocID="{11C443FE-2B1B-479C-99BE-0783AFFD13D0}" presName="composite" presStyleCnt="0"/>
      <dgm:spPr/>
    </dgm:pt>
    <dgm:pt modelId="{A5BF3EB5-C275-4C2A-AAF8-87DC0914CEA7}" type="pres">
      <dgm:prSet presAssocID="{11C443FE-2B1B-479C-99BE-0783AFFD13D0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F51E489-0A9F-4D2A-9902-FCBA9D9DDFEA}" type="pres">
      <dgm:prSet presAssocID="{11C443FE-2B1B-479C-99BE-0783AFFD13D0}" presName="descendantText" presStyleLbl="alignAcc1" presStyleIdx="0" presStyleCnt="7" custLinFactNeighborX="1585" custLinFactNeighborY="316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DBD7FFA-FEE3-48CD-B0AB-1C518337CDB9}" type="pres">
      <dgm:prSet presAssocID="{555CCA36-6835-4843-A42B-C9A19E7E973F}" presName="sp" presStyleCnt="0"/>
      <dgm:spPr/>
    </dgm:pt>
    <dgm:pt modelId="{50DC1FB9-E2E4-4E91-ABFA-E165C8EEB02D}" type="pres">
      <dgm:prSet presAssocID="{B409387B-F47B-4739-A337-35B378BE5749}" presName="composite" presStyleCnt="0"/>
      <dgm:spPr/>
    </dgm:pt>
    <dgm:pt modelId="{EC95FC3D-DD64-4D33-B4EA-6C632E67D3A5}" type="pres">
      <dgm:prSet presAssocID="{B409387B-F47B-4739-A337-35B378BE5749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A0B3DAA-D50E-42B6-8FA2-213FD86242D6}" type="pres">
      <dgm:prSet presAssocID="{B409387B-F47B-4739-A337-35B378BE5749}" presName="descendantText" presStyleLbl="alignAcc1" presStyleIdx="1" presStyleCnt="7" custLinFactNeighborX="222" custLinFactNeighborY="-1366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3126628-7FB8-4513-B284-AAB0CDDD5199}" type="pres">
      <dgm:prSet presAssocID="{B2B2493C-F5CC-4DDF-ADFD-F7270AD2BF93}" presName="sp" presStyleCnt="0"/>
      <dgm:spPr/>
    </dgm:pt>
    <dgm:pt modelId="{7DAA65E6-026B-47EE-AD25-78462CD8D221}" type="pres">
      <dgm:prSet presAssocID="{D9318262-E778-4827-AFA0-0A64C2ACE0BD}" presName="composite" presStyleCnt="0"/>
      <dgm:spPr/>
    </dgm:pt>
    <dgm:pt modelId="{D85059CE-05CB-40F1-B22F-51B2881707AA}" type="pres">
      <dgm:prSet presAssocID="{D9318262-E778-4827-AFA0-0A64C2ACE0BD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853848F-F680-480B-B1D2-295BA89DDDA2}" type="pres">
      <dgm:prSet presAssocID="{D9318262-E778-4827-AFA0-0A64C2ACE0BD}" presName="descendantText" presStyleLbl="alignAcc1" presStyleIdx="2" presStyleCnt="7" custScaleY="11459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A6E3BC6-1BE2-4BED-B356-7FEFD371B87E}" type="pres">
      <dgm:prSet presAssocID="{AAA5964D-9D7B-40FA-8DBC-EE02C6C82803}" presName="sp" presStyleCnt="0"/>
      <dgm:spPr/>
    </dgm:pt>
    <dgm:pt modelId="{88C69555-522F-4D9A-9A2B-8B6D902EB44F}" type="pres">
      <dgm:prSet presAssocID="{CD6CAD07-6A55-427B-90DC-E229D31BD327}" presName="composite" presStyleCnt="0"/>
      <dgm:spPr/>
    </dgm:pt>
    <dgm:pt modelId="{8AA59B0E-900F-447C-9D38-031338AAE05A}" type="pres">
      <dgm:prSet presAssocID="{CD6CAD07-6A55-427B-90DC-E229D31BD327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3F91562-20D1-4F6C-A935-AEC7EBC02D89}" type="pres">
      <dgm:prSet presAssocID="{CD6CAD07-6A55-427B-90DC-E229D31BD327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75AFEDD-A7F7-4967-8269-F55E99ED7E8D}" type="pres">
      <dgm:prSet presAssocID="{04A75B5C-4DB1-4433-888B-4A0CCA93D3B0}" presName="sp" presStyleCnt="0"/>
      <dgm:spPr/>
    </dgm:pt>
    <dgm:pt modelId="{8BF9623C-B287-41CB-A31F-15AB85DD58E1}" type="pres">
      <dgm:prSet presAssocID="{AB04E87C-B6AF-4BA2-A1A8-51CA64C766AF}" presName="composite" presStyleCnt="0"/>
      <dgm:spPr/>
    </dgm:pt>
    <dgm:pt modelId="{70859DFA-943B-4387-99DE-7D72CAF8412E}" type="pres">
      <dgm:prSet presAssocID="{AB04E87C-B6AF-4BA2-A1A8-51CA64C766AF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7347FDA-16D5-4566-8874-97922F1908F3}" type="pres">
      <dgm:prSet presAssocID="{AB04E87C-B6AF-4BA2-A1A8-51CA64C766AF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087EE57-9C42-402B-93BC-43A65FFE1117}" type="pres">
      <dgm:prSet presAssocID="{963977C7-AF9E-4CC0-976C-BBD75180DF67}" presName="sp" presStyleCnt="0"/>
      <dgm:spPr/>
    </dgm:pt>
    <dgm:pt modelId="{4F0995D6-8E35-4B34-B023-E85A78926882}" type="pres">
      <dgm:prSet presAssocID="{25BF8908-98C5-4CA8-A2AF-81126AE22329}" presName="composite" presStyleCnt="0"/>
      <dgm:spPr/>
    </dgm:pt>
    <dgm:pt modelId="{65838043-0646-447A-A3A3-8B771C4D7422}" type="pres">
      <dgm:prSet presAssocID="{25BF8908-98C5-4CA8-A2AF-81126AE22329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D6D38C8-3274-43EF-B02A-68AB6E22305F}" type="pres">
      <dgm:prSet presAssocID="{25BF8908-98C5-4CA8-A2AF-81126AE22329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C7DEEF6-0443-45DD-B542-A1FB8D26D16B}" type="pres">
      <dgm:prSet presAssocID="{75CE231C-72E1-4EF9-A58B-B830D294D8EF}" presName="sp" presStyleCnt="0"/>
      <dgm:spPr/>
    </dgm:pt>
    <dgm:pt modelId="{C2FEBFC7-DE2B-4BBA-BA4E-E74F162DC22A}" type="pres">
      <dgm:prSet presAssocID="{53306610-034A-401E-8510-8309DF2A1E7D}" presName="composite" presStyleCnt="0"/>
      <dgm:spPr/>
    </dgm:pt>
    <dgm:pt modelId="{1A3224FB-161E-464E-BEBD-6D004D34A461}" type="pres">
      <dgm:prSet presAssocID="{53306610-034A-401E-8510-8309DF2A1E7D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435B0BB-4037-415B-9121-BE574590166A}" type="pres">
      <dgm:prSet presAssocID="{53306610-034A-401E-8510-8309DF2A1E7D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B9CE6006-7DC6-4CA5-922C-948E66F2C8F9}" type="presOf" srcId="{53306610-034A-401E-8510-8309DF2A1E7D}" destId="{1A3224FB-161E-464E-BEBD-6D004D34A461}" srcOrd="0" destOrd="0" presId="urn:microsoft.com/office/officeart/2005/8/layout/chevron2"/>
    <dgm:cxn modelId="{1839C982-C60B-450F-8706-579AC8DD19BB}" type="presOf" srcId="{4EBE922C-FA8C-47AC-B6DD-51F212E21D27}" destId="{8B8558AA-9461-408B-B82E-D536C0D26135}" srcOrd="0" destOrd="0" presId="urn:microsoft.com/office/officeart/2005/8/layout/chevron2"/>
    <dgm:cxn modelId="{4ED5FB9E-08B0-4E92-8067-2E90E33780A4}" srcId="{B409387B-F47B-4739-A337-35B378BE5749}" destId="{43012F83-1C6E-4BEB-9CA7-96B3DC9A2B3B}" srcOrd="0" destOrd="0" parTransId="{2E54E969-4056-4605-A615-CD26D51B4624}" sibTransId="{DE58E5E8-BB67-4693-A55C-D65303FC60FC}"/>
    <dgm:cxn modelId="{32D40D2D-FE5F-48FA-A9AE-275AD35CE063}" srcId="{4EBE922C-FA8C-47AC-B6DD-51F212E21D27}" destId="{B409387B-F47B-4739-A337-35B378BE5749}" srcOrd="1" destOrd="0" parTransId="{DC3B280A-988F-46EE-AEE6-A2BA7E5C6E34}" sibTransId="{B2B2493C-F5CC-4DDF-ADFD-F7270AD2BF93}"/>
    <dgm:cxn modelId="{A2F22A42-FEA7-41F3-BC4E-374FF5CF00A0}" srcId="{11C443FE-2B1B-479C-99BE-0783AFFD13D0}" destId="{47D225E9-871B-4B32-9317-2B82A9C1E8A0}" srcOrd="0" destOrd="0" parTransId="{4692A7C0-67F5-4C10-83AB-5434D49D9F77}" sibTransId="{C2C01FD6-7723-4691-B1A2-FF20A50935D1}"/>
    <dgm:cxn modelId="{466AD993-A458-418F-B332-B50BD29E4241}" type="presOf" srcId="{CD6CAD07-6A55-427B-90DC-E229D31BD327}" destId="{8AA59B0E-900F-447C-9D38-031338AAE05A}" srcOrd="0" destOrd="0" presId="urn:microsoft.com/office/officeart/2005/8/layout/chevron2"/>
    <dgm:cxn modelId="{0092C7AD-03ED-47BC-BA25-5449336B0EDF}" type="presOf" srcId="{43012F83-1C6E-4BEB-9CA7-96B3DC9A2B3B}" destId="{CA0B3DAA-D50E-42B6-8FA2-213FD86242D6}" srcOrd="0" destOrd="0" presId="urn:microsoft.com/office/officeart/2005/8/layout/chevron2"/>
    <dgm:cxn modelId="{6F43D4C3-3021-44F8-A9F0-1C1471AECAD0}" srcId="{4EBE922C-FA8C-47AC-B6DD-51F212E21D27}" destId="{25BF8908-98C5-4CA8-A2AF-81126AE22329}" srcOrd="5" destOrd="0" parTransId="{8B9CBF1C-F9C8-4869-AA82-EA87D6FEDFCE}" sibTransId="{75CE231C-72E1-4EF9-A58B-B830D294D8EF}"/>
    <dgm:cxn modelId="{DFB4F897-F743-417B-98CF-F6784EDF9EF8}" type="presOf" srcId="{11C443FE-2B1B-479C-99BE-0783AFFD13D0}" destId="{A5BF3EB5-C275-4C2A-AAF8-87DC0914CEA7}" srcOrd="0" destOrd="0" presId="urn:microsoft.com/office/officeart/2005/8/layout/chevron2"/>
    <dgm:cxn modelId="{6C55E512-C135-407F-94DC-007F5FA9210C}" srcId="{4EBE922C-FA8C-47AC-B6DD-51F212E21D27}" destId="{11C443FE-2B1B-479C-99BE-0783AFFD13D0}" srcOrd="0" destOrd="0" parTransId="{1D55AD22-A3E7-46F3-8868-115EF59423F3}" sibTransId="{555CCA36-6835-4843-A42B-C9A19E7E973F}"/>
    <dgm:cxn modelId="{10126BCF-1CE6-4076-853B-227B4A462E4E}" type="presOf" srcId="{D9318262-E778-4827-AFA0-0A64C2ACE0BD}" destId="{D85059CE-05CB-40F1-B22F-51B2881707AA}" srcOrd="0" destOrd="0" presId="urn:microsoft.com/office/officeart/2005/8/layout/chevron2"/>
    <dgm:cxn modelId="{2EE7E000-47CB-4172-9B07-D5F90A3C2F7F}" type="presOf" srcId="{AB04E87C-B6AF-4BA2-A1A8-51CA64C766AF}" destId="{70859DFA-943B-4387-99DE-7D72CAF8412E}" srcOrd="0" destOrd="0" presId="urn:microsoft.com/office/officeart/2005/8/layout/chevron2"/>
    <dgm:cxn modelId="{5843FA81-7912-469B-8693-D134620A2E65}" srcId="{25BF8908-98C5-4CA8-A2AF-81126AE22329}" destId="{89BA46A7-3708-4E93-8920-D1491EBD5BC4}" srcOrd="0" destOrd="0" parTransId="{F40D7FBC-ECBA-47D2-A3AD-AB83AA25B6BD}" sibTransId="{ACEB54A3-1BCD-400C-A6BE-B169ED2B5B71}"/>
    <dgm:cxn modelId="{AE1687FC-6AD3-466C-97A0-A20C6F2333DC}" srcId="{53306610-034A-401E-8510-8309DF2A1E7D}" destId="{116ACB81-B334-4E5F-A53F-F9BBA4DCAF08}" srcOrd="0" destOrd="0" parTransId="{46447FA0-6C06-465B-8AF7-6BCEBF2A56FD}" sibTransId="{9849428A-5E6F-443D-BFD0-FE53926E8994}"/>
    <dgm:cxn modelId="{F1DAF132-7E22-43D9-8A75-C23D42034F7F}" srcId="{4EBE922C-FA8C-47AC-B6DD-51F212E21D27}" destId="{CD6CAD07-6A55-427B-90DC-E229D31BD327}" srcOrd="3" destOrd="0" parTransId="{BD029C24-2042-4984-8ADE-9F9DB2D296A5}" sibTransId="{04A75B5C-4DB1-4433-888B-4A0CCA93D3B0}"/>
    <dgm:cxn modelId="{2E3BBE2F-7B8B-4303-B674-A15607663F00}" type="presOf" srcId="{CE8E5219-F9E5-4EC2-A6BC-A46DA27D8DFA}" destId="{C7347FDA-16D5-4566-8874-97922F1908F3}" srcOrd="0" destOrd="0" presId="urn:microsoft.com/office/officeart/2005/8/layout/chevron2"/>
    <dgm:cxn modelId="{A51E31D7-114C-4C93-A001-47AE9132A3A6}" type="presOf" srcId="{116ACB81-B334-4E5F-A53F-F9BBA4DCAF08}" destId="{C435B0BB-4037-415B-9121-BE574590166A}" srcOrd="0" destOrd="0" presId="urn:microsoft.com/office/officeart/2005/8/layout/chevron2"/>
    <dgm:cxn modelId="{5BBECF4B-C179-4F8F-91DE-D58F5BFA549E}" srcId="{AB04E87C-B6AF-4BA2-A1A8-51CA64C766AF}" destId="{CE8E5219-F9E5-4EC2-A6BC-A46DA27D8DFA}" srcOrd="0" destOrd="0" parTransId="{FFC53BD3-D71A-4039-AA8E-BF0B3AC03A98}" sibTransId="{50778C26-CA31-48D6-9F6A-844A0133C06A}"/>
    <dgm:cxn modelId="{375F3024-A0D6-4191-B14C-ADF8F04A99AD}" type="presOf" srcId="{2182B1DA-2857-4C25-97D9-5AAACCC28B4C}" destId="{73F91562-20D1-4F6C-A935-AEC7EBC02D89}" srcOrd="0" destOrd="0" presId="urn:microsoft.com/office/officeart/2005/8/layout/chevron2"/>
    <dgm:cxn modelId="{E1C9E656-25FE-4BD8-9FCA-8B66A0987128}" type="presOf" srcId="{47D225E9-871B-4B32-9317-2B82A9C1E8A0}" destId="{BF51E489-0A9F-4D2A-9902-FCBA9D9DDFEA}" srcOrd="0" destOrd="0" presId="urn:microsoft.com/office/officeart/2005/8/layout/chevron2"/>
    <dgm:cxn modelId="{F615551E-8689-47A2-8CFC-A48462DF3CD7}" srcId="{D9318262-E778-4827-AFA0-0A64C2ACE0BD}" destId="{8ECCAC12-157B-450A-9E1B-EB2154570C86}" srcOrd="0" destOrd="0" parTransId="{D62BD0D8-4182-4DBF-897F-9D889B49A096}" sibTransId="{114EAC2E-00BE-47FB-877D-FF2A824C2C14}"/>
    <dgm:cxn modelId="{5061D6B5-B2D1-4BA9-B8B4-F2B71B36E5AB}" srcId="{4EBE922C-FA8C-47AC-B6DD-51F212E21D27}" destId="{AB04E87C-B6AF-4BA2-A1A8-51CA64C766AF}" srcOrd="4" destOrd="0" parTransId="{A1A1D9CA-191C-4FB5-B1CC-DE20A80CC046}" sibTransId="{963977C7-AF9E-4CC0-976C-BBD75180DF67}"/>
    <dgm:cxn modelId="{AF09BB59-BA4C-4943-9BD8-04049B212E43}" type="presOf" srcId="{B409387B-F47B-4739-A337-35B378BE5749}" destId="{EC95FC3D-DD64-4D33-B4EA-6C632E67D3A5}" srcOrd="0" destOrd="0" presId="urn:microsoft.com/office/officeart/2005/8/layout/chevron2"/>
    <dgm:cxn modelId="{4610CCA0-5A57-4F24-8084-804E7DC6793D}" srcId="{CD6CAD07-6A55-427B-90DC-E229D31BD327}" destId="{2182B1DA-2857-4C25-97D9-5AAACCC28B4C}" srcOrd="0" destOrd="0" parTransId="{885439E3-4F59-4135-85AA-3D6D34F3C191}" sibTransId="{7D445814-011B-4C03-B733-877B1A96DE07}"/>
    <dgm:cxn modelId="{0499C290-C0B3-4010-99CF-C95107AF1D36}" type="presOf" srcId="{89BA46A7-3708-4E93-8920-D1491EBD5BC4}" destId="{CD6D38C8-3274-43EF-B02A-68AB6E22305F}" srcOrd="0" destOrd="0" presId="urn:microsoft.com/office/officeart/2005/8/layout/chevron2"/>
    <dgm:cxn modelId="{0BCA1A7B-45D4-4E2C-B63C-C627A3DDD275}" srcId="{4EBE922C-FA8C-47AC-B6DD-51F212E21D27}" destId="{D9318262-E778-4827-AFA0-0A64C2ACE0BD}" srcOrd="2" destOrd="0" parTransId="{407DA35A-A56D-4DE0-B483-401971E9DC20}" sibTransId="{AAA5964D-9D7B-40FA-8DBC-EE02C6C82803}"/>
    <dgm:cxn modelId="{ECF0801A-8CA1-4327-82C4-35D4F0C1F78F}" srcId="{4EBE922C-FA8C-47AC-B6DD-51F212E21D27}" destId="{53306610-034A-401E-8510-8309DF2A1E7D}" srcOrd="6" destOrd="0" parTransId="{CDF2409C-8231-4B2E-ABAD-9994C63B20EC}" sibTransId="{CCDE5CB1-9A8C-47C7-B890-7315934B64CE}"/>
    <dgm:cxn modelId="{42878D67-D6CE-4890-8470-6349312E36F5}" type="presOf" srcId="{8ECCAC12-157B-450A-9E1B-EB2154570C86}" destId="{7853848F-F680-480B-B1D2-295BA89DDDA2}" srcOrd="0" destOrd="0" presId="urn:microsoft.com/office/officeart/2005/8/layout/chevron2"/>
    <dgm:cxn modelId="{4DE9F04C-22C5-4711-83E0-B2A39B74B3AA}" type="presOf" srcId="{25BF8908-98C5-4CA8-A2AF-81126AE22329}" destId="{65838043-0646-447A-A3A3-8B771C4D7422}" srcOrd="0" destOrd="0" presId="urn:microsoft.com/office/officeart/2005/8/layout/chevron2"/>
    <dgm:cxn modelId="{B3179443-8396-4DA8-AF2B-55FC7C4F1A22}" type="presParOf" srcId="{8B8558AA-9461-408B-B82E-D536C0D26135}" destId="{A2F00498-1ACB-47D4-AF70-1FCDC13DFAAB}" srcOrd="0" destOrd="0" presId="urn:microsoft.com/office/officeart/2005/8/layout/chevron2"/>
    <dgm:cxn modelId="{8402084A-51B0-44DE-B4D3-A7173D476B5D}" type="presParOf" srcId="{A2F00498-1ACB-47D4-AF70-1FCDC13DFAAB}" destId="{A5BF3EB5-C275-4C2A-AAF8-87DC0914CEA7}" srcOrd="0" destOrd="0" presId="urn:microsoft.com/office/officeart/2005/8/layout/chevron2"/>
    <dgm:cxn modelId="{6BDE0163-2DDA-4838-8B3E-C8C375CA9D75}" type="presParOf" srcId="{A2F00498-1ACB-47D4-AF70-1FCDC13DFAAB}" destId="{BF51E489-0A9F-4D2A-9902-FCBA9D9DDFEA}" srcOrd="1" destOrd="0" presId="urn:microsoft.com/office/officeart/2005/8/layout/chevron2"/>
    <dgm:cxn modelId="{183CB4C4-B96F-4B4B-A913-92D995CD141A}" type="presParOf" srcId="{8B8558AA-9461-408B-B82E-D536C0D26135}" destId="{3DBD7FFA-FEE3-48CD-B0AB-1C518337CDB9}" srcOrd="1" destOrd="0" presId="urn:microsoft.com/office/officeart/2005/8/layout/chevron2"/>
    <dgm:cxn modelId="{ED306CED-60F2-4DEB-A42E-347F5F9E34F0}" type="presParOf" srcId="{8B8558AA-9461-408B-B82E-D536C0D26135}" destId="{50DC1FB9-E2E4-4E91-ABFA-E165C8EEB02D}" srcOrd="2" destOrd="0" presId="urn:microsoft.com/office/officeart/2005/8/layout/chevron2"/>
    <dgm:cxn modelId="{CF44A21B-6402-4550-B713-742EE7D826A8}" type="presParOf" srcId="{50DC1FB9-E2E4-4E91-ABFA-E165C8EEB02D}" destId="{EC95FC3D-DD64-4D33-B4EA-6C632E67D3A5}" srcOrd="0" destOrd="0" presId="urn:microsoft.com/office/officeart/2005/8/layout/chevron2"/>
    <dgm:cxn modelId="{F46A5AC9-844B-4C15-8D16-FC8492104AE8}" type="presParOf" srcId="{50DC1FB9-E2E4-4E91-ABFA-E165C8EEB02D}" destId="{CA0B3DAA-D50E-42B6-8FA2-213FD86242D6}" srcOrd="1" destOrd="0" presId="urn:microsoft.com/office/officeart/2005/8/layout/chevron2"/>
    <dgm:cxn modelId="{1D7130DE-8D23-47CA-9783-ED0B30E746B2}" type="presParOf" srcId="{8B8558AA-9461-408B-B82E-D536C0D26135}" destId="{B3126628-7FB8-4513-B284-AAB0CDDD5199}" srcOrd="3" destOrd="0" presId="urn:microsoft.com/office/officeart/2005/8/layout/chevron2"/>
    <dgm:cxn modelId="{1A1DD2FF-4FD5-40F8-9AF7-B021B63A6863}" type="presParOf" srcId="{8B8558AA-9461-408B-B82E-D536C0D26135}" destId="{7DAA65E6-026B-47EE-AD25-78462CD8D221}" srcOrd="4" destOrd="0" presId="urn:microsoft.com/office/officeart/2005/8/layout/chevron2"/>
    <dgm:cxn modelId="{CC087625-00BE-4DDC-88D8-9A3C702F5F90}" type="presParOf" srcId="{7DAA65E6-026B-47EE-AD25-78462CD8D221}" destId="{D85059CE-05CB-40F1-B22F-51B2881707AA}" srcOrd="0" destOrd="0" presId="urn:microsoft.com/office/officeart/2005/8/layout/chevron2"/>
    <dgm:cxn modelId="{5B9B219D-69BF-468D-843B-4E95BAED8D5E}" type="presParOf" srcId="{7DAA65E6-026B-47EE-AD25-78462CD8D221}" destId="{7853848F-F680-480B-B1D2-295BA89DDDA2}" srcOrd="1" destOrd="0" presId="urn:microsoft.com/office/officeart/2005/8/layout/chevron2"/>
    <dgm:cxn modelId="{7409BBE5-F13B-4A70-8469-7A356D4C3D15}" type="presParOf" srcId="{8B8558AA-9461-408B-B82E-D536C0D26135}" destId="{4A6E3BC6-1BE2-4BED-B356-7FEFD371B87E}" srcOrd="5" destOrd="0" presId="urn:microsoft.com/office/officeart/2005/8/layout/chevron2"/>
    <dgm:cxn modelId="{E0BEDFC1-BA16-45E9-8521-DA221608034E}" type="presParOf" srcId="{8B8558AA-9461-408B-B82E-D536C0D26135}" destId="{88C69555-522F-4D9A-9A2B-8B6D902EB44F}" srcOrd="6" destOrd="0" presId="urn:microsoft.com/office/officeart/2005/8/layout/chevron2"/>
    <dgm:cxn modelId="{2F280DF4-83DD-45BA-96E0-BE462636D5D4}" type="presParOf" srcId="{88C69555-522F-4D9A-9A2B-8B6D902EB44F}" destId="{8AA59B0E-900F-447C-9D38-031338AAE05A}" srcOrd="0" destOrd="0" presId="urn:microsoft.com/office/officeart/2005/8/layout/chevron2"/>
    <dgm:cxn modelId="{C5777CD2-6CA4-46DD-803E-F248C04134E7}" type="presParOf" srcId="{88C69555-522F-4D9A-9A2B-8B6D902EB44F}" destId="{73F91562-20D1-4F6C-A935-AEC7EBC02D89}" srcOrd="1" destOrd="0" presId="urn:microsoft.com/office/officeart/2005/8/layout/chevron2"/>
    <dgm:cxn modelId="{29E31F44-6D16-4BC7-AAA7-B46903AAD899}" type="presParOf" srcId="{8B8558AA-9461-408B-B82E-D536C0D26135}" destId="{F75AFEDD-A7F7-4967-8269-F55E99ED7E8D}" srcOrd="7" destOrd="0" presId="urn:microsoft.com/office/officeart/2005/8/layout/chevron2"/>
    <dgm:cxn modelId="{821AC896-F23B-4EA3-B2FB-F4E267BAA956}" type="presParOf" srcId="{8B8558AA-9461-408B-B82E-D536C0D26135}" destId="{8BF9623C-B287-41CB-A31F-15AB85DD58E1}" srcOrd="8" destOrd="0" presId="urn:microsoft.com/office/officeart/2005/8/layout/chevron2"/>
    <dgm:cxn modelId="{A7452782-9E04-4A53-B501-55FDBCF5BB98}" type="presParOf" srcId="{8BF9623C-B287-41CB-A31F-15AB85DD58E1}" destId="{70859DFA-943B-4387-99DE-7D72CAF8412E}" srcOrd="0" destOrd="0" presId="urn:microsoft.com/office/officeart/2005/8/layout/chevron2"/>
    <dgm:cxn modelId="{77291518-E6EF-4D00-AFB8-F3D1BA205DEE}" type="presParOf" srcId="{8BF9623C-B287-41CB-A31F-15AB85DD58E1}" destId="{C7347FDA-16D5-4566-8874-97922F1908F3}" srcOrd="1" destOrd="0" presId="urn:microsoft.com/office/officeart/2005/8/layout/chevron2"/>
    <dgm:cxn modelId="{C2D91C8D-69DE-414C-9A93-BE6753F12C6F}" type="presParOf" srcId="{8B8558AA-9461-408B-B82E-D536C0D26135}" destId="{7087EE57-9C42-402B-93BC-43A65FFE1117}" srcOrd="9" destOrd="0" presId="urn:microsoft.com/office/officeart/2005/8/layout/chevron2"/>
    <dgm:cxn modelId="{2A6AADF4-48CB-4F79-BE86-41F231947C2A}" type="presParOf" srcId="{8B8558AA-9461-408B-B82E-D536C0D26135}" destId="{4F0995D6-8E35-4B34-B023-E85A78926882}" srcOrd="10" destOrd="0" presId="urn:microsoft.com/office/officeart/2005/8/layout/chevron2"/>
    <dgm:cxn modelId="{AB493FD2-F2D2-4C78-A2AF-92D05AB68413}" type="presParOf" srcId="{4F0995D6-8E35-4B34-B023-E85A78926882}" destId="{65838043-0646-447A-A3A3-8B771C4D7422}" srcOrd="0" destOrd="0" presId="urn:microsoft.com/office/officeart/2005/8/layout/chevron2"/>
    <dgm:cxn modelId="{3D7EA18C-C76F-4B80-A9E8-46A4DC6CB8AD}" type="presParOf" srcId="{4F0995D6-8E35-4B34-B023-E85A78926882}" destId="{CD6D38C8-3274-43EF-B02A-68AB6E22305F}" srcOrd="1" destOrd="0" presId="urn:microsoft.com/office/officeart/2005/8/layout/chevron2"/>
    <dgm:cxn modelId="{58DAD5A0-A10E-443F-885F-DDEF71EAFA5E}" type="presParOf" srcId="{8B8558AA-9461-408B-B82E-D536C0D26135}" destId="{AC7DEEF6-0443-45DD-B542-A1FB8D26D16B}" srcOrd="11" destOrd="0" presId="urn:microsoft.com/office/officeart/2005/8/layout/chevron2"/>
    <dgm:cxn modelId="{86578A38-7DC2-45D2-81CF-C7858C910540}" type="presParOf" srcId="{8B8558AA-9461-408B-B82E-D536C0D26135}" destId="{C2FEBFC7-DE2B-4BBA-BA4E-E74F162DC22A}" srcOrd="12" destOrd="0" presId="urn:microsoft.com/office/officeart/2005/8/layout/chevron2"/>
    <dgm:cxn modelId="{FAB17347-E06E-4E96-88E1-F0561A7AA616}" type="presParOf" srcId="{C2FEBFC7-DE2B-4BBA-BA4E-E74F162DC22A}" destId="{1A3224FB-161E-464E-BEBD-6D004D34A461}" srcOrd="0" destOrd="0" presId="urn:microsoft.com/office/officeart/2005/8/layout/chevron2"/>
    <dgm:cxn modelId="{0FFA6E7A-1CE0-4111-8C5A-E3BEE0495CC0}" type="presParOf" srcId="{C2FEBFC7-DE2B-4BBA-BA4E-E74F162DC22A}" destId="{C435B0BB-4037-415B-9121-BE574590166A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E4E790F-0173-4CA1-A94A-50EB968FC686}" type="datetimeFigureOut">
              <a:rPr lang="uk-UA"/>
              <a:pPr>
                <a:defRPr/>
              </a:pPr>
              <a:t>06.11.2017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noProof="0" smtClean="0"/>
              <a:t>Зразок тексту</a:t>
            </a:r>
          </a:p>
          <a:p>
            <a:pPr lvl="1"/>
            <a:r>
              <a:rPr lang="uk-UA" noProof="0" smtClean="0"/>
              <a:t>Другий рівень</a:t>
            </a:r>
          </a:p>
          <a:p>
            <a:pPr lvl="2"/>
            <a:r>
              <a:rPr lang="uk-UA" noProof="0" smtClean="0"/>
              <a:t>Третій рівень</a:t>
            </a:r>
          </a:p>
          <a:p>
            <a:pPr lvl="3"/>
            <a:r>
              <a:rPr lang="uk-UA" noProof="0" smtClean="0"/>
              <a:t>Четвертий рівень</a:t>
            </a:r>
          </a:p>
          <a:p>
            <a:pPr lvl="4"/>
            <a:r>
              <a:rPr lang="uk-UA" noProof="0" smtClean="0"/>
              <a:t>П'ятий рівень</a:t>
            </a:r>
            <a:endParaRPr lang="uk-UA" noProof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3BE7FBE-F1A6-4337-BD80-5736FB829A22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34819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0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1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2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3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4824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34825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E58E1791-247C-4D12-9BE4-909884C51DF0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6372DE5-22C6-4E76-8B29-D909544B37FC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0149C1-6197-41F5-A164-53AD42E86663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756C26-4FCB-4CF4-957B-3763BC0636A7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864F7A-A5A0-4B53-8538-348B179EB33E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6BEBC-2FEC-4D71-B509-46E027B0B19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961452-E157-48FE-A002-07E9FD134FE6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3DC362-ADC9-4860-AFFA-A865B4EC3E8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C4E004-3677-4CE8-8166-6F9B6CD0BF08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6D2C8-144C-4A8F-8218-D6B652D4A80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DAFD4C-E28D-4980-B842-DB56CA43179D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94BF24-EAE4-41BC-BFA3-C24BEA92EBA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1961DF-DFC4-448E-BBED-A6C5EE2728DD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52F68-F7DE-429E-B3C1-C5E4A165016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B6B32E-93C0-45AE-A8A2-2518DED06808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FD987-DB77-4421-8A14-C43F67346DA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73A7D1-6E7F-4782-9BA0-33B7710546FB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E3DCD-45A9-4636-8FF9-09D596E7E9D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48A52C-9968-427B-8597-86072C137740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5C884-5488-48F4-BE90-C9C8F7B5BC0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682994-509C-4306-A14E-BB74D35726AE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B5FBF0-5705-4868-BFED-66CB8FC3389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33795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6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7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8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9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338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E70F8C59-AC8E-4956-ADC3-C604D1EA3D79}" type="datetimeFigureOut">
              <a:rPr lang="uk-UA"/>
              <a:pPr/>
              <a:t>06.11.2017</a:t>
            </a:fld>
            <a:endParaRPr lang="ru-RU"/>
          </a:p>
        </p:txBody>
      </p:sp>
      <p:sp>
        <p:nvSpPr>
          <p:cNvPr id="338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338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D134DC5C-C77A-4AAA-95C0-6039D9D84CB5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33804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jimdo.com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Yura\Desktop\Створити папку (2)\webQuest-300x18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485775"/>
            <a:ext cx="8501063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круглений прямокутник 4"/>
          <p:cNvSpPr/>
          <p:nvPr/>
        </p:nvSpPr>
        <p:spPr>
          <a:xfrm>
            <a:off x="2786050" y="3786190"/>
            <a:ext cx="6072230" cy="2357454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i="1" dirty="0">
                <a:latin typeface="Times New Roman" pitchFamily="18" charset="0"/>
                <a:cs typeface="Times New Roman" pitchFamily="18" charset="0"/>
              </a:rPr>
              <a:t>Технологія  </a:t>
            </a:r>
            <a:r>
              <a:rPr lang="uk-UA" sz="4000" b="1" i="1" dirty="0" err="1">
                <a:latin typeface="Times New Roman" pitchFamily="18" charset="0"/>
                <a:cs typeface="Times New Roman" pitchFamily="18" charset="0"/>
              </a:rPr>
              <a:t>веб</a:t>
            </a:r>
            <a:r>
              <a:rPr lang="uk-UA" sz="4000" b="1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uk-UA" sz="4000" b="1" i="1" dirty="0" err="1">
                <a:latin typeface="Times New Roman" pitchFamily="18" charset="0"/>
                <a:cs typeface="Times New Roman" pitchFamily="18" charset="0"/>
              </a:rPr>
              <a:t>квесту</a:t>
            </a:r>
            <a:r>
              <a:rPr lang="uk-UA" sz="4000" b="1" i="1" dirty="0">
                <a:latin typeface="Times New Roman" pitchFamily="18" charset="0"/>
                <a:cs typeface="Times New Roman" pitchFamily="18" charset="0"/>
              </a:rPr>
              <a:t> у методичній скарбничці вчителя </a:t>
            </a:r>
            <a:endParaRPr lang="uk-UA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 descr="C:\Users\Yura\Desktop\Створити папку (2)\б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93738"/>
            <a:ext cx="8208962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643063" y="0"/>
            <a:ext cx="5786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uk-UA" sz="2800" b="1" i="1">
                <a:solidFill>
                  <a:srgbClr val="31859C"/>
                </a:solidFill>
                <a:latin typeface="Times New Roman" pitchFamily="18" charset="0"/>
                <a:cs typeface="Times New Roman" pitchFamily="18" charset="0"/>
              </a:rPr>
              <a:t>Критерії оцінювання веб-квесту</a:t>
            </a:r>
            <a:endParaRPr lang="uk-UA" sz="2800" b="1">
              <a:solidFill>
                <a:srgbClr val="31859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2" descr="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кутник 3"/>
          <p:cNvSpPr/>
          <p:nvPr/>
        </p:nvSpPr>
        <p:spPr>
          <a:xfrm>
            <a:off x="0" y="642918"/>
            <a:ext cx="8929718" cy="4524315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Модель сучасного </a:t>
            </a:r>
            <a:r>
              <a:rPr lang="uk-UA" sz="4800" b="1" i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падагога</a:t>
            </a:r>
            <a:r>
              <a:rPr lang="uk-UA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передбачає готовність до  використання нових технологій,здатність постійно навчатись і бути в постійному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творчому пошуку.</a:t>
            </a:r>
            <a:endParaRPr lang="uk-UA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18488" cy="572135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uk-UA" b="1"/>
              <a:t>    </a:t>
            </a:r>
            <a:r>
              <a:rPr lang="uk-UA" sz="4000" b="1">
                <a:solidFill>
                  <a:schemeClr val="folHlink"/>
                </a:solidFill>
                <a:latin typeface="Bookman Old Style" pitchFamily="18" charset="0"/>
              </a:rPr>
              <a:t>Давня мудрість говорить: </a:t>
            </a:r>
          </a:p>
          <a:p>
            <a:pPr algn="ctr">
              <a:buFont typeface="Wingdings" pitchFamily="2" charset="2"/>
              <a:buNone/>
            </a:pPr>
            <a:r>
              <a:rPr lang="uk-UA" sz="4000" b="1">
                <a:solidFill>
                  <a:schemeClr val="folHlink"/>
                </a:solidFill>
                <a:latin typeface="Bookman Old Style" pitchFamily="18" charset="0"/>
              </a:rPr>
              <a:t>  «Хто стоїть на місці, </a:t>
            </a:r>
          </a:p>
          <a:p>
            <a:pPr algn="ctr">
              <a:buFont typeface="Wingdings" pitchFamily="2" charset="2"/>
              <a:buNone/>
            </a:pPr>
            <a:r>
              <a:rPr lang="uk-UA" sz="4000" b="1">
                <a:solidFill>
                  <a:schemeClr val="folHlink"/>
                </a:solidFill>
                <a:latin typeface="Bookman Old Style" pitchFamily="18" charset="0"/>
              </a:rPr>
              <a:t>той відстає».</a:t>
            </a:r>
            <a:r>
              <a:rPr lang="uk-UA" b="1">
                <a:solidFill>
                  <a:schemeClr val="folHlink"/>
                </a:solidFill>
                <a:latin typeface="Bookman Old Style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uk-UA" b="1">
              <a:solidFill>
                <a:schemeClr val="folHlink"/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uk-UA" b="1"/>
              <a:t>   </a:t>
            </a:r>
            <a:r>
              <a:rPr lang="uk-UA" b="1" i="1"/>
              <a:t>А хто не хоче відставати, мусить рухатися вперед, і не зупинятися, досягнувши вершини, а підійматися вище. У цьому й полягає основна місія сучасного учителя.</a:t>
            </a:r>
            <a:endParaRPr lang="ru-RU" b="1" i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119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кутник 3"/>
          <p:cNvSpPr>
            <a:spLocks noChangeArrowheads="1"/>
          </p:cNvSpPr>
          <p:nvPr/>
        </p:nvSpPr>
        <p:spPr bwMode="auto">
          <a:xfrm>
            <a:off x="214313" y="428625"/>
            <a:ext cx="8929687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>
              <a:latin typeface="Calibri" pitchFamily="34" charset="0"/>
            </a:endParaRPr>
          </a:p>
          <a:p>
            <a:r>
              <a:rPr lang="uk-UA" sz="4000" b="1">
                <a:latin typeface="Calibri" pitchFamily="34" charset="0"/>
              </a:rPr>
              <a:t>Веб-квест –це…</a:t>
            </a:r>
          </a:p>
          <a:p>
            <a:r>
              <a:rPr lang="ru-RU" sz="2800" b="1" i="1">
                <a:latin typeface="Calibri" pitchFamily="34" charset="0"/>
              </a:rPr>
              <a:t>Quest в перекладі з англійської мови –тривалий цілеспрямований пошук.</a:t>
            </a:r>
          </a:p>
          <a:p>
            <a:r>
              <a:rPr lang="ru-RU" sz="2800" b="1" i="1">
                <a:latin typeface="Calibri" pitchFamily="34" charset="0"/>
              </a:rPr>
              <a:t>Вперше модель web-квесту була представлена викладачем університету Сан-Дієго Берні Доджем і Том Марч у 1995 р. </a:t>
            </a:r>
            <a:r>
              <a:rPr lang="uk-UA" sz="2800" b="1" i="1">
                <a:latin typeface="Calibri" pitchFamily="34" charset="0"/>
              </a:rPr>
              <a:t>та вітчизняні науковці  О. Гапеєва, М. Гриневич, Г. Шаматонов, В. Шмідт та ін.</a:t>
            </a:r>
            <a:endParaRPr lang="ru-RU" sz="2800" b="1" i="1">
              <a:latin typeface="Calibri" pitchFamily="34" charset="0"/>
            </a:endParaRPr>
          </a:p>
          <a:p>
            <a:r>
              <a:rPr lang="ru-RU" sz="2800" b="1" i="1">
                <a:latin typeface="Calibri" pitchFamily="34" charset="0"/>
              </a:rPr>
              <a:t>Сьогодні ця технологія використовується як найбільш вдалий спосіб використання Інтернету в навчально -виховному процесі.</a:t>
            </a:r>
            <a:endParaRPr lang="uk-UA" sz="2800">
              <a:latin typeface="Calibri" pitchFamily="34" charset="0"/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4357688"/>
            <a:ext cx="3571875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44248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13" y="4357688"/>
            <a:ext cx="25050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круглений прямокутник 3"/>
          <p:cNvSpPr/>
          <p:nvPr/>
        </p:nvSpPr>
        <p:spPr>
          <a:xfrm>
            <a:off x="714375" y="214313"/>
            <a:ext cx="507206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642910" y="142852"/>
            <a:ext cx="57150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Веб</a:t>
            </a:r>
            <a:r>
              <a:rPr lang="uk-UA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 – </a:t>
            </a:r>
            <a:r>
              <a:rPr lang="uk-UA" sz="54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квест</a:t>
            </a:r>
            <a:r>
              <a:rPr lang="uk-UA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   </a:t>
            </a:r>
          </a:p>
        </p:txBody>
      </p:sp>
      <p:sp>
        <p:nvSpPr>
          <p:cNvPr id="16389" name="Прямокутник 9"/>
          <p:cNvSpPr>
            <a:spLocks noChangeArrowheads="1"/>
          </p:cNvSpPr>
          <p:nvPr/>
        </p:nvSpPr>
        <p:spPr bwMode="auto">
          <a:xfrm>
            <a:off x="3500438" y="2214563"/>
            <a:ext cx="56435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це навчально-пізнавальне завдання, яке проводиться у формі гри,змагання </a:t>
            </a:r>
            <a:endParaRPr lang="uk-UA" sz="2400">
              <a:latin typeface="Calibri" pitchFamily="34" charset="0"/>
            </a:endParaRPr>
          </a:p>
        </p:txBody>
      </p:sp>
      <p:sp>
        <p:nvSpPr>
          <p:cNvPr id="16390" name="Прямокутник 17"/>
          <p:cNvSpPr>
            <a:spLocks noChangeArrowheads="1"/>
          </p:cNvSpPr>
          <p:nvPr/>
        </p:nvSpPr>
        <p:spPr bwMode="auto">
          <a:xfrm>
            <a:off x="142875" y="5214938"/>
            <a:ext cx="6143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це сформульоване та подане за допомогою </a:t>
            </a:r>
          </a:p>
          <a:p>
            <a:r>
              <a:rPr lang="ru-RU" sz="2400" b="1">
                <a:latin typeface="Calibri" pitchFamily="34" charset="0"/>
              </a:rPr>
              <a:t>Веб-технологій завдання</a:t>
            </a:r>
            <a:endParaRPr lang="uk-UA" sz="2400">
              <a:latin typeface="Calibri" pitchFamily="34" charset="0"/>
            </a:endParaRPr>
          </a:p>
        </p:txBody>
      </p:sp>
      <p:sp>
        <p:nvSpPr>
          <p:cNvPr id="16391" name="Прямокутник 18"/>
          <p:cNvSpPr>
            <a:spLocks noChangeArrowheads="1"/>
          </p:cNvSpPr>
          <p:nvPr/>
        </p:nvSpPr>
        <p:spPr bwMode="auto">
          <a:xfrm>
            <a:off x="1714500" y="3500438"/>
            <a:ext cx="7429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це використання і  застосування інформаційних ресурсів Інтернету та цифрових технологій</a:t>
            </a:r>
            <a:endParaRPr lang="uk-UA" sz="2400">
              <a:latin typeface="Calibri" pitchFamily="34" charset="0"/>
            </a:endParaRPr>
          </a:p>
        </p:txBody>
      </p:sp>
      <p:sp>
        <p:nvSpPr>
          <p:cNvPr id="27" name="Стрілка вниз 26"/>
          <p:cNvSpPr/>
          <p:nvPr/>
        </p:nvSpPr>
        <p:spPr>
          <a:xfrm>
            <a:off x="1071563" y="1143000"/>
            <a:ext cx="285750" cy="40719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8" name="Стрілка вниз 27"/>
          <p:cNvSpPr/>
          <p:nvPr/>
        </p:nvSpPr>
        <p:spPr>
          <a:xfrm>
            <a:off x="3071813" y="1143000"/>
            <a:ext cx="285750" cy="2357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29" name="Стрілка вниз 28"/>
          <p:cNvSpPr/>
          <p:nvPr/>
        </p:nvSpPr>
        <p:spPr>
          <a:xfrm>
            <a:off x="5000625" y="1143000"/>
            <a:ext cx="214313" cy="10715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57188" y="500063"/>
            <a:ext cx="5929312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3600" b="1">
                <a:latin typeface="Times New Roman" pitchFamily="18" charset="0"/>
                <a:cs typeface="Times New Roman" pitchFamily="18" charset="0"/>
              </a:rPr>
              <a:t>Методичний потенціал</a:t>
            </a:r>
          </a:p>
          <a:p>
            <a:pPr algn="ctr"/>
            <a:r>
              <a:rPr lang="uk-UA" sz="3600" b="1">
                <a:latin typeface="Times New Roman" pitchFamily="18" charset="0"/>
                <a:cs typeface="Times New Roman" pitchFamily="18" charset="0"/>
              </a:rPr>
              <a:t>веб – квест технологій</a:t>
            </a:r>
          </a:p>
          <a:p>
            <a:pPr eaLnBrk="0" hangingPunct="0">
              <a:buFontTx/>
              <a:buChar char="•"/>
            </a:pPr>
            <a:r>
              <a:rPr lang="uk-UA" sz="2800" i="1">
                <a:latin typeface="Times New Roman" pitchFamily="18" charset="0"/>
                <a:cs typeface="Times New Roman" pitchFamily="18" charset="0"/>
              </a:rPr>
              <a:t>тренування і розвиток навичок </a:t>
            </a:r>
          </a:p>
          <a:p>
            <a:pPr eaLnBrk="0" hangingPunct="0"/>
            <a:r>
              <a:rPr lang="uk-UA" sz="2800" i="1">
                <a:latin typeface="Times New Roman" pitchFamily="18" charset="0"/>
                <a:cs typeface="Times New Roman" pitchFamily="18" charset="0"/>
              </a:rPr>
              <a:t>  інформаційної діяльності;</a:t>
            </a:r>
          </a:p>
          <a:p>
            <a:pPr eaLnBrk="0" hangingPunct="0">
              <a:buFontTx/>
              <a:buChar char="•"/>
            </a:pPr>
            <a:r>
              <a:rPr lang="uk-UA" sz="2800" i="1">
                <a:latin typeface="Times New Roman" pitchFamily="18" charset="0"/>
                <a:cs typeface="Times New Roman" pitchFamily="18" charset="0"/>
              </a:rPr>
              <a:t>розвиток творчого потенціалу;</a:t>
            </a:r>
          </a:p>
          <a:p>
            <a:pPr eaLnBrk="0" hangingPunct="0">
              <a:buFontTx/>
              <a:buChar char="•"/>
            </a:pPr>
            <a:r>
              <a:rPr lang="uk-UA" sz="2800" i="1">
                <a:latin typeface="Times New Roman" pitchFamily="18" charset="0"/>
                <a:cs typeface="Times New Roman" pitchFamily="18" charset="0"/>
              </a:rPr>
              <a:t>розвиток комунікативних умінь;</a:t>
            </a:r>
          </a:p>
          <a:p>
            <a:pPr eaLnBrk="0" hangingPunct="0">
              <a:buFontTx/>
              <a:buChar char="•"/>
            </a:pPr>
            <a:r>
              <a:rPr lang="uk-UA" sz="2800" i="1">
                <a:latin typeface="Times New Roman" pitchFamily="18" charset="0"/>
                <a:cs typeface="Times New Roman" pitchFamily="18" charset="0"/>
              </a:rPr>
              <a:t>розвиток загальнолюдських компетенцій;</a:t>
            </a:r>
          </a:p>
          <a:p>
            <a:pPr eaLnBrk="0" hangingPunct="0">
              <a:buFontTx/>
              <a:buChar char="•"/>
            </a:pPr>
            <a:r>
              <a:rPr lang="uk-UA" sz="2800" i="1">
                <a:latin typeface="Times New Roman" pitchFamily="18" charset="0"/>
                <a:cs typeface="Times New Roman" pitchFamily="18" charset="0"/>
              </a:rPr>
              <a:t>спосіб формування мотивації.</a:t>
            </a:r>
          </a:p>
          <a:p>
            <a:pPr eaLnBrk="0" hangingPunct="0"/>
            <a:endParaRPr lang="uk-UA">
              <a:cs typeface="Arial" charset="0"/>
            </a:endParaRPr>
          </a:p>
        </p:txBody>
      </p:sp>
      <p:pic>
        <p:nvPicPr>
          <p:cNvPr id="17411" name="Рисунок 5" descr="44248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3852863"/>
            <a:ext cx="3148013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813" y="500063"/>
            <a:ext cx="4824412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3322638"/>
            <a:ext cx="3929063" cy="186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3286125"/>
            <a:ext cx="3968750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Вигнута вліво стрілка 11"/>
          <p:cNvSpPr/>
          <p:nvPr/>
        </p:nvSpPr>
        <p:spPr>
          <a:xfrm>
            <a:off x="785813" y="1000125"/>
            <a:ext cx="1143000" cy="2357438"/>
          </a:xfrm>
          <a:prstGeom prst="curvedRightArrow">
            <a:avLst>
              <a:gd name="adj1" fmla="val 38628"/>
              <a:gd name="adj2" fmla="val 76975"/>
              <a:gd name="adj3" fmla="val 293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schemeClr val="tx1"/>
              </a:solidFill>
            </a:endParaRPr>
          </a:p>
        </p:txBody>
      </p:sp>
      <p:sp>
        <p:nvSpPr>
          <p:cNvPr id="13" name="Вигнута вправо стрілка 12"/>
          <p:cNvSpPr/>
          <p:nvPr/>
        </p:nvSpPr>
        <p:spPr>
          <a:xfrm>
            <a:off x="6715125" y="1071563"/>
            <a:ext cx="1071563" cy="2214562"/>
          </a:xfrm>
          <a:prstGeom prst="curvedLeftArrow">
            <a:avLst>
              <a:gd name="adj1" fmla="val 38982"/>
              <a:gd name="adj2" fmla="val 87024"/>
              <a:gd name="adj3" fmla="val 387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>
              <a:solidFill>
                <a:schemeClr val="tx1"/>
              </a:solidFill>
            </a:endParaRPr>
          </a:p>
        </p:txBody>
      </p:sp>
      <p:sp>
        <p:nvSpPr>
          <p:cNvPr id="18439" name="Прямокутник 13"/>
          <p:cNvSpPr>
            <a:spLocks noChangeArrowheads="1"/>
          </p:cNvSpPr>
          <p:nvPr/>
        </p:nvSpPr>
        <p:spPr bwMode="auto">
          <a:xfrm>
            <a:off x="4786313" y="3214688"/>
            <a:ext cx="3857625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>
              <a:latin typeface="Calibri" pitchFamily="34" charset="0"/>
            </a:endParaRPr>
          </a:p>
          <a:p>
            <a:pPr algn="ctr"/>
            <a:r>
              <a:rPr lang="uk-UA" sz="2000" b="1" u="sng">
                <a:latin typeface="Calibri" pitchFamily="34" charset="0"/>
              </a:rPr>
              <a:t>Довгострокові </a:t>
            </a:r>
          </a:p>
          <a:p>
            <a:pPr algn="ctr"/>
            <a:r>
              <a:rPr lang="ru-RU" sz="1600" b="1">
                <a:latin typeface="Calibri" pitchFamily="34" charset="0"/>
              </a:rPr>
              <a:t>спрямовані на розширення і уточнення понять.</a:t>
            </a:r>
          </a:p>
          <a:p>
            <a:pPr algn="ctr"/>
            <a:r>
              <a:rPr lang="ru-RU" sz="1600" b="1">
                <a:latin typeface="Calibri" pitchFamily="34" charset="0"/>
              </a:rPr>
              <a:t>Робота над довгостроковим web-квестами може тривати від одного тижня до місяця (максимум двох).</a:t>
            </a:r>
            <a:endParaRPr lang="uk-UA" sz="1600" b="1">
              <a:latin typeface="Calibri" pitchFamily="34" charset="0"/>
            </a:endParaRPr>
          </a:p>
        </p:txBody>
      </p:sp>
      <p:sp>
        <p:nvSpPr>
          <p:cNvPr id="18440" name="Прямокутник 14"/>
          <p:cNvSpPr>
            <a:spLocks noChangeArrowheads="1"/>
          </p:cNvSpPr>
          <p:nvPr/>
        </p:nvSpPr>
        <p:spPr bwMode="auto">
          <a:xfrm>
            <a:off x="357188" y="3214688"/>
            <a:ext cx="3786187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>
              <a:latin typeface="Calibri" pitchFamily="34" charset="0"/>
            </a:endParaRPr>
          </a:p>
          <a:p>
            <a:pPr algn="ctr"/>
            <a:r>
              <a:rPr lang="uk-UA" sz="2000" b="1" u="sng">
                <a:latin typeface="Calibri" pitchFamily="34" charset="0"/>
              </a:rPr>
              <a:t>Короткострокові</a:t>
            </a:r>
          </a:p>
          <a:p>
            <a:pPr algn="ctr"/>
            <a:r>
              <a:rPr lang="ru-RU" sz="1600" b="1">
                <a:latin typeface="Calibri" pitchFamily="34" charset="0"/>
              </a:rPr>
              <a:t>спрямовані на набуття знань і здійснення їх інтеграції в свою систему знань. </a:t>
            </a:r>
          </a:p>
          <a:p>
            <a:pPr algn="ctr"/>
            <a:r>
              <a:rPr lang="ru-RU" sz="1600" b="1">
                <a:latin typeface="Calibri" pitchFamily="34" charset="0"/>
              </a:rPr>
              <a:t>Робота над ними може займати від одного до трьох  уроків.</a:t>
            </a:r>
            <a:endParaRPr lang="uk-UA" sz="1600" b="1">
              <a:latin typeface="Calibri" pitchFamily="34" charset="0"/>
            </a:endParaRPr>
          </a:p>
        </p:txBody>
      </p:sp>
      <p:sp>
        <p:nvSpPr>
          <p:cNvPr id="18441" name="Прямокутник 15"/>
          <p:cNvSpPr>
            <a:spLocks noChangeArrowheads="1"/>
          </p:cNvSpPr>
          <p:nvPr/>
        </p:nvSpPr>
        <p:spPr bwMode="auto">
          <a:xfrm>
            <a:off x="2071688" y="428625"/>
            <a:ext cx="45720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>
              <a:latin typeface="Calibri" pitchFamily="34" charset="0"/>
            </a:endParaRPr>
          </a:p>
          <a:p>
            <a:pPr algn="ctr"/>
            <a:r>
              <a:rPr lang="en-US" sz="3200" b="1">
                <a:latin typeface="Calibri" pitchFamily="34" charset="0"/>
              </a:rPr>
              <a:t>Web-</a:t>
            </a:r>
            <a:r>
              <a:rPr lang="uk-UA" sz="3200" b="1">
                <a:latin typeface="Calibri" pitchFamily="34" charset="0"/>
              </a:rPr>
              <a:t>квести можуть бути </a:t>
            </a:r>
            <a:endParaRPr lang="uk-UA" sz="3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кутник 6"/>
          <p:cNvSpPr>
            <a:spLocks noChangeArrowheads="1"/>
          </p:cNvSpPr>
          <p:nvPr/>
        </p:nvSpPr>
        <p:spPr bwMode="auto">
          <a:xfrm>
            <a:off x="357188" y="1285875"/>
            <a:ext cx="8501062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latin typeface="Calibri" pitchFamily="34" charset="0"/>
              </a:rPr>
              <a:t> </a:t>
            </a:r>
          </a:p>
          <a:p>
            <a:r>
              <a:rPr lang="uk-UA" b="1">
                <a:latin typeface="Calibri" pitchFamily="34" charset="0"/>
              </a:rPr>
              <a:t>Переказ</a:t>
            </a:r>
            <a:r>
              <a:rPr lang="uk-UA">
                <a:latin typeface="Calibri" pitchFamily="34" charset="0"/>
              </a:rPr>
              <a:t> - демонстрація розуміння теми на основі подання матеріалів з різних джерел в новому форматі: створення презентації, плаката, розповіді.</a:t>
            </a:r>
          </a:p>
          <a:p>
            <a:r>
              <a:rPr lang="uk-UA" b="1">
                <a:latin typeface="Calibri" pitchFamily="34" charset="0"/>
              </a:rPr>
              <a:t>Планування та проектування</a:t>
            </a:r>
            <a:r>
              <a:rPr lang="uk-UA">
                <a:latin typeface="Calibri" pitchFamily="34" charset="0"/>
              </a:rPr>
              <a:t> - розробка плану або проекту на основі заданих умов.</a:t>
            </a:r>
          </a:p>
          <a:p>
            <a:r>
              <a:rPr lang="uk-UA" b="1">
                <a:latin typeface="Calibri" pitchFamily="34" charset="0"/>
              </a:rPr>
              <a:t>Самопізнання</a:t>
            </a:r>
            <a:r>
              <a:rPr lang="uk-UA">
                <a:latin typeface="Calibri" pitchFamily="34" charset="0"/>
              </a:rPr>
              <a:t> - будь-які аспекти дослідження особистості.</a:t>
            </a:r>
          </a:p>
          <a:p>
            <a:r>
              <a:rPr lang="uk-UA" b="1">
                <a:latin typeface="Calibri" pitchFamily="34" charset="0"/>
              </a:rPr>
              <a:t>Компіляція</a:t>
            </a:r>
            <a:r>
              <a:rPr lang="uk-UA">
                <a:latin typeface="Calibri" pitchFamily="34" charset="0"/>
              </a:rPr>
              <a:t> - трансформація формату інформації, отриманої з різних джерел: створення книги кулінарних рецептів, віртуальної виставки, капсули часу, капсули культури.</a:t>
            </a:r>
          </a:p>
          <a:p>
            <a:r>
              <a:rPr lang="uk-UA" b="1">
                <a:latin typeface="Calibri" pitchFamily="34" charset="0"/>
              </a:rPr>
              <a:t>Творче завдання</a:t>
            </a:r>
            <a:r>
              <a:rPr lang="uk-UA">
                <a:latin typeface="Calibri" pitchFamily="34" charset="0"/>
              </a:rPr>
              <a:t> - творча робота в певному жанрі - створення п'єси, вірші, пісні, відеоролика.</a:t>
            </a:r>
          </a:p>
          <a:p>
            <a:r>
              <a:rPr lang="uk-UA" b="1">
                <a:latin typeface="Calibri" pitchFamily="34" charset="0"/>
              </a:rPr>
              <a:t>Аналітична задача</a:t>
            </a:r>
            <a:r>
              <a:rPr lang="uk-UA">
                <a:latin typeface="Calibri" pitchFamily="34" charset="0"/>
              </a:rPr>
              <a:t> - пошук і систематизація інформації.</a:t>
            </a:r>
          </a:p>
          <a:p>
            <a:r>
              <a:rPr lang="uk-UA" b="1">
                <a:latin typeface="Calibri" pitchFamily="34" charset="0"/>
              </a:rPr>
              <a:t>Детектив, головоломка, таємнича історія</a:t>
            </a:r>
            <a:r>
              <a:rPr lang="uk-UA">
                <a:latin typeface="Calibri" pitchFamily="34" charset="0"/>
              </a:rPr>
              <a:t> - висновки на основі суперечливих фактів.</a:t>
            </a:r>
          </a:p>
          <a:p>
            <a:r>
              <a:rPr lang="uk-UA" b="1">
                <a:latin typeface="Calibri" pitchFamily="34" charset="0"/>
              </a:rPr>
              <a:t>Досягнення консенсусу</a:t>
            </a:r>
            <a:r>
              <a:rPr lang="uk-UA">
                <a:latin typeface="Calibri" pitchFamily="34" charset="0"/>
              </a:rPr>
              <a:t> - вироблення рішення по гострій проблемі.</a:t>
            </a:r>
          </a:p>
          <a:p>
            <a:r>
              <a:rPr lang="uk-UA" b="1">
                <a:latin typeface="Calibri" pitchFamily="34" charset="0"/>
              </a:rPr>
              <a:t>Оцінка</a:t>
            </a:r>
            <a:r>
              <a:rPr lang="uk-UA">
                <a:latin typeface="Calibri" pitchFamily="34" charset="0"/>
              </a:rPr>
              <a:t> - обґрунтування певної точки зору.</a:t>
            </a:r>
          </a:p>
          <a:p>
            <a:r>
              <a:rPr lang="uk-UA" b="1">
                <a:latin typeface="Calibri" pitchFamily="34" charset="0"/>
              </a:rPr>
              <a:t>Журналістське розслідування</a:t>
            </a:r>
            <a:r>
              <a:rPr lang="uk-UA">
                <a:latin typeface="Calibri" pitchFamily="34" charset="0"/>
              </a:rPr>
              <a:t> - об'єктивний виклад інформації (поділ думок і фактів).</a:t>
            </a:r>
          </a:p>
          <a:p>
            <a:r>
              <a:rPr lang="uk-UA" b="1">
                <a:latin typeface="Calibri" pitchFamily="34" charset="0"/>
              </a:rPr>
              <a:t>Переконання</a:t>
            </a:r>
            <a:r>
              <a:rPr lang="uk-UA">
                <a:latin typeface="Calibri" pitchFamily="34" charset="0"/>
              </a:rPr>
              <a:t> - схиляння на свій бік опонентів або нейтрально налаштованих осіб.</a:t>
            </a:r>
          </a:p>
          <a:p>
            <a:r>
              <a:rPr lang="uk-UA" b="1">
                <a:latin typeface="Calibri" pitchFamily="34" charset="0"/>
              </a:rPr>
              <a:t>Наукові дослідження</a:t>
            </a:r>
            <a:r>
              <a:rPr lang="uk-UA">
                <a:latin typeface="Calibri" pitchFamily="34" charset="0"/>
              </a:rPr>
              <a:t> - вивчення різних явищ, відкриттів, фактів на основі унікальних он-лайн джерел.</a:t>
            </a: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1643063" y="285750"/>
            <a:ext cx="592931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Завдання </a:t>
            </a:r>
            <a:r>
              <a:rPr lang="uk-UA" sz="4400" b="1" dirty="0" err="1">
                <a:latin typeface="Times New Roman" pitchFamily="18" charset="0"/>
                <a:cs typeface="Times New Roman" pitchFamily="18" charset="0"/>
              </a:rPr>
              <a:t>квесту</a:t>
            </a:r>
            <a:r>
              <a:rPr lang="uk-UA" sz="4400" b="1" dirty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кутник 6"/>
          <p:cNvSpPr/>
          <p:nvPr/>
        </p:nvSpPr>
        <p:spPr>
          <a:xfrm>
            <a:off x="428625" y="785813"/>
            <a:ext cx="7858125" cy="438467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uk-UA" sz="40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домінуючою діяльністю учнів</a:t>
            </a:r>
            <a:r>
              <a:rPr lang="uk-UA" sz="4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uk-UA" sz="4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дослідницький квест </a:t>
            </a:r>
          </a:p>
          <a:p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інформаційний квест</a:t>
            </a:r>
          </a:p>
          <a:p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творчий квест </a:t>
            </a:r>
          </a:p>
          <a:p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пошуковий квест</a:t>
            </a:r>
          </a:p>
          <a:p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ігровий квест</a:t>
            </a:r>
          </a:p>
          <a:p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0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рольовий квест</a:t>
            </a:r>
          </a:p>
        </p:txBody>
      </p:sp>
      <p:pic>
        <p:nvPicPr>
          <p:cNvPr id="20482" name="Рисунок 7" descr="застав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3188" y="4143375"/>
            <a:ext cx="3603625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tmp97180635025217946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07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альтернативний процес 2"/>
          <p:cNvSpPr/>
          <p:nvPr/>
        </p:nvSpPr>
        <p:spPr>
          <a:xfrm>
            <a:off x="928688" y="285750"/>
            <a:ext cx="7643812" cy="78581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/>
              <a:t>Як створити </a:t>
            </a:r>
            <a:r>
              <a:rPr lang="uk-UA" sz="4400" b="1" dirty="0" err="1"/>
              <a:t>веб-квест</a:t>
            </a:r>
            <a:r>
              <a:rPr lang="uk-UA" sz="4400" b="1" dirty="0"/>
              <a:t>?</a:t>
            </a:r>
            <a:endParaRPr lang="uk-UA" sz="4400" dirty="0"/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214313" y="1571625"/>
            <a:ext cx="4643437" cy="7143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i="1" dirty="0"/>
              <a:t>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Крок 1:  визначте тему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dirty="0"/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642910" y="2643188"/>
            <a:ext cx="6000792" cy="785812"/>
          </a:xfrm>
          <a:prstGeom prst="roundRect">
            <a:avLst>
              <a:gd name="adj" fmla="val 764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Крок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2: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виберіть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платформу для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вебквесту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ru-RU" sz="1600" dirty="0"/>
              <a:t>сайт </a:t>
            </a:r>
            <a:r>
              <a:rPr lang="ru-RU" sz="1600" b="1" dirty="0" smtClean="0">
                <a:hlinkClick r:id="rId3"/>
              </a:rPr>
              <a:t>http</a:t>
            </a:r>
            <a:r>
              <a:rPr lang="ru-RU" sz="1600" b="1" dirty="0">
                <a:hlinkClick r:id="rId3"/>
              </a:rPr>
              <a:t>://ru.jimdo.com</a:t>
            </a:r>
            <a:r>
              <a:rPr lang="ru-RU" sz="1600" b="1" dirty="0" smtClean="0">
                <a:hlinkClick r:id="rId3"/>
              </a:rPr>
              <a:t>/</a:t>
            </a:r>
            <a:r>
              <a:rPr lang="uk-UA" sz="1600" b="1" dirty="0" smtClean="0"/>
              <a:t>,</a:t>
            </a:r>
            <a:r>
              <a:rPr lang="en-US" sz="1600" b="1" dirty="0" smtClean="0"/>
              <a:t> </a:t>
            </a:r>
            <a:r>
              <a:rPr lang="en-US" sz="1600" b="1" u="sng" dirty="0" smtClean="0">
                <a:solidFill>
                  <a:schemeClr val="accent5">
                    <a:lumMod val="75000"/>
                  </a:schemeClr>
                </a:solidFill>
              </a:rPr>
              <a:t>https://vebkvestu.blogspot.com</a:t>
            </a:r>
            <a:r>
              <a:rPr lang="en-US" sz="1600" b="1" dirty="0" smtClean="0"/>
              <a:t>/</a:t>
            </a:r>
            <a:r>
              <a:rPr lang="en-US" sz="1600" b="1" dirty="0" smtClean="0"/>
              <a:t>)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1285875" y="3643313"/>
            <a:ext cx="6215063" cy="7143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Крок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3: сформуйте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вибравши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 одну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форм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презентацій,у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вигляді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тексту,візуальний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матеріал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2643188" y="4714875"/>
            <a:ext cx="5572125" cy="71437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b="1" i="1" dirty="0">
                <a:latin typeface="Times New Roman" pitchFamily="18" charset="0"/>
                <a:cs typeface="Times New Roman" pitchFamily="18" charset="0"/>
              </a:rPr>
              <a:t>Крок 4:придумайте систему оцінювання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ий процес 7"/>
          <p:cNvSpPr/>
          <p:nvPr/>
        </p:nvSpPr>
        <p:spPr>
          <a:xfrm>
            <a:off x="3857625" y="5715000"/>
            <a:ext cx="5143500" cy="61277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Крок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5:знайдіть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джерела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якими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користуватимуться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пошуку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відповідей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ілка вниз 8"/>
          <p:cNvSpPr/>
          <p:nvPr/>
        </p:nvSpPr>
        <p:spPr>
          <a:xfrm flipH="1">
            <a:off x="3260725" y="1071563"/>
            <a:ext cx="46038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0" name="Стрілка вниз 9"/>
          <p:cNvSpPr/>
          <p:nvPr/>
        </p:nvSpPr>
        <p:spPr>
          <a:xfrm>
            <a:off x="3571875" y="2286000"/>
            <a:ext cx="71438" cy="3571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1" name="Стрілка вниз 10"/>
          <p:cNvSpPr/>
          <p:nvPr/>
        </p:nvSpPr>
        <p:spPr>
          <a:xfrm>
            <a:off x="4071938" y="3357563"/>
            <a:ext cx="46037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2" name="Стрілка вниз 11"/>
          <p:cNvSpPr/>
          <p:nvPr/>
        </p:nvSpPr>
        <p:spPr>
          <a:xfrm>
            <a:off x="4643438" y="4357688"/>
            <a:ext cx="46037" cy="357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  <p:sp>
        <p:nvSpPr>
          <p:cNvPr id="13" name="Стрілка вниз 12"/>
          <p:cNvSpPr/>
          <p:nvPr/>
        </p:nvSpPr>
        <p:spPr>
          <a:xfrm flipH="1">
            <a:off x="5214938" y="5429250"/>
            <a:ext cx="46037" cy="285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850" y="3175"/>
            <a:ext cx="8320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uk-UA" sz="1100">
                <a:latin typeface="Calibri" pitchFamily="34" charset="0"/>
                <a:cs typeface="Times New Roman" pitchFamily="18" charset="0"/>
              </a:rPr>
              <a:t> </a:t>
            </a:r>
            <a:r>
              <a:rPr lang="uk-UA" sz="4000" b="1" i="1">
                <a:latin typeface="Calibri" pitchFamily="34" charset="0"/>
                <a:cs typeface="Times New Roman" pitchFamily="18" charset="0"/>
              </a:rPr>
              <a:t>Алгоритм проведення веб - квесту</a:t>
            </a:r>
            <a:endParaRPr lang="uk-UA" sz="4000" b="1" i="1"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43161" y="802929"/>
          <a:ext cx="8441745" cy="6034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568</TotalTime>
  <Words>386</Words>
  <PresentationFormat>Екран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Водяные знаки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Yura</dc:creator>
  <cp:lastModifiedBy>Yura</cp:lastModifiedBy>
  <cp:revision>58</cp:revision>
  <dcterms:created xsi:type="dcterms:W3CDTF">2017-10-26T09:04:28Z</dcterms:created>
  <dcterms:modified xsi:type="dcterms:W3CDTF">2017-11-06T13:43:28Z</dcterms:modified>
</cp:coreProperties>
</file>