
<file path=[Content_Types].xml><?xml version="1.0" encoding="utf-8"?>
<Types xmlns="http://schemas.openxmlformats.org/package/2006/content-types">
  <Default Extension="png" ContentType="image/png"/>
  <Default Extension="3gp" ContentType="audio/unknown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3" r:id="rId4"/>
    <p:sldId id="264" r:id="rId5"/>
    <p:sldId id="265" r:id="rId6"/>
    <p:sldId id="266" r:id="rId7"/>
    <p:sldId id="257" r:id="rId8"/>
    <p:sldId id="267" r:id="rId9"/>
    <p:sldId id="268" r:id="rId10"/>
    <p:sldId id="269" r:id="rId11"/>
    <p:sldId id="270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26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F3EA-EB34-4B76-800A-D3C01D9286B6}" type="datetimeFigureOut">
              <a:rPr lang="ru-RU" smtClean="0"/>
              <a:t>19.11.2017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5FC0D-FAD2-432C-981F-A6FFDC01CF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59545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F3EA-EB34-4B76-800A-D3C01D9286B6}" type="datetimeFigureOut">
              <a:rPr lang="ru-RU" smtClean="0"/>
              <a:t>19.11.2017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5FC0D-FAD2-432C-981F-A6FFDC01CF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62244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F3EA-EB34-4B76-800A-D3C01D9286B6}" type="datetimeFigureOut">
              <a:rPr lang="ru-RU" smtClean="0"/>
              <a:t>19.11.2017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5FC0D-FAD2-432C-981F-A6FFDC01CF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98811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F3EA-EB34-4B76-800A-D3C01D9286B6}" type="datetimeFigureOut">
              <a:rPr lang="ru-RU" smtClean="0"/>
              <a:t>19.11.2017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5FC0D-FAD2-432C-981F-A6FFDC01CF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31289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F3EA-EB34-4B76-800A-D3C01D9286B6}" type="datetimeFigureOut">
              <a:rPr lang="ru-RU" smtClean="0"/>
              <a:t>19.11.2017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5FC0D-FAD2-432C-981F-A6FFDC01CF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48122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F3EA-EB34-4B76-800A-D3C01D9286B6}" type="datetimeFigureOut">
              <a:rPr lang="ru-RU" smtClean="0"/>
              <a:t>19.11.2017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5FC0D-FAD2-432C-981F-A6FFDC01CF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77856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F3EA-EB34-4B76-800A-D3C01D9286B6}" type="datetimeFigureOut">
              <a:rPr lang="ru-RU" smtClean="0"/>
              <a:t>19.11.2017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5FC0D-FAD2-432C-981F-A6FFDC01CF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52460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F3EA-EB34-4B76-800A-D3C01D9286B6}" type="datetimeFigureOut">
              <a:rPr lang="ru-RU" smtClean="0"/>
              <a:t>19.11.2017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5FC0D-FAD2-432C-981F-A6FFDC01CF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88738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F3EA-EB34-4B76-800A-D3C01D9286B6}" type="datetimeFigureOut">
              <a:rPr lang="ru-RU" smtClean="0"/>
              <a:t>19.11.2017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5FC0D-FAD2-432C-981F-A6FFDC01CF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66826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F3EA-EB34-4B76-800A-D3C01D9286B6}" type="datetimeFigureOut">
              <a:rPr lang="ru-RU" smtClean="0"/>
              <a:t>19.11.2017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5FC0D-FAD2-432C-981F-A6FFDC01CF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1879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F3EA-EB34-4B76-800A-D3C01D9286B6}" type="datetimeFigureOut">
              <a:rPr lang="ru-RU" smtClean="0"/>
              <a:t>19.11.2017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5FC0D-FAD2-432C-981F-A6FFDC01CF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71091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34F3EA-EB34-4B76-800A-D3C01D9286B6}" type="datetimeFigureOut">
              <a:rPr lang="ru-RU" smtClean="0"/>
              <a:t>19.11.2017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A5FC0D-FAD2-432C-981F-A6FFDC01CF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83873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3gp"/><Relationship Id="rId1" Type="http://schemas.microsoft.com/office/2007/relationships/media" Target="../media/media1.3gp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3gp"/><Relationship Id="rId1" Type="http://schemas.microsoft.com/office/2007/relationships/media" Target="../media/media2.3gp"/><Relationship Id="rId5" Type="http://schemas.openxmlformats.org/officeDocument/2006/relationships/image" Target="../media/image2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07704" y="2060848"/>
            <a:ext cx="7772400" cy="1470025"/>
          </a:xfrm>
        </p:spPr>
        <p:txBody>
          <a:bodyPr/>
          <a:lstStyle/>
          <a:p>
            <a:r>
              <a:rPr lang="uk-UA" dirty="0"/>
              <a:t>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6309320"/>
            <a:ext cx="72008" cy="216024"/>
          </a:xfrm>
        </p:spPr>
        <p:txBody>
          <a:bodyPr>
            <a:normAutofit fontScale="32500" lnSpcReduction="20000"/>
          </a:bodyPr>
          <a:lstStyle/>
          <a:p>
            <a:r>
              <a:rPr lang="uk-UA" dirty="0" smtClean="0"/>
              <a:t>.</a:t>
            </a:r>
            <a:endParaRPr lang="ru-RU" dirty="0"/>
          </a:p>
        </p:txBody>
      </p:sp>
      <p:pic>
        <p:nvPicPr>
          <p:cNvPr id="1026" name="Picture 2" descr="C:\Users\Админ\Desktop\a0778145ed55a8a21e12323615675b1b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-125276"/>
            <a:ext cx="6840760" cy="6983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1 Привітання.3gp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54832" y="573325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3593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95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9880" y="44624"/>
            <a:ext cx="8229600" cy="1143000"/>
          </a:xfrm>
        </p:spPr>
        <p:txBody>
          <a:bodyPr/>
          <a:lstStyle/>
          <a:p>
            <a:r>
              <a:rPr lang="uk-UA" b="1" dirty="0">
                <a:solidFill>
                  <a:srgbClr val="C00000"/>
                </a:solidFill>
              </a:rPr>
              <a:t>Сцена із опери «Коза-дереза»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2332037"/>
            <a:ext cx="8229600" cy="4525963"/>
          </a:xfrm>
        </p:spPr>
        <p:txBody>
          <a:bodyPr/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pPr marL="0" indent="0">
              <a:buNone/>
            </a:pPr>
            <a:endParaRPr lang="en-US" sz="1200" dirty="0" smtClean="0"/>
          </a:p>
          <a:p>
            <a:pPr marL="0" indent="0">
              <a:buNone/>
            </a:pPr>
            <a:endParaRPr lang="en-US" sz="1200" dirty="0"/>
          </a:p>
          <a:p>
            <a:pPr marL="0" indent="0">
              <a:buNone/>
            </a:pPr>
            <a:r>
              <a:rPr lang="en-US" sz="1200" dirty="0" smtClean="0"/>
              <a:t>https</a:t>
            </a:r>
            <a:r>
              <a:rPr lang="uk-UA" sz="1200" dirty="0"/>
              <a:t>://</a:t>
            </a:r>
            <a:r>
              <a:rPr lang="en-US" sz="1200" dirty="0" err="1"/>
              <a:t>youtu</a:t>
            </a:r>
            <a:r>
              <a:rPr lang="uk-UA" sz="1200" dirty="0"/>
              <a:t>.</a:t>
            </a:r>
            <a:r>
              <a:rPr lang="en-US" sz="1200" dirty="0"/>
              <a:t>be</a:t>
            </a:r>
            <a:r>
              <a:rPr lang="uk-UA" sz="1200" dirty="0"/>
              <a:t>/</a:t>
            </a:r>
            <a:r>
              <a:rPr lang="en-US" sz="1200" dirty="0" err="1"/>
              <a:t>mcKmpCvsGis</a:t>
            </a:r>
            <a:endParaRPr lang="en-US" sz="1200" dirty="0" smtClean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4" t="4529" r="3063" b="7320"/>
          <a:stretch/>
        </p:blipFill>
        <p:spPr bwMode="auto">
          <a:xfrm>
            <a:off x="0" y="1219415"/>
            <a:ext cx="9144000" cy="48320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956592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Админ\Desktop\Для публікації\risunok3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7560" y="2134965"/>
            <a:ext cx="2468880" cy="3456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779912" y="5084431"/>
            <a:ext cx="1584176" cy="34918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92678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24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800" dirty="0" smtClean="0"/>
              <a:t>.</a:t>
            </a:r>
            <a:endParaRPr lang="ru-RU" sz="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uk-UA" sz="800" dirty="0" smtClean="0"/>
              <a:t>.</a:t>
            </a:r>
            <a:endParaRPr lang="ru-RU" sz="800" dirty="0"/>
          </a:p>
        </p:txBody>
      </p:sp>
      <p:sp>
        <p:nvSpPr>
          <p:cNvPr id="5" name="Прямоугольник 4"/>
          <p:cNvSpPr/>
          <p:nvPr/>
        </p:nvSpPr>
        <p:spPr>
          <a:xfrm rot="19656516">
            <a:off x="3296493" y="2424152"/>
            <a:ext cx="28016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цікавий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 rot="20758035">
            <a:off x="1453421" y="1471121"/>
            <a:ext cx="416652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навчальний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55776" y="201415"/>
            <a:ext cx="290502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веселий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 rot="18892648">
            <a:off x="2547444" y="3793381"/>
            <a:ext cx="47404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пізнавальний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 rot="1568292">
            <a:off x="6344060" y="605889"/>
            <a:ext cx="2556982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Урок</a:t>
            </a:r>
            <a:endParaRPr lang="ru-RU" sz="8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 rot="17909552">
            <a:off x="4219686" y="4344061"/>
            <a:ext cx="42210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ефективний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 rot="17059126">
            <a:off x="6513527" y="4135460"/>
            <a:ext cx="291778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творчий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51224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764704"/>
            <a:ext cx="8229600" cy="4464496"/>
          </a:xfrm>
        </p:spPr>
        <p:txBody>
          <a:bodyPr>
            <a:noAutofit/>
          </a:bodyPr>
          <a:lstStyle/>
          <a:p>
            <a:pPr algn="l"/>
            <a:r>
              <a:rPr lang="uk-UA" sz="6000" b="1" dirty="0" smtClean="0">
                <a:solidFill>
                  <a:srgbClr val="0070C0"/>
                </a:solidFill>
                <a:latin typeface="Times New Roman"/>
                <a:ea typeface="Calibri"/>
              </a:rPr>
              <a:t>Жбан</a:t>
            </a:r>
            <a:br>
              <a:rPr lang="uk-UA" sz="6000" b="1" dirty="0" smtClean="0">
                <a:solidFill>
                  <a:srgbClr val="0070C0"/>
                </a:solidFill>
                <a:latin typeface="Times New Roman"/>
                <a:ea typeface="Calibri"/>
              </a:rPr>
            </a:br>
            <a:r>
              <a:rPr lang="uk-UA" sz="6000" b="1" dirty="0" smtClean="0">
                <a:solidFill>
                  <a:srgbClr val="0070C0"/>
                </a:solidFill>
                <a:latin typeface="Times New Roman"/>
                <a:ea typeface="Calibri"/>
              </a:rPr>
              <a:t>припічок</a:t>
            </a:r>
            <a:br>
              <a:rPr lang="uk-UA" sz="6000" b="1" dirty="0" smtClean="0">
                <a:solidFill>
                  <a:srgbClr val="0070C0"/>
                </a:solidFill>
                <a:latin typeface="Times New Roman"/>
                <a:ea typeface="Calibri"/>
              </a:rPr>
            </a:br>
            <a:r>
              <a:rPr lang="uk-UA" sz="6000" b="1" dirty="0" smtClean="0">
                <a:solidFill>
                  <a:srgbClr val="0070C0"/>
                </a:solidFill>
                <a:latin typeface="Times New Roman"/>
                <a:ea typeface="Calibri"/>
              </a:rPr>
              <a:t>грубка</a:t>
            </a:r>
            <a:br>
              <a:rPr lang="uk-UA" sz="6000" b="1" dirty="0" smtClean="0">
                <a:solidFill>
                  <a:srgbClr val="0070C0"/>
                </a:solidFill>
                <a:latin typeface="Times New Roman"/>
                <a:ea typeface="Calibri"/>
              </a:rPr>
            </a:br>
            <a:r>
              <a:rPr lang="uk-UA" sz="6000" b="1" dirty="0" smtClean="0">
                <a:solidFill>
                  <a:srgbClr val="0070C0"/>
                </a:solidFill>
                <a:latin typeface="Times New Roman"/>
                <a:ea typeface="Calibri"/>
              </a:rPr>
              <a:t>скортіло</a:t>
            </a:r>
            <a:br>
              <a:rPr lang="uk-UA" sz="6000" b="1" dirty="0" smtClean="0">
                <a:solidFill>
                  <a:srgbClr val="0070C0"/>
                </a:solidFill>
                <a:latin typeface="Times New Roman"/>
                <a:ea typeface="Calibri"/>
              </a:rPr>
            </a:br>
            <a:r>
              <a:rPr lang="uk-UA" sz="6000" b="1" dirty="0" smtClean="0">
                <a:solidFill>
                  <a:srgbClr val="0070C0"/>
                </a:solidFill>
                <a:latin typeface="Times New Roman"/>
                <a:ea typeface="Calibri"/>
              </a:rPr>
              <a:t>розімлів</a:t>
            </a:r>
            <a:endParaRPr lang="ru-RU" sz="6000" b="1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877272"/>
            <a:ext cx="226368" cy="3600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800" dirty="0" smtClean="0"/>
              <a:t>.</a:t>
            </a:r>
            <a:endParaRPr lang="ru-RU" sz="800" dirty="0"/>
          </a:p>
        </p:txBody>
      </p:sp>
      <p:pic>
        <p:nvPicPr>
          <p:cNvPr id="1026" name="Picture 2" descr="D:\Особисті\Наталя\Документи\Уроки\Інтегрований урок читання і музики у 2 кл. 2017р\Урок читання і музики\mail_bi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3717032"/>
            <a:ext cx="5040560" cy="3015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Особисті\Наталя\Документи\Уроки\Інтегрований урок читання і музики у 2 кл. 2017р\Урок читання і музики\lys-kuma-8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928"/>
          <a:stretch/>
        </p:blipFill>
        <p:spPr bwMode="auto">
          <a:xfrm>
            <a:off x="4644008" y="260648"/>
            <a:ext cx="3062461" cy="3290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0046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6000" b="1" dirty="0" smtClean="0">
                <a:solidFill>
                  <a:srgbClr val="C00000"/>
                </a:solidFill>
              </a:rPr>
              <a:t>Опорні слова</a:t>
            </a:r>
            <a:endParaRPr lang="ru-RU" sz="6000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79712" y="1844824"/>
            <a:ext cx="8229600" cy="4525963"/>
          </a:xfrm>
        </p:spPr>
        <p:txBody>
          <a:bodyPr>
            <a:normAutofit/>
          </a:bodyPr>
          <a:lstStyle/>
          <a:p>
            <a:r>
              <a:rPr lang="uk-UA" sz="6600" b="1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uk-UA" sz="6600" b="1" dirty="0" err="1" smtClean="0">
                <a:solidFill>
                  <a:schemeClr val="accent5">
                    <a:lumMod val="75000"/>
                  </a:schemeClr>
                </a:solidFill>
              </a:rPr>
              <a:t>Початочок</a:t>
            </a:r>
            <a:endParaRPr lang="uk-UA" sz="6600" b="1" dirty="0" smtClean="0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uk-UA" sz="6600" b="1" dirty="0" smtClean="0">
                <a:solidFill>
                  <a:schemeClr val="accent5">
                    <a:lumMod val="75000"/>
                  </a:schemeClr>
                </a:solidFill>
              </a:rPr>
              <a:t> Половинка</a:t>
            </a:r>
          </a:p>
          <a:p>
            <a:r>
              <a:rPr lang="uk-UA" sz="6600" b="1" dirty="0" smtClean="0">
                <a:solidFill>
                  <a:schemeClr val="accent5">
                    <a:lumMod val="75000"/>
                  </a:schemeClr>
                </a:solidFill>
              </a:rPr>
              <a:t> Остаточок </a:t>
            </a:r>
            <a:endParaRPr lang="ru-RU" sz="6600" b="1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0218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6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Будова казки</a:t>
            </a:r>
            <a:endParaRPr lang="ru-RU" sz="60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9742" y="2687841"/>
            <a:ext cx="2066528" cy="914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err="1" smtClean="0">
                <a:solidFill>
                  <a:schemeClr val="bg1"/>
                </a:solidFill>
              </a:rPr>
              <a:t>ЗЗачз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2669672"/>
            <a:ext cx="938865" cy="9388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675935"/>
            <a:ext cx="938213" cy="938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2675935"/>
            <a:ext cx="2592288" cy="938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664351"/>
            <a:ext cx="938213" cy="938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42124" y="2658427"/>
            <a:ext cx="179728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Зачин</a:t>
            </a:r>
            <a:endParaRPr lang="ru-RU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566394" y="2717958"/>
            <a:ext cx="242906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</a:t>
            </a:r>
            <a:r>
              <a:rPr lang="ru-RU" sz="48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інцівка</a:t>
            </a:r>
            <a:endParaRPr lang="ru-RU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631870" y="4005063"/>
            <a:ext cx="3454407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</a:t>
            </a:r>
            <a:r>
              <a:rPr lang="ru-RU" sz="32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отрійний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повтор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cxnSp>
        <p:nvCxnSpPr>
          <p:cNvPr id="19" name="Прямая соединительная линия 18"/>
          <p:cNvCxnSpPr>
            <a:stCxn id="4" idx="3"/>
            <a:endCxn id="2051" idx="1"/>
          </p:cNvCxnSpPr>
          <p:nvPr/>
        </p:nvCxnSpPr>
        <p:spPr>
          <a:xfrm>
            <a:off x="2186270" y="3145041"/>
            <a:ext cx="369506" cy="1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3494572" y="3145042"/>
            <a:ext cx="369506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4788093" y="3145039"/>
            <a:ext cx="369506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6074702" y="3145040"/>
            <a:ext cx="369506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91465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rmAutofit/>
          </a:bodyPr>
          <a:lstStyle/>
          <a:p>
            <a:r>
              <a:rPr lang="uk-UA" sz="4800" b="1" dirty="0" smtClean="0">
                <a:solidFill>
                  <a:srgbClr val="0070C0"/>
                </a:solidFill>
              </a:rPr>
              <a:t>Гра «Актор»</a:t>
            </a:r>
            <a:endParaRPr lang="ru-RU" sz="4800" b="1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31640" y="1556792"/>
            <a:ext cx="7416824" cy="4525963"/>
          </a:xfrm>
        </p:spPr>
        <p:txBody>
          <a:bodyPr>
            <a:normAutofit lnSpcReduction="10000"/>
          </a:bodyPr>
          <a:lstStyle/>
          <a:p>
            <a:r>
              <a:rPr lang="uk-UA" sz="4400" b="1" dirty="0" smtClean="0">
                <a:solidFill>
                  <a:schemeClr val="accent6">
                    <a:lumMod val="75000"/>
                  </a:schemeClr>
                </a:solidFill>
              </a:rPr>
              <a:t>Доброзичливо</a:t>
            </a:r>
          </a:p>
          <a:p>
            <a:r>
              <a:rPr lang="uk-UA" sz="4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Сонно</a:t>
            </a:r>
          </a:p>
          <a:p>
            <a:r>
              <a:rPr lang="uk-UA" sz="4400" b="1" dirty="0" smtClean="0">
                <a:solidFill>
                  <a:srgbClr val="FF0000"/>
                </a:solidFill>
              </a:rPr>
              <a:t>Роздратовано</a:t>
            </a:r>
          </a:p>
          <a:p>
            <a:r>
              <a:rPr lang="uk-UA" sz="4400" b="1" dirty="0" smtClean="0">
                <a:solidFill>
                  <a:srgbClr val="00B050"/>
                </a:solidFill>
              </a:rPr>
              <a:t>Обережно</a:t>
            </a:r>
          </a:p>
          <a:p>
            <a:r>
              <a:rPr lang="uk-UA" sz="4400" b="1" dirty="0" smtClean="0">
                <a:solidFill>
                  <a:srgbClr val="0070C0"/>
                </a:solidFill>
              </a:rPr>
              <a:t>Впевнено</a:t>
            </a:r>
          </a:p>
          <a:p>
            <a:r>
              <a:rPr lang="uk-UA" sz="4400" b="1" dirty="0" smtClean="0">
                <a:solidFill>
                  <a:schemeClr val="accent6">
                    <a:lumMod val="75000"/>
                  </a:schemeClr>
                </a:solidFill>
              </a:rPr>
              <a:t>Хитро</a:t>
            </a:r>
            <a:r>
              <a:rPr lang="uk-UA" sz="4400" b="1" dirty="0" smtClean="0"/>
              <a:t>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03087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908720"/>
            <a:ext cx="5194920" cy="994122"/>
          </a:xfrm>
        </p:spPr>
        <p:txBody>
          <a:bodyPr/>
          <a:lstStyle/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Админ\Desktop\1006521_600.png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356" y="692696"/>
            <a:ext cx="9172716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2 Фізкультхвилинка.3gp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56970" y="573325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6753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80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9677" y="44524"/>
            <a:ext cx="8229600" cy="1143000"/>
          </a:xfrm>
        </p:spPr>
        <p:txBody>
          <a:bodyPr/>
          <a:lstStyle/>
          <a:p>
            <a:r>
              <a:rPr lang="uk-UA" b="1" dirty="0" smtClean="0">
                <a:solidFill>
                  <a:srgbClr val="C00000"/>
                </a:solidFill>
              </a:rPr>
              <a:t>Сцена із опери «Коза-дереза»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332037"/>
            <a:ext cx="8229600" cy="4525963"/>
          </a:xfrm>
        </p:spPr>
        <p:txBody>
          <a:bodyPr/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pPr marL="0" indent="0">
              <a:buNone/>
            </a:pPr>
            <a:endParaRPr lang="en-US" sz="1200" dirty="0" smtClean="0"/>
          </a:p>
          <a:p>
            <a:pPr marL="0" indent="0">
              <a:buNone/>
            </a:pPr>
            <a:endParaRPr lang="en-US" sz="1200" dirty="0"/>
          </a:p>
          <a:p>
            <a:pPr marL="0" indent="0">
              <a:buNone/>
            </a:pPr>
            <a:r>
              <a:rPr lang="uk-UA" sz="1200" dirty="0" smtClean="0"/>
              <a:t>https</a:t>
            </a:r>
            <a:r>
              <a:rPr lang="uk-UA" sz="1200" dirty="0"/>
              <a:t>://youtu.be/7OGZ43aHCAw </a:t>
            </a:r>
            <a:endParaRPr lang="en-US" sz="1200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0" t="6528" r="2942" b="4310"/>
          <a:stretch/>
        </p:blipFill>
        <p:spPr bwMode="auto">
          <a:xfrm>
            <a:off x="4954" y="1211266"/>
            <a:ext cx="9139046" cy="48876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495983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1037" y="116632"/>
            <a:ext cx="8229600" cy="1143000"/>
          </a:xfrm>
        </p:spPr>
        <p:txBody>
          <a:bodyPr/>
          <a:lstStyle/>
          <a:p>
            <a:r>
              <a:rPr lang="uk-UA" b="1" dirty="0">
                <a:solidFill>
                  <a:srgbClr val="C00000"/>
                </a:solidFill>
              </a:rPr>
              <a:t>Сцена із опери «Коза-дереза»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1037" y="2332037"/>
            <a:ext cx="8229600" cy="4525963"/>
          </a:xfrm>
        </p:spPr>
        <p:txBody>
          <a:bodyPr/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pPr marL="0" indent="0">
              <a:buNone/>
            </a:pPr>
            <a:endParaRPr lang="en-US" sz="1200" dirty="0" smtClean="0"/>
          </a:p>
          <a:p>
            <a:pPr marL="0" indent="0">
              <a:buNone/>
            </a:pPr>
            <a:endParaRPr lang="en-US" sz="1200" dirty="0"/>
          </a:p>
          <a:p>
            <a:pPr marL="0" indent="0">
              <a:buNone/>
            </a:pPr>
            <a:r>
              <a:rPr lang="en-US" sz="1200" dirty="0" smtClean="0"/>
              <a:t>https</a:t>
            </a:r>
            <a:r>
              <a:rPr lang="uk-UA" sz="1200" dirty="0"/>
              <a:t>://</a:t>
            </a:r>
            <a:r>
              <a:rPr lang="en-US" sz="1200" dirty="0" err="1"/>
              <a:t>youtu</a:t>
            </a:r>
            <a:r>
              <a:rPr lang="uk-UA" sz="1200" dirty="0"/>
              <a:t>.</a:t>
            </a:r>
            <a:r>
              <a:rPr lang="en-US" sz="1200" dirty="0"/>
              <a:t>be</a:t>
            </a:r>
            <a:r>
              <a:rPr lang="uk-UA" sz="1200" dirty="0"/>
              <a:t>/</a:t>
            </a:r>
            <a:r>
              <a:rPr lang="en-US" sz="1200" dirty="0" err="1"/>
              <a:t>eyHAGWahFy</a:t>
            </a:r>
            <a:r>
              <a:rPr lang="uk-UA" sz="1200" dirty="0"/>
              <a:t>0</a:t>
            </a:r>
            <a:endParaRPr lang="ru-RU" sz="1200" dirty="0"/>
          </a:p>
          <a:p>
            <a:pPr marL="0" indent="0">
              <a:buNone/>
            </a:pPr>
            <a:endParaRPr lang="en-US" dirty="0" smtClean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3" t="5795" r="3856" b="9612"/>
          <a:stretch/>
        </p:blipFill>
        <p:spPr bwMode="auto">
          <a:xfrm>
            <a:off x="-12480" y="1350421"/>
            <a:ext cx="9156479" cy="4702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8538193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248</TotalTime>
  <Words>74</Words>
  <Application>Microsoft Office PowerPoint</Application>
  <PresentationFormat>Экран (4:3)</PresentationFormat>
  <Paragraphs>59</Paragraphs>
  <Slides>11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.</vt:lpstr>
      <vt:lpstr>.</vt:lpstr>
      <vt:lpstr>Жбан припічок грубка скортіло розімлів</vt:lpstr>
      <vt:lpstr>Опорні слова</vt:lpstr>
      <vt:lpstr>Будова казки</vt:lpstr>
      <vt:lpstr>Гра «Актор»</vt:lpstr>
      <vt:lpstr>Презентация PowerPoint</vt:lpstr>
      <vt:lpstr>Сцена із опери «Коза-дереза»</vt:lpstr>
      <vt:lpstr>Сцена із опери «Коза-дереза»</vt:lpstr>
      <vt:lpstr>Сцена із опери «Коза-дереза»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Вправи та завдання</dc:title>
  <dc:creator>Админ</dc:creator>
  <cp:lastModifiedBy>Админ</cp:lastModifiedBy>
  <cp:revision>22</cp:revision>
  <dcterms:created xsi:type="dcterms:W3CDTF">2017-10-16T13:06:39Z</dcterms:created>
  <dcterms:modified xsi:type="dcterms:W3CDTF">2017-11-19T09:19:48Z</dcterms:modified>
</cp:coreProperties>
</file>