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66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38BFA-D746-459D-900A-BDD9B88CFA9E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2716D45-4B2E-4B33-A7A4-AB4AAD8B66F8}">
      <dgm:prSet phldrT="[Текст]"/>
      <dgm:spPr/>
      <dgm:t>
        <a:bodyPr/>
        <a:lstStyle/>
        <a:p>
          <a:r>
            <a:rPr lang="uk-UA" dirty="0" smtClean="0"/>
            <a:t>НОРМАТИВНО-ПРАВОВА БАЗА</a:t>
          </a:r>
          <a:endParaRPr lang="uk-UA" dirty="0"/>
        </a:p>
      </dgm:t>
    </dgm:pt>
    <dgm:pt modelId="{815E610C-DF72-42DD-98E3-87471C265B74}" type="parTrans" cxnId="{16EFA9E7-439D-4C98-AD78-BBAB32BFBC0F}">
      <dgm:prSet/>
      <dgm:spPr/>
      <dgm:t>
        <a:bodyPr/>
        <a:lstStyle/>
        <a:p>
          <a:endParaRPr lang="uk-UA"/>
        </a:p>
      </dgm:t>
    </dgm:pt>
    <dgm:pt modelId="{E9140ED9-F9CB-41D8-88FE-190D16F61B4D}" type="sibTrans" cxnId="{16EFA9E7-439D-4C98-AD78-BBAB32BFBC0F}">
      <dgm:prSet/>
      <dgm:spPr/>
      <dgm:t>
        <a:bodyPr/>
        <a:lstStyle/>
        <a:p>
          <a:endParaRPr lang="uk-UA"/>
        </a:p>
      </dgm:t>
    </dgm:pt>
    <dgm:pt modelId="{191C4E49-DB4C-46A1-AEC9-AF0DC40C893A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Національна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стратегія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до 2021 року,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схвалена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Указом Президента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85368900-613C-4FE6-8772-5B192B1F11C9}" type="parTrans" cxnId="{A668BBD4-3D31-465D-8393-B3DE140A51EF}">
      <dgm:prSet/>
      <dgm:spPr/>
      <dgm:t>
        <a:bodyPr/>
        <a:lstStyle/>
        <a:p>
          <a:endParaRPr lang="uk-UA"/>
        </a:p>
      </dgm:t>
    </dgm:pt>
    <dgm:pt modelId="{C314D297-29D4-4CE0-82BE-D9565864F9DA}" type="sibTrans" cxnId="{A668BBD4-3D31-465D-8393-B3DE140A51EF}">
      <dgm:prSet/>
      <dgm:spPr/>
      <dgm:t>
        <a:bodyPr/>
        <a:lstStyle/>
        <a:p>
          <a:endParaRPr lang="uk-UA"/>
        </a:p>
      </dgm:t>
    </dgm:pt>
    <dgm:pt modelId="{724F4C3C-7131-4E75-AA64-78A761A85E1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Указ Президента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«Про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Стратегію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національно-патріотичного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виховання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молоді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на 2016-2020 роки</a:t>
          </a:r>
          <a:r>
            <a:rPr lang="ru-RU" sz="1400" dirty="0" smtClean="0"/>
            <a:t>» </a:t>
          </a:r>
          <a:endParaRPr lang="uk-UA" sz="1400" dirty="0"/>
        </a:p>
      </dgm:t>
    </dgm:pt>
    <dgm:pt modelId="{15BE2249-EEE4-4104-BCC8-5A7E988DAC77}" type="parTrans" cxnId="{B9386114-342A-4B07-8FEA-43DC42577142}">
      <dgm:prSet/>
      <dgm:spPr/>
      <dgm:t>
        <a:bodyPr/>
        <a:lstStyle/>
        <a:p>
          <a:endParaRPr lang="uk-UA"/>
        </a:p>
      </dgm:t>
    </dgm:pt>
    <dgm:pt modelId="{E0C413C3-B90F-45F7-A56C-E13225DA1CCB}" type="sibTrans" cxnId="{B9386114-342A-4B07-8FEA-43DC42577142}">
      <dgm:prSet/>
      <dgm:spPr/>
      <dgm:t>
        <a:bodyPr/>
        <a:lstStyle/>
        <a:p>
          <a:endParaRPr lang="uk-UA"/>
        </a:p>
      </dgm:t>
    </dgm:pt>
    <dgm:pt modelId="{ED729E3E-A177-42CB-AE6D-8AA34766C054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Програма національно-патріотичного виховання дітей та молоді в  Донецькій області на 2016-2020 роки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39D5E4D3-DE9C-42A9-8DD5-E11D8F46C989}" type="parTrans" cxnId="{881EDC0D-0E2B-49D5-A0A6-E30EC9B55B2D}">
      <dgm:prSet/>
      <dgm:spPr/>
      <dgm:t>
        <a:bodyPr/>
        <a:lstStyle/>
        <a:p>
          <a:endParaRPr lang="uk-UA"/>
        </a:p>
      </dgm:t>
    </dgm:pt>
    <dgm:pt modelId="{E7FE3528-C373-4068-B360-C2A73B3B56F4}" type="sibTrans" cxnId="{881EDC0D-0E2B-49D5-A0A6-E30EC9B55B2D}">
      <dgm:prSet/>
      <dgm:spPr/>
      <dgm:t>
        <a:bodyPr/>
        <a:lstStyle/>
        <a:p>
          <a:endParaRPr lang="uk-UA"/>
        </a:p>
      </dgm:t>
    </dgm:pt>
    <dgm:pt modelId="{4E670DBF-53F1-4574-A1D3-EB5A2FF740E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Наказ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Міністерства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і науки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«Про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затвердження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Рекомендацій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порядку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символіки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навчальних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закладах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» 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C10CD0D6-23AC-45F2-88ED-9C935E21A90D}" type="parTrans" cxnId="{40356860-AF7C-42A6-A02A-FC85C3A9967A}">
      <dgm:prSet/>
      <dgm:spPr/>
      <dgm:t>
        <a:bodyPr/>
        <a:lstStyle/>
        <a:p>
          <a:endParaRPr lang="uk-UA"/>
        </a:p>
      </dgm:t>
    </dgm:pt>
    <dgm:pt modelId="{F5DB5C02-3E64-42F0-B0B2-1B6CA34DFFBE}" type="sibTrans" cxnId="{40356860-AF7C-42A6-A02A-FC85C3A9967A}">
      <dgm:prSet/>
      <dgm:spPr/>
      <dgm:t>
        <a:bodyPr/>
        <a:lstStyle/>
        <a:p>
          <a:endParaRPr lang="uk-UA"/>
        </a:p>
      </dgm:t>
    </dgm:pt>
    <dgm:pt modelId="{593E4949-02FA-4A5C-8ED8-8F0D4CD1ACF3}">
      <dgm:prSet phldrT="[Текст]" custT="1"/>
      <dgm:spPr/>
      <dgm:t>
        <a:bodyPr/>
        <a:lstStyle/>
        <a:p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Концепція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національно-патріотичного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виховання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молоді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dirty="0" smtClean="0"/>
            <a:t> </a:t>
          </a:r>
          <a:endParaRPr lang="uk-UA" sz="1400" dirty="0"/>
        </a:p>
      </dgm:t>
    </dgm:pt>
    <dgm:pt modelId="{2883D1C2-4AAC-491D-ADB0-DB57D67629CE}" type="sibTrans" cxnId="{83403CFD-7ADB-472A-B093-70DD40EF824C}">
      <dgm:prSet/>
      <dgm:spPr/>
      <dgm:t>
        <a:bodyPr/>
        <a:lstStyle/>
        <a:p>
          <a:endParaRPr lang="uk-UA"/>
        </a:p>
      </dgm:t>
    </dgm:pt>
    <dgm:pt modelId="{EBF6733E-699E-41D2-99FB-FE5347C87CB6}" type="parTrans" cxnId="{83403CFD-7ADB-472A-B093-70DD40EF824C}">
      <dgm:prSet/>
      <dgm:spPr/>
      <dgm:t>
        <a:bodyPr/>
        <a:lstStyle/>
        <a:p>
          <a:endParaRPr lang="uk-UA"/>
        </a:p>
      </dgm:t>
    </dgm:pt>
    <dgm:pt modelId="{6D45F414-BD25-48D4-84BE-8FE71B9BD571}" type="pres">
      <dgm:prSet presAssocID="{5BE38BFA-D746-459D-900A-BDD9B88CFA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8620E9-7690-44CB-884C-3F4E943C48DB}" type="pres">
      <dgm:prSet presAssocID="{62716D45-4B2E-4B33-A7A4-AB4AAD8B66F8}" presName="hierRoot1" presStyleCnt="0">
        <dgm:presLayoutVars>
          <dgm:hierBranch val="init"/>
        </dgm:presLayoutVars>
      </dgm:prSet>
      <dgm:spPr/>
    </dgm:pt>
    <dgm:pt modelId="{3FAD3EB0-9751-4CF2-AB82-BA3127F2F514}" type="pres">
      <dgm:prSet presAssocID="{62716D45-4B2E-4B33-A7A4-AB4AAD8B66F8}" presName="rootComposite1" presStyleCnt="0"/>
      <dgm:spPr/>
    </dgm:pt>
    <dgm:pt modelId="{922BA6DD-01B8-4630-93B3-E0C5F292E046}" type="pres">
      <dgm:prSet presAssocID="{62716D45-4B2E-4B33-A7A4-AB4AAD8B66F8}" presName="rootText1" presStyleLbl="node0" presStyleIdx="0" presStyleCnt="1" custScaleX="325812" custScaleY="1272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E6EA4B-3AA4-4417-AD61-4B6BE87D275B}" type="pres">
      <dgm:prSet presAssocID="{62716D45-4B2E-4B33-A7A4-AB4AAD8B66F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F2EB3E-0324-41E5-9FF7-716920520435}" type="pres">
      <dgm:prSet presAssocID="{62716D45-4B2E-4B33-A7A4-AB4AAD8B66F8}" presName="hierChild2" presStyleCnt="0"/>
      <dgm:spPr/>
    </dgm:pt>
    <dgm:pt modelId="{68F4402C-111F-4CB0-B50B-E20A4782065B}" type="pres">
      <dgm:prSet presAssocID="{85368900-613C-4FE6-8772-5B192B1F11C9}" presName="Name37" presStyleLbl="parChTrans1D2" presStyleIdx="0" presStyleCnt="5"/>
      <dgm:spPr/>
      <dgm:t>
        <a:bodyPr/>
        <a:lstStyle/>
        <a:p>
          <a:endParaRPr lang="ru-RU"/>
        </a:p>
      </dgm:t>
    </dgm:pt>
    <dgm:pt modelId="{06CC1410-6743-4B0E-85FE-BD20D6DB13C5}" type="pres">
      <dgm:prSet presAssocID="{191C4E49-DB4C-46A1-AEC9-AF0DC40C893A}" presName="hierRoot2" presStyleCnt="0">
        <dgm:presLayoutVars>
          <dgm:hierBranch val="init"/>
        </dgm:presLayoutVars>
      </dgm:prSet>
      <dgm:spPr/>
    </dgm:pt>
    <dgm:pt modelId="{595A3FED-5698-4E92-B278-BD404A6DAF97}" type="pres">
      <dgm:prSet presAssocID="{191C4E49-DB4C-46A1-AEC9-AF0DC40C893A}" presName="rootComposite" presStyleCnt="0"/>
      <dgm:spPr/>
    </dgm:pt>
    <dgm:pt modelId="{6FA0C5E4-D12D-41F2-8346-6C262E522608}" type="pres">
      <dgm:prSet presAssocID="{191C4E49-DB4C-46A1-AEC9-AF0DC40C893A}" presName="rootText" presStyleLbl="node2" presStyleIdx="0" presStyleCnt="5" custScaleY="55189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7B2299A-1618-42CC-AA56-AEDF9A65F9B7}" type="pres">
      <dgm:prSet presAssocID="{191C4E49-DB4C-46A1-AEC9-AF0DC40C893A}" presName="rootConnector" presStyleLbl="node2" presStyleIdx="0" presStyleCnt="5"/>
      <dgm:spPr/>
      <dgm:t>
        <a:bodyPr/>
        <a:lstStyle/>
        <a:p>
          <a:endParaRPr lang="ru-RU"/>
        </a:p>
      </dgm:t>
    </dgm:pt>
    <dgm:pt modelId="{C024A7EC-D2D3-416E-8ACE-556E57358C25}" type="pres">
      <dgm:prSet presAssocID="{191C4E49-DB4C-46A1-AEC9-AF0DC40C893A}" presName="hierChild4" presStyleCnt="0"/>
      <dgm:spPr/>
    </dgm:pt>
    <dgm:pt modelId="{B876FC2E-55AF-4CD6-8FA3-078674947E0E}" type="pres">
      <dgm:prSet presAssocID="{191C4E49-DB4C-46A1-AEC9-AF0DC40C893A}" presName="hierChild5" presStyleCnt="0"/>
      <dgm:spPr/>
    </dgm:pt>
    <dgm:pt modelId="{9C354372-7B95-4F34-822F-B4FE5C1D0E08}" type="pres">
      <dgm:prSet presAssocID="{15BE2249-EEE4-4104-BCC8-5A7E988DAC77}" presName="Name37" presStyleLbl="parChTrans1D2" presStyleIdx="1" presStyleCnt="5"/>
      <dgm:spPr/>
      <dgm:t>
        <a:bodyPr/>
        <a:lstStyle/>
        <a:p>
          <a:endParaRPr lang="ru-RU"/>
        </a:p>
      </dgm:t>
    </dgm:pt>
    <dgm:pt modelId="{8A6A559C-227E-405D-A2B6-0DAC5AFBADDC}" type="pres">
      <dgm:prSet presAssocID="{724F4C3C-7131-4E75-AA64-78A761A85E1D}" presName="hierRoot2" presStyleCnt="0">
        <dgm:presLayoutVars>
          <dgm:hierBranch val="init"/>
        </dgm:presLayoutVars>
      </dgm:prSet>
      <dgm:spPr/>
    </dgm:pt>
    <dgm:pt modelId="{14F18BF7-5E05-4A12-8F79-C9E681B16276}" type="pres">
      <dgm:prSet presAssocID="{724F4C3C-7131-4E75-AA64-78A761A85E1D}" presName="rootComposite" presStyleCnt="0"/>
      <dgm:spPr/>
    </dgm:pt>
    <dgm:pt modelId="{7B4E1EEF-D467-4A99-B275-37CFBBDB9D63}" type="pres">
      <dgm:prSet presAssocID="{724F4C3C-7131-4E75-AA64-78A761A85E1D}" presName="rootText" presStyleLbl="node2" presStyleIdx="1" presStyleCnt="5" custScaleY="5729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FB75DB0-D700-4D82-BEF0-9E2E307E1B4B}" type="pres">
      <dgm:prSet presAssocID="{724F4C3C-7131-4E75-AA64-78A761A85E1D}" presName="rootConnector" presStyleLbl="node2" presStyleIdx="1" presStyleCnt="5"/>
      <dgm:spPr/>
      <dgm:t>
        <a:bodyPr/>
        <a:lstStyle/>
        <a:p>
          <a:endParaRPr lang="ru-RU"/>
        </a:p>
      </dgm:t>
    </dgm:pt>
    <dgm:pt modelId="{7DA92C80-66C3-41C1-9A6B-D5B82BA15BD5}" type="pres">
      <dgm:prSet presAssocID="{724F4C3C-7131-4E75-AA64-78A761A85E1D}" presName="hierChild4" presStyleCnt="0"/>
      <dgm:spPr/>
    </dgm:pt>
    <dgm:pt modelId="{922C7769-BD85-481A-90A9-4B0D8A4C3465}" type="pres">
      <dgm:prSet presAssocID="{724F4C3C-7131-4E75-AA64-78A761A85E1D}" presName="hierChild5" presStyleCnt="0"/>
      <dgm:spPr/>
    </dgm:pt>
    <dgm:pt modelId="{39681AF0-B4F7-4BA5-B319-66BA3FABF47B}" type="pres">
      <dgm:prSet presAssocID="{EBF6733E-699E-41D2-99FB-FE5347C87CB6}" presName="Name37" presStyleLbl="parChTrans1D2" presStyleIdx="2" presStyleCnt="5"/>
      <dgm:spPr/>
      <dgm:t>
        <a:bodyPr/>
        <a:lstStyle/>
        <a:p>
          <a:endParaRPr lang="ru-RU"/>
        </a:p>
      </dgm:t>
    </dgm:pt>
    <dgm:pt modelId="{7A030527-96ED-44F9-9215-6B36E9832B80}" type="pres">
      <dgm:prSet presAssocID="{593E4949-02FA-4A5C-8ED8-8F0D4CD1ACF3}" presName="hierRoot2" presStyleCnt="0">
        <dgm:presLayoutVars>
          <dgm:hierBranch val="init"/>
        </dgm:presLayoutVars>
      </dgm:prSet>
      <dgm:spPr/>
    </dgm:pt>
    <dgm:pt modelId="{EA1CFF16-59E7-48F5-9DA2-68FACFC343CC}" type="pres">
      <dgm:prSet presAssocID="{593E4949-02FA-4A5C-8ED8-8F0D4CD1ACF3}" presName="rootComposite" presStyleCnt="0"/>
      <dgm:spPr/>
    </dgm:pt>
    <dgm:pt modelId="{0F2B6B43-51FB-4E46-9DEA-2D506ABCEBE8}" type="pres">
      <dgm:prSet presAssocID="{593E4949-02FA-4A5C-8ED8-8F0D4CD1ACF3}" presName="rootText" presStyleLbl="node2" presStyleIdx="2" presStyleCnt="5" custScaleY="51963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ABC1B0F-DEA3-416A-8125-53A31ABFA1DF}" type="pres">
      <dgm:prSet presAssocID="{593E4949-02FA-4A5C-8ED8-8F0D4CD1ACF3}" presName="rootConnector" presStyleLbl="node2" presStyleIdx="2" presStyleCnt="5"/>
      <dgm:spPr/>
      <dgm:t>
        <a:bodyPr/>
        <a:lstStyle/>
        <a:p>
          <a:endParaRPr lang="ru-RU"/>
        </a:p>
      </dgm:t>
    </dgm:pt>
    <dgm:pt modelId="{7BA9BF05-591D-47E3-8BFA-B0B6F89BEE09}" type="pres">
      <dgm:prSet presAssocID="{593E4949-02FA-4A5C-8ED8-8F0D4CD1ACF3}" presName="hierChild4" presStyleCnt="0"/>
      <dgm:spPr/>
    </dgm:pt>
    <dgm:pt modelId="{C704C040-99F9-423C-A42D-3E691EB822A6}" type="pres">
      <dgm:prSet presAssocID="{593E4949-02FA-4A5C-8ED8-8F0D4CD1ACF3}" presName="hierChild5" presStyleCnt="0"/>
      <dgm:spPr/>
    </dgm:pt>
    <dgm:pt modelId="{1C6D3588-621A-4C7C-B4C8-F68794844EA1}" type="pres">
      <dgm:prSet presAssocID="{C10CD0D6-23AC-45F2-88ED-9C935E21A90D}" presName="Name37" presStyleLbl="parChTrans1D2" presStyleIdx="3" presStyleCnt="5"/>
      <dgm:spPr/>
      <dgm:t>
        <a:bodyPr/>
        <a:lstStyle/>
        <a:p>
          <a:endParaRPr lang="ru-RU"/>
        </a:p>
      </dgm:t>
    </dgm:pt>
    <dgm:pt modelId="{ABA568E4-4BAE-4288-B1AF-85B3389660EB}" type="pres">
      <dgm:prSet presAssocID="{4E670DBF-53F1-4574-A1D3-EB5A2FF740EC}" presName="hierRoot2" presStyleCnt="0">
        <dgm:presLayoutVars>
          <dgm:hierBranch val="init"/>
        </dgm:presLayoutVars>
      </dgm:prSet>
      <dgm:spPr/>
    </dgm:pt>
    <dgm:pt modelId="{0782E7AA-3649-46B4-B502-3DA729872D1D}" type="pres">
      <dgm:prSet presAssocID="{4E670DBF-53F1-4574-A1D3-EB5A2FF740EC}" presName="rootComposite" presStyleCnt="0"/>
      <dgm:spPr/>
    </dgm:pt>
    <dgm:pt modelId="{FF754308-9DF5-4F7A-8EF1-2B162DFD9B9C}" type="pres">
      <dgm:prSet presAssocID="{4E670DBF-53F1-4574-A1D3-EB5A2FF740EC}" presName="rootText" presStyleLbl="node2" presStyleIdx="3" presStyleCnt="5" custScaleY="53763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7C03AAB-7484-4FC7-AB24-C39B6C3AFB9D}" type="pres">
      <dgm:prSet presAssocID="{4E670DBF-53F1-4574-A1D3-EB5A2FF740EC}" presName="rootConnector" presStyleLbl="node2" presStyleIdx="3" presStyleCnt="5"/>
      <dgm:spPr/>
      <dgm:t>
        <a:bodyPr/>
        <a:lstStyle/>
        <a:p>
          <a:endParaRPr lang="ru-RU"/>
        </a:p>
      </dgm:t>
    </dgm:pt>
    <dgm:pt modelId="{A54A1C3C-075D-4AF4-A3E5-ACB30E2C3911}" type="pres">
      <dgm:prSet presAssocID="{4E670DBF-53F1-4574-A1D3-EB5A2FF740EC}" presName="hierChild4" presStyleCnt="0"/>
      <dgm:spPr/>
    </dgm:pt>
    <dgm:pt modelId="{2B1BF889-04AD-45B6-88D2-CE20E19D0322}" type="pres">
      <dgm:prSet presAssocID="{4E670DBF-53F1-4574-A1D3-EB5A2FF740EC}" presName="hierChild5" presStyleCnt="0"/>
      <dgm:spPr/>
    </dgm:pt>
    <dgm:pt modelId="{ABD0E68B-C0A3-4817-87C8-BDA38DBC2AE9}" type="pres">
      <dgm:prSet presAssocID="{39D5E4D3-DE9C-42A9-8DD5-E11D8F46C989}" presName="Name37" presStyleLbl="parChTrans1D2" presStyleIdx="4" presStyleCnt="5"/>
      <dgm:spPr/>
      <dgm:t>
        <a:bodyPr/>
        <a:lstStyle/>
        <a:p>
          <a:endParaRPr lang="ru-RU"/>
        </a:p>
      </dgm:t>
    </dgm:pt>
    <dgm:pt modelId="{61050310-8101-411E-8BF0-7E25592D8E58}" type="pres">
      <dgm:prSet presAssocID="{ED729E3E-A177-42CB-AE6D-8AA34766C054}" presName="hierRoot2" presStyleCnt="0">
        <dgm:presLayoutVars>
          <dgm:hierBranch val="init"/>
        </dgm:presLayoutVars>
      </dgm:prSet>
      <dgm:spPr/>
    </dgm:pt>
    <dgm:pt modelId="{8915F137-2ADA-4148-92C4-6BB62E8B322E}" type="pres">
      <dgm:prSet presAssocID="{ED729E3E-A177-42CB-AE6D-8AA34766C054}" presName="rootComposite" presStyleCnt="0"/>
      <dgm:spPr/>
    </dgm:pt>
    <dgm:pt modelId="{BEE10111-5BCA-459C-B8D5-C91D437B371D}" type="pres">
      <dgm:prSet presAssocID="{ED729E3E-A177-42CB-AE6D-8AA34766C054}" presName="rootText" presStyleLbl="node2" presStyleIdx="4" presStyleCnt="5" custScaleY="6766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99C688E-3F15-4A68-8B45-1FC92A236BE5}" type="pres">
      <dgm:prSet presAssocID="{ED729E3E-A177-42CB-AE6D-8AA34766C054}" presName="rootConnector" presStyleLbl="node2" presStyleIdx="4" presStyleCnt="5"/>
      <dgm:spPr/>
      <dgm:t>
        <a:bodyPr/>
        <a:lstStyle/>
        <a:p>
          <a:endParaRPr lang="ru-RU"/>
        </a:p>
      </dgm:t>
    </dgm:pt>
    <dgm:pt modelId="{321C5476-7FAD-4D3B-BA2E-9F8228409F8B}" type="pres">
      <dgm:prSet presAssocID="{ED729E3E-A177-42CB-AE6D-8AA34766C054}" presName="hierChild4" presStyleCnt="0"/>
      <dgm:spPr/>
    </dgm:pt>
    <dgm:pt modelId="{015697BF-F079-49B3-B126-B5B64B07F829}" type="pres">
      <dgm:prSet presAssocID="{ED729E3E-A177-42CB-AE6D-8AA34766C054}" presName="hierChild5" presStyleCnt="0"/>
      <dgm:spPr/>
    </dgm:pt>
    <dgm:pt modelId="{E374022E-02B5-4A77-BEE5-7E8992FCD24B}" type="pres">
      <dgm:prSet presAssocID="{62716D45-4B2E-4B33-A7A4-AB4AAD8B66F8}" presName="hierChild3" presStyleCnt="0"/>
      <dgm:spPr/>
    </dgm:pt>
  </dgm:ptLst>
  <dgm:cxnLst>
    <dgm:cxn modelId="{CB12679A-1FAB-47F9-AA3E-776B657E403E}" type="presOf" srcId="{5BE38BFA-D746-459D-900A-BDD9B88CFA9E}" destId="{6D45F414-BD25-48D4-84BE-8FE71B9BD571}" srcOrd="0" destOrd="0" presId="urn:microsoft.com/office/officeart/2005/8/layout/orgChart1"/>
    <dgm:cxn modelId="{9B4C17D2-F837-4041-B991-6B8FFE5A5664}" type="presOf" srcId="{62716D45-4B2E-4B33-A7A4-AB4AAD8B66F8}" destId="{BEE6EA4B-3AA4-4417-AD61-4B6BE87D275B}" srcOrd="1" destOrd="0" presId="urn:microsoft.com/office/officeart/2005/8/layout/orgChart1"/>
    <dgm:cxn modelId="{881EDC0D-0E2B-49D5-A0A6-E30EC9B55B2D}" srcId="{62716D45-4B2E-4B33-A7A4-AB4AAD8B66F8}" destId="{ED729E3E-A177-42CB-AE6D-8AA34766C054}" srcOrd="4" destOrd="0" parTransId="{39D5E4D3-DE9C-42A9-8DD5-E11D8F46C989}" sibTransId="{E7FE3528-C373-4068-B360-C2A73B3B56F4}"/>
    <dgm:cxn modelId="{40356860-AF7C-42A6-A02A-FC85C3A9967A}" srcId="{62716D45-4B2E-4B33-A7A4-AB4AAD8B66F8}" destId="{4E670DBF-53F1-4574-A1D3-EB5A2FF740EC}" srcOrd="3" destOrd="0" parTransId="{C10CD0D6-23AC-45F2-88ED-9C935E21A90D}" sibTransId="{F5DB5C02-3E64-42F0-B0B2-1B6CA34DFFBE}"/>
    <dgm:cxn modelId="{25CD5129-4638-47CE-9174-20E3673EAA4B}" type="presOf" srcId="{C10CD0D6-23AC-45F2-88ED-9C935E21A90D}" destId="{1C6D3588-621A-4C7C-B4C8-F68794844EA1}" srcOrd="0" destOrd="0" presId="urn:microsoft.com/office/officeart/2005/8/layout/orgChart1"/>
    <dgm:cxn modelId="{99971C7F-CE3D-4569-AB80-496A63065C23}" type="presOf" srcId="{724F4C3C-7131-4E75-AA64-78A761A85E1D}" destId="{7B4E1EEF-D467-4A99-B275-37CFBBDB9D63}" srcOrd="0" destOrd="0" presId="urn:microsoft.com/office/officeart/2005/8/layout/orgChart1"/>
    <dgm:cxn modelId="{1D48686F-09A7-4933-8D46-CE8E48D0189D}" type="presOf" srcId="{593E4949-02FA-4A5C-8ED8-8F0D4CD1ACF3}" destId="{2ABC1B0F-DEA3-416A-8125-53A31ABFA1DF}" srcOrd="1" destOrd="0" presId="urn:microsoft.com/office/officeart/2005/8/layout/orgChart1"/>
    <dgm:cxn modelId="{42FB5357-37A6-4A90-8A93-42DD1A204F99}" type="presOf" srcId="{724F4C3C-7131-4E75-AA64-78A761A85E1D}" destId="{0FB75DB0-D700-4D82-BEF0-9E2E307E1B4B}" srcOrd="1" destOrd="0" presId="urn:microsoft.com/office/officeart/2005/8/layout/orgChart1"/>
    <dgm:cxn modelId="{19C2202E-1233-478E-87FB-B518255D767C}" type="presOf" srcId="{4E670DBF-53F1-4574-A1D3-EB5A2FF740EC}" destId="{FF754308-9DF5-4F7A-8EF1-2B162DFD9B9C}" srcOrd="0" destOrd="0" presId="urn:microsoft.com/office/officeart/2005/8/layout/orgChart1"/>
    <dgm:cxn modelId="{D9A2CD13-71CA-489A-B9F7-7185279B751D}" type="presOf" srcId="{4E670DBF-53F1-4574-A1D3-EB5A2FF740EC}" destId="{37C03AAB-7484-4FC7-AB24-C39B6C3AFB9D}" srcOrd="1" destOrd="0" presId="urn:microsoft.com/office/officeart/2005/8/layout/orgChart1"/>
    <dgm:cxn modelId="{602890ED-BABF-4000-8444-A35DC3A906F7}" type="presOf" srcId="{EBF6733E-699E-41D2-99FB-FE5347C87CB6}" destId="{39681AF0-B4F7-4BA5-B319-66BA3FABF47B}" srcOrd="0" destOrd="0" presId="urn:microsoft.com/office/officeart/2005/8/layout/orgChart1"/>
    <dgm:cxn modelId="{A668BBD4-3D31-465D-8393-B3DE140A51EF}" srcId="{62716D45-4B2E-4B33-A7A4-AB4AAD8B66F8}" destId="{191C4E49-DB4C-46A1-AEC9-AF0DC40C893A}" srcOrd="0" destOrd="0" parTransId="{85368900-613C-4FE6-8772-5B192B1F11C9}" sibTransId="{C314D297-29D4-4CE0-82BE-D9565864F9DA}"/>
    <dgm:cxn modelId="{6088A609-36B7-4F56-A96E-F19979B38AD8}" type="presOf" srcId="{ED729E3E-A177-42CB-AE6D-8AA34766C054}" destId="{899C688E-3F15-4A68-8B45-1FC92A236BE5}" srcOrd="1" destOrd="0" presId="urn:microsoft.com/office/officeart/2005/8/layout/orgChart1"/>
    <dgm:cxn modelId="{AB623C82-3FBB-408B-AA9C-5410C129C762}" type="presOf" srcId="{85368900-613C-4FE6-8772-5B192B1F11C9}" destId="{68F4402C-111F-4CB0-B50B-E20A4782065B}" srcOrd="0" destOrd="0" presId="urn:microsoft.com/office/officeart/2005/8/layout/orgChart1"/>
    <dgm:cxn modelId="{F3AF1E3E-798A-4875-8EB6-46BDBDAC51DD}" type="presOf" srcId="{ED729E3E-A177-42CB-AE6D-8AA34766C054}" destId="{BEE10111-5BCA-459C-B8D5-C91D437B371D}" srcOrd="0" destOrd="0" presId="urn:microsoft.com/office/officeart/2005/8/layout/orgChart1"/>
    <dgm:cxn modelId="{0DAB00C7-5940-4C29-8BDC-3F9AB80D86CD}" type="presOf" srcId="{191C4E49-DB4C-46A1-AEC9-AF0DC40C893A}" destId="{77B2299A-1618-42CC-AA56-AEDF9A65F9B7}" srcOrd="1" destOrd="0" presId="urn:microsoft.com/office/officeart/2005/8/layout/orgChart1"/>
    <dgm:cxn modelId="{D6B5EB99-3817-4A6D-8DED-343E8E54FBE6}" type="presOf" srcId="{15BE2249-EEE4-4104-BCC8-5A7E988DAC77}" destId="{9C354372-7B95-4F34-822F-B4FE5C1D0E08}" srcOrd="0" destOrd="0" presId="urn:microsoft.com/office/officeart/2005/8/layout/orgChart1"/>
    <dgm:cxn modelId="{B9386114-342A-4B07-8FEA-43DC42577142}" srcId="{62716D45-4B2E-4B33-A7A4-AB4AAD8B66F8}" destId="{724F4C3C-7131-4E75-AA64-78A761A85E1D}" srcOrd="1" destOrd="0" parTransId="{15BE2249-EEE4-4104-BCC8-5A7E988DAC77}" sibTransId="{E0C413C3-B90F-45F7-A56C-E13225DA1CCB}"/>
    <dgm:cxn modelId="{E1ADFCC0-1640-4214-998E-932519A859E8}" type="presOf" srcId="{62716D45-4B2E-4B33-A7A4-AB4AAD8B66F8}" destId="{922BA6DD-01B8-4630-93B3-E0C5F292E046}" srcOrd="0" destOrd="0" presId="urn:microsoft.com/office/officeart/2005/8/layout/orgChart1"/>
    <dgm:cxn modelId="{6AEE0FB9-7930-4AD5-ABE8-F9C0E8B8B031}" type="presOf" srcId="{593E4949-02FA-4A5C-8ED8-8F0D4CD1ACF3}" destId="{0F2B6B43-51FB-4E46-9DEA-2D506ABCEBE8}" srcOrd="0" destOrd="0" presId="urn:microsoft.com/office/officeart/2005/8/layout/orgChart1"/>
    <dgm:cxn modelId="{C40EEC3F-E724-42A0-A093-8C3A6DC016D1}" type="presOf" srcId="{191C4E49-DB4C-46A1-AEC9-AF0DC40C893A}" destId="{6FA0C5E4-D12D-41F2-8346-6C262E522608}" srcOrd="0" destOrd="0" presId="urn:microsoft.com/office/officeart/2005/8/layout/orgChart1"/>
    <dgm:cxn modelId="{16EFA9E7-439D-4C98-AD78-BBAB32BFBC0F}" srcId="{5BE38BFA-D746-459D-900A-BDD9B88CFA9E}" destId="{62716D45-4B2E-4B33-A7A4-AB4AAD8B66F8}" srcOrd="0" destOrd="0" parTransId="{815E610C-DF72-42DD-98E3-87471C265B74}" sibTransId="{E9140ED9-F9CB-41D8-88FE-190D16F61B4D}"/>
    <dgm:cxn modelId="{83403CFD-7ADB-472A-B093-70DD40EF824C}" srcId="{62716D45-4B2E-4B33-A7A4-AB4AAD8B66F8}" destId="{593E4949-02FA-4A5C-8ED8-8F0D4CD1ACF3}" srcOrd="2" destOrd="0" parTransId="{EBF6733E-699E-41D2-99FB-FE5347C87CB6}" sibTransId="{2883D1C2-4AAC-491D-ADB0-DB57D67629CE}"/>
    <dgm:cxn modelId="{99BEC5C1-9A36-4AF0-9CA4-37BAF9B938BF}" type="presOf" srcId="{39D5E4D3-DE9C-42A9-8DD5-E11D8F46C989}" destId="{ABD0E68B-C0A3-4817-87C8-BDA38DBC2AE9}" srcOrd="0" destOrd="0" presId="urn:microsoft.com/office/officeart/2005/8/layout/orgChart1"/>
    <dgm:cxn modelId="{172318D3-FB29-4726-84F9-9E84DDE3E0CC}" type="presParOf" srcId="{6D45F414-BD25-48D4-84BE-8FE71B9BD571}" destId="{5A8620E9-7690-44CB-884C-3F4E943C48DB}" srcOrd="0" destOrd="0" presId="urn:microsoft.com/office/officeart/2005/8/layout/orgChart1"/>
    <dgm:cxn modelId="{2753716D-A934-4799-88B5-C044983EBE33}" type="presParOf" srcId="{5A8620E9-7690-44CB-884C-3F4E943C48DB}" destId="{3FAD3EB0-9751-4CF2-AB82-BA3127F2F514}" srcOrd="0" destOrd="0" presId="urn:microsoft.com/office/officeart/2005/8/layout/orgChart1"/>
    <dgm:cxn modelId="{91EA2A91-F0BB-40E1-89B8-DAF54417B1B5}" type="presParOf" srcId="{3FAD3EB0-9751-4CF2-AB82-BA3127F2F514}" destId="{922BA6DD-01B8-4630-93B3-E0C5F292E046}" srcOrd="0" destOrd="0" presId="urn:microsoft.com/office/officeart/2005/8/layout/orgChart1"/>
    <dgm:cxn modelId="{CC55CC40-F559-45FC-96ED-9A0E0F609EC1}" type="presParOf" srcId="{3FAD3EB0-9751-4CF2-AB82-BA3127F2F514}" destId="{BEE6EA4B-3AA4-4417-AD61-4B6BE87D275B}" srcOrd="1" destOrd="0" presId="urn:microsoft.com/office/officeart/2005/8/layout/orgChart1"/>
    <dgm:cxn modelId="{2FC849A0-F2A7-4501-9F1A-024ADE1E388D}" type="presParOf" srcId="{5A8620E9-7690-44CB-884C-3F4E943C48DB}" destId="{3BF2EB3E-0324-41E5-9FF7-716920520435}" srcOrd="1" destOrd="0" presId="urn:microsoft.com/office/officeart/2005/8/layout/orgChart1"/>
    <dgm:cxn modelId="{FA1B8DA0-B35E-495A-B2C7-09157EA7C42B}" type="presParOf" srcId="{3BF2EB3E-0324-41E5-9FF7-716920520435}" destId="{68F4402C-111F-4CB0-B50B-E20A4782065B}" srcOrd="0" destOrd="0" presId="urn:microsoft.com/office/officeart/2005/8/layout/orgChart1"/>
    <dgm:cxn modelId="{1FD12672-E388-4EAF-BEB0-DAC7477DBEFF}" type="presParOf" srcId="{3BF2EB3E-0324-41E5-9FF7-716920520435}" destId="{06CC1410-6743-4B0E-85FE-BD20D6DB13C5}" srcOrd="1" destOrd="0" presId="urn:microsoft.com/office/officeart/2005/8/layout/orgChart1"/>
    <dgm:cxn modelId="{3F2F9305-D755-4830-8AC8-CF912B475BAE}" type="presParOf" srcId="{06CC1410-6743-4B0E-85FE-BD20D6DB13C5}" destId="{595A3FED-5698-4E92-B278-BD404A6DAF97}" srcOrd="0" destOrd="0" presId="urn:microsoft.com/office/officeart/2005/8/layout/orgChart1"/>
    <dgm:cxn modelId="{AB2722F6-ECE4-4544-AFDC-07613AE16832}" type="presParOf" srcId="{595A3FED-5698-4E92-B278-BD404A6DAF97}" destId="{6FA0C5E4-D12D-41F2-8346-6C262E522608}" srcOrd="0" destOrd="0" presId="urn:microsoft.com/office/officeart/2005/8/layout/orgChart1"/>
    <dgm:cxn modelId="{FA43B785-1848-457D-BF05-89563D1713B7}" type="presParOf" srcId="{595A3FED-5698-4E92-B278-BD404A6DAF97}" destId="{77B2299A-1618-42CC-AA56-AEDF9A65F9B7}" srcOrd="1" destOrd="0" presId="urn:microsoft.com/office/officeart/2005/8/layout/orgChart1"/>
    <dgm:cxn modelId="{E73DCBF4-5EB0-43A5-9514-80F667B97EA8}" type="presParOf" srcId="{06CC1410-6743-4B0E-85FE-BD20D6DB13C5}" destId="{C024A7EC-D2D3-416E-8ACE-556E57358C25}" srcOrd="1" destOrd="0" presId="urn:microsoft.com/office/officeart/2005/8/layout/orgChart1"/>
    <dgm:cxn modelId="{9E6AFDC3-7233-4823-B4D8-AF8E07C49D57}" type="presParOf" srcId="{06CC1410-6743-4B0E-85FE-BD20D6DB13C5}" destId="{B876FC2E-55AF-4CD6-8FA3-078674947E0E}" srcOrd="2" destOrd="0" presId="urn:microsoft.com/office/officeart/2005/8/layout/orgChart1"/>
    <dgm:cxn modelId="{5AE5F019-A468-4FFA-9784-167E4B47A320}" type="presParOf" srcId="{3BF2EB3E-0324-41E5-9FF7-716920520435}" destId="{9C354372-7B95-4F34-822F-B4FE5C1D0E08}" srcOrd="2" destOrd="0" presId="urn:microsoft.com/office/officeart/2005/8/layout/orgChart1"/>
    <dgm:cxn modelId="{A481D9EB-A0EE-42A7-9C84-D08D81E7EB7F}" type="presParOf" srcId="{3BF2EB3E-0324-41E5-9FF7-716920520435}" destId="{8A6A559C-227E-405D-A2B6-0DAC5AFBADDC}" srcOrd="3" destOrd="0" presId="urn:microsoft.com/office/officeart/2005/8/layout/orgChart1"/>
    <dgm:cxn modelId="{ECD57F05-741E-4A2A-93CC-1715C5A9273A}" type="presParOf" srcId="{8A6A559C-227E-405D-A2B6-0DAC5AFBADDC}" destId="{14F18BF7-5E05-4A12-8F79-C9E681B16276}" srcOrd="0" destOrd="0" presId="urn:microsoft.com/office/officeart/2005/8/layout/orgChart1"/>
    <dgm:cxn modelId="{7174D196-4C3A-4870-B1BF-6A6543BE4D6F}" type="presParOf" srcId="{14F18BF7-5E05-4A12-8F79-C9E681B16276}" destId="{7B4E1EEF-D467-4A99-B275-37CFBBDB9D63}" srcOrd="0" destOrd="0" presId="urn:microsoft.com/office/officeart/2005/8/layout/orgChart1"/>
    <dgm:cxn modelId="{CF6D8570-BEC5-4EAD-A49B-D54F73AA78E2}" type="presParOf" srcId="{14F18BF7-5E05-4A12-8F79-C9E681B16276}" destId="{0FB75DB0-D700-4D82-BEF0-9E2E307E1B4B}" srcOrd="1" destOrd="0" presId="urn:microsoft.com/office/officeart/2005/8/layout/orgChart1"/>
    <dgm:cxn modelId="{0F9CA92C-6554-4EDD-AD4C-EED2786D6AFE}" type="presParOf" srcId="{8A6A559C-227E-405D-A2B6-0DAC5AFBADDC}" destId="{7DA92C80-66C3-41C1-9A6B-D5B82BA15BD5}" srcOrd="1" destOrd="0" presId="urn:microsoft.com/office/officeart/2005/8/layout/orgChart1"/>
    <dgm:cxn modelId="{A8301DA3-87DA-4AFE-B864-FBD426A733AA}" type="presParOf" srcId="{8A6A559C-227E-405D-A2B6-0DAC5AFBADDC}" destId="{922C7769-BD85-481A-90A9-4B0D8A4C3465}" srcOrd="2" destOrd="0" presId="urn:microsoft.com/office/officeart/2005/8/layout/orgChart1"/>
    <dgm:cxn modelId="{7EBB7F6A-A6F4-4C5B-A3A5-AC86D642E703}" type="presParOf" srcId="{3BF2EB3E-0324-41E5-9FF7-716920520435}" destId="{39681AF0-B4F7-4BA5-B319-66BA3FABF47B}" srcOrd="4" destOrd="0" presId="urn:microsoft.com/office/officeart/2005/8/layout/orgChart1"/>
    <dgm:cxn modelId="{1C227861-EC08-4306-930B-DEFF8052F31E}" type="presParOf" srcId="{3BF2EB3E-0324-41E5-9FF7-716920520435}" destId="{7A030527-96ED-44F9-9215-6B36E9832B80}" srcOrd="5" destOrd="0" presId="urn:microsoft.com/office/officeart/2005/8/layout/orgChart1"/>
    <dgm:cxn modelId="{A3859BC3-0FC2-4419-AE59-D24C7321986C}" type="presParOf" srcId="{7A030527-96ED-44F9-9215-6B36E9832B80}" destId="{EA1CFF16-59E7-48F5-9DA2-68FACFC343CC}" srcOrd="0" destOrd="0" presId="urn:microsoft.com/office/officeart/2005/8/layout/orgChart1"/>
    <dgm:cxn modelId="{02F1E02B-D12D-4A93-B5C7-7DC8CC55138A}" type="presParOf" srcId="{EA1CFF16-59E7-48F5-9DA2-68FACFC343CC}" destId="{0F2B6B43-51FB-4E46-9DEA-2D506ABCEBE8}" srcOrd="0" destOrd="0" presId="urn:microsoft.com/office/officeart/2005/8/layout/orgChart1"/>
    <dgm:cxn modelId="{64FCDF66-9B77-45B8-A3E5-2DECE1C4AA00}" type="presParOf" srcId="{EA1CFF16-59E7-48F5-9DA2-68FACFC343CC}" destId="{2ABC1B0F-DEA3-416A-8125-53A31ABFA1DF}" srcOrd="1" destOrd="0" presId="urn:microsoft.com/office/officeart/2005/8/layout/orgChart1"/>
    <dgm:cxn modelId="{A431645C-BEAA-4B65-AA36-03E5949EF899}" type="presParOf" srcId="{7A030527-96ED-44F9-9215-6B36E9832B80}" destId="{7BA9BF05-591D-47E3-8BFA-B0B6F89BEE09}" srcOrd="1" destOrd="0" presId="urn:microsoft.com/office/officeart/2005/8/layout/orgChart1"/>
    <dgm:cxn modelId="{724DDDEA-C306-40B6-B3B8-72477541D04C}" type="presParOf" srcId="{7A030527-96ED-44F9-9215-6B36E9832B80}" destId="{C704C040-99F9-423C-A42D-3E691EB822A6}" srcOrd="2" destOrd="0" presId="urn:microsoft.com/office/officeart/2005/8/layout/orgChart1"/>
    <dgm:cxn modelId="{96ABE6CB-7EE6-444B-B5E3-FC13B9586ABE}" type="presParOf" srcId="{3BF2EB3E-0324-41E5-9FF7-716920520435}" destId="{1C6D3588-621A-4C7C-B4C8-F68794844EA1}" srcOrd="6" destOrd="0" presId="urn:microsoft.com/office/officeart/2005/8/layout/orgChart1"/>
    <dgm:cxn modelId="{CC019966-8DC2-47C6-BF4B-A576EA667540}" type="presParOf" srcId="{3BF2EB3E-0324-41E5-9FF7-716920520435}" destId="{ABA568E4-4BAE-4288-B1AF-85B3389660EB}" srcOrd="7" destOrd="0" presId="urn:microsoft.com/office/officeart/2005/8/layout/orgChart1"/>
    <dgm:cxn modelId="{6BB42AA0-6297-4F7A-837F-E264BCF8E9A7}" type="presParOf" srcId="{ABA568E4-4BAE-4288-B1AF-85B3389660EB}" destId="{0782E7AA-3649-46B4-B502-3DA729872D1D}" srcOrd="0" destOrd="0" presId="urn:microsoft.com/office/officeart/2005/8/layout/orgChart1"/>
    <dgm:cxn modelId="{83816FBD-A60E-40F7-A9ED-064BA2258A07}" type="presParOf" srcId="{0782E7AA-3649-46B4-B502-3DA729872D1D}" destId="{FF754308-9DF5-4F7A-8EF1-2B162DFD9B9C}" srcOrd="0" destOrd="0" presId="urn:microsoft.com/office/officeart/2005/8/layout/orgChart1"/>
    <dgm:cxn modelId="{0920970B-9C3F-4214-B1A6-4CCEC9CD74FA}" type="presParOf" srcId="{0782E7AA-3649-46B4-B502-3DA729872D1D}" destId="{37C03AAB-7484-4FC7-AB24-C39B6C3AFB9D}" srcOrd="1" destOrd="0" presId="urn:microsoft.com/office/officeart/2005/8/layout/orgChart1"/>
    <dgm:cxn modelId="{750C71B2-7F43-4B44-9056-AFF862E18737}" type="presParOf" srcId="{ABA568E4-4BAE-4288-B1AF-85B3389660EB}" destId="{A54A1C3C-075D-4AF4-A3E5-ACB30E2C3911}" srcOrd="1" destOrd="0" presId="urn:microsoft.com/office/officeart/2005/8/layout/orgChart1"/>
    <dgm:cxn modelId="{B484FB46-0AA0-45D5-8973-FD4A036861BD}" type="presParOf" srcId="{ABA568E4-4BAE-4288-B1AF-85B3389660EB}" destId="{2B1BF889-04AD-45B6-88D2-CE20E19D0322}" srcOrd="2" destOrd="0" presId="urn:microsoft.com/office/officeart/2005/8/layout/orgChart1"/>
    <dgm:cxn modelId="{7A09CCD3-CED8-485F-BFEC-83E4BE3A89C2}" type="presParOf" srcId="{3BF2EB3E-0324-41E5-9FF7-716920520435}" destId="{ABD0E68B-C0A3-4817-87C8-BDA38DBC2AE9}" srcOrd="8" destOrd="0" presId="urn:microsoft.com/office/officeart/2005/8/layout/orgChart1"/>
    <dgm:cxn modelId="{D463C74F-C829-4F30-B82D-D6A019FB95B2}" type="presParOf" srcId="{3BF2EB3E-0324-41E5-9FF7-716920520435}" destId="{61050310-8101-411E-8BF0-7E25592D8E58}" srcOrd="9" destOrd="0" presId="urn:microsoft.com/office/officeart/2005/8/layout/orgChart1"/>
    <dgm:cxn modelId="{9ACE99FA-3CE1-402C-8B69-4EFD46DB9C81}" type="presParOf" srcId="{61050310-8101-411E-8BF0-7E25592D8E58}" destId="{8915F137-2ADA-4148-92C4-6BB62E8B322E}" srcOrd="0" destOrd="0" presId="urn:microsoft.com/office/officeart/2005/8/layout/orgChart1"/>
    <dgm:cxn modelId="{002DBE59-FB49-44F9-AF28-41C24D638D07}" type="presParOf" srcId="{8915F137-2ADA-4148-92C4-6BB62E8B322E}" destId="{BEE10111-5BCA-459C-B8D5-C91D437B371D}" srcOrd="0" destOrd="0" presId="urn:microsoft.com/office/officeart/2005/8/layout/orgChart1"/>
    <dgm:cxn modelId="{4D7E9220-4459-44C5-BB38-52BEC5E78341}" type="presParOf" srcId="{8915F137-2ADA-4148-92C4-6BB62E8B322E}" destId="{899C688E-3F15-4A68-8B45-1FC92A236BE5}" srcOrd="1" destOrd="0" presId="urn:microsoft.com/office/officeart/2005/8/layout/orgChart1"/>
    <dgm:cxn modelId="{37EB4880-FF0D-4D8A-B8C7-727C2BD8BE5F}" type="presParOf" srcId="{61050310-8101-411E-8BF0-7E25592D8E58}" destId="{321C5476-7FAD-4D3B-BA2E-9F8228409F8B}" srcOrd="1" destOrd="0" presId="urn:microsoft.com/office/officeart/2005/8/layout/orgChart1"/>
    <dgm:cxn modelId="{781755DE-8F1C-4D26-B2F7-187BC9D7AAE9}" type="presParOf" srcId="{61050310-8101-411E-8BF0-7E25592D8E58}" destId="{015697BF-F079-49B3-B126-B5B64B07F829}" srcOrd="2" destOrd="0" presId="urn:microsoft.com/office/officeart/2005/8/layout/orgChart1"/>
    <dgm:cxn modelId="{B61F688D-7A7F-4418-905E-122575911A91}" type="presParOf" srcId="{5A8620E9-7690-44CB-884C-3F4E943C48DB}" destId="{E374022E-02B5-4A77-BEE5-7E8992FCD24B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339FA-70B1-40FF-84BB-5D7FD73E998B}" type="doc">
      <dgm:prSet loTypeId="urn:microsoft.com/office/officeart/2005/8/layout/cycle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21E3E5-4CD5-46FA-8921-4D01AEDEDD73}">
      <dgm:prSet phldrT="[Текст]" custT="1"/>
      <dgm:spPr>
        <a:xfrm>
          <a:off x="2681030" y="-109814"/>
          <a:ext cx="2486036" cy="96641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sz="28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державний</a:t>
          </a:r>
          <a:endParaRPr lang="ru-RU" sz="28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6650B0E-B52E-440D-A1E8-19B838C3AAFA}" type="parTrans" cxnId="{1A717676-5D23-4905-9F70-F753823AE7E3}">
      <dgm:prSet/>
      <dgm:spPr/>
      <dgm:t>
        <a:bodyPr/>
        <a:lstStyle/>
        <a:p>
          <a:endParaRPr lang="ru-RU"/>
        </a:p>
      </dgm:t>
    </dgm:pt>
    <dgm:pt modelId="{20E1B14A-8BB5-48BF-BA66-2B4C1527CAB1}" type="sibTrans" cxnId="{1A717676-5D23-4905-9F70-F753823AE7E3}">
      <dgm:prSet/>
      <dgm:spPr>
        <a:xfrm>
          <a:off x="2140287" y="359185"/>
          <a:ext cx="3862868" cy="3862868"/>
        </a:xfrm>
        <a:noFill/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/>
        </a:p>
      </dgm:t>
    </dgm:pt>
    <dgm:pt modelId="{52D5130D-4881-445F-89A4-C7C5C1AEA21B}">
      <dgm:prSet phldrT="[Текст]"/>
      <dgm:spPr>
        <a:xfrm>
          <a:off x="4440296" y="1224773"/>
          <a:ext cx="2955640" cy="966415"/>
        </a:xfrm>
        <a:gradFill rotWithShape="0">
          <a:gsLst>
            <a:gs pos="0">
              <a:srgbClr val="4BACC6">
                <a:hueOff val="-2483469"/>
                <a:satOff val="9953"/>
                <a:lumOff val="2157"/>
                <a:alphaOff val="0"/>
                <a:shade val="51000"/>
                <a:satMod val="130000"/>
              </a:srgbClr>
            </a:gs>
            <a:gs pos="80000">
              <a:srgbClr val="4BACC6">
                <a:hueOff val="-2483469"/>
                <a:satOff val="9953"/>
                <a:lumOff val="2157"/>
                <a:alphaOff val="0"/>
                <a:shade val="93000"/>
                <a:satMod val="130000"/>
              </a:srgbClr>
            </a:gs>
            <a:gs pos="100000">
              <a:srgbClr val="4BACC6">
                <a:hueOff val="-2483469"/>
                <a:satOff val="9953"/>
                <a:lumOff val="215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військовий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AC7F94F-3526-48BD-AD9D-2F7F0266ED1A}" type="parTrans" cxnId="{B1682344-9AA4-4169-8B46-A62B39AE648C}">
      <dgm:prSet/>
      <dgm:spPr/>
      <dgm:t>
        <a:bodyPr/>
        <a:lstStyle/>
        <a:p>
          <a:endParaRPr lang="ru-RU"/>
        </a:p>
      </dgm:t>
    </dgm:pt>
    <dgm:pt modelId="{2C9A0E4A-0B42-405B-8924-6FE69D23903E}" type="sibTrans" cxnId="{B1682344-9AA4-4169-8B46-A62B39AE648C}">
      <dgm:prSet/>
      <dgm:spPr>
        <a:xfrm>
          <a:off x="2343663" y="1110034"/>
          <a:ext cx="3862868" cy="3862868"/>
        </a:xfrm>
        <a:noFill/>
        <a:ln w="9525" cap="flat" cmpd="sng" algn="ctr">
          <a:solidFill>
            <a:srgbClr val="4BACC6">
              <a:hueOff val="-2483469"/>
              <a:satOff val="9953"/>
              <a:lumOff val="2157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/>
        </a:p>
      </dgm:t>
    </dgm:pt>
    <dgm:pt modelId="{7D15383C-91D7-4940-B410-B91E61BC8DA6}">
      <dgm:prSet phldrT="[Текст]"/>
      <dgm:spPr>
        <a:xfrm>
          <a:off x="4711801" y="2747522"/>
          <a:ext cx="2289096" cy="1536774"/>
        </a:xfr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правовий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1C64F20-ACA5-4241-8E39-4406E298AADB}" type="parTrans" cxnId="{2C9BFC56-3BBD-4380-8B1E-DAE181587924}">
      <dgm:prSet/>
      <dgm:spPr/>
      <dgm:t>
        <a:bodyPr/>
        <a:lstStyle/>
        <a:p>
          <a:endParaRPr lang="ru-RU"/>
        </a:p>
      </dgm:t>
    </dgm:pt>
    <dgm:pt modelId="{4BFA975C-5477-4219-88B3-3E3933EA6A06}" type="sibTrans" cxnId="{2C9BFC56-3BBD-4380-8B1E-DAE181587924}">
      <dgm:prSet/>
      <dgm:spPr>
        <a:xfrm>
          <a:off x="2102392" y="635482"/>
          <a:ext cx="3862868" cy="3862868"/>
        </a:xfrm>
        <a:noFill/>
        <a:ln w="9525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/>
        </a:p>
      </dgm:t>
    </dgm:pt>
    <dgm:pt modelId="{F28A57F3-6808-4778-B63A-4C3248D57E8C}">
      <dgm:prSet phldrT="[Текст]"/>
      <dgm:spPr>
        <a:xfrm>
          <a:off x="1105579" y="2822915"/>
          <a:ext cx="2394851" cy="1528888"/>
        </a:xfrm>
        <a:gradFill rotWithShape="0">
          <a:gsLst>
            <a:gs pos="0">
              <a:srgbClr val="4BACC6">
                <a:hueOff val="-7450407"/>
                <a:satOff val="29858"/>
                <a:lumOff val="6471"/>
                <a:alphaOff val="0"/>
                <a:shade val="51000"/>
                <a:satMod val="130000"/>
              </a:srgbClr>
            </a:gs>
            <a:gs pos="80000">
              <a:srgbClr val="4BACC6">
                <a:hueOff val="-7450407"/>
                <a:satOff val="29858"/>
                <a:lumOff val="6471"/>
                <a:alphaOff val="0"/>
                <a:shade val="93000"/>
                <a:satMod val="130000"/>
              </a:srgbClr>
            </a:gs>
            <a:gs pos="100000">
              <a:srgbClr val="4BACC6">
                <a:hueOff val="-7450407"/>
                <a:satOff val="29858"/>
                <a:lumOff val="64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психолого-педагогічний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2623D01-C42C-4834-BA50-B2CA8DDBB9DA}" type="parTrans" cxnId="{70C68CBB-C269-4DA7-88B2-0F94D3729944}">
      <dgm:prSet/>
      <dgm:spPr/>
      <dgm:t>
        <a:bodyPr/>
        <a:lstStyle/>
        <a:p>
          <a:endParaRPr lang="ru-RU"/>
        </a:p>
      </dgm:t>
    </dgm:pt>
    <dgm:pt modelId="{F6FAA731-A9BA-4D01-ABBD-33483D900284}" type="sibTrans" cxnId="{70C68CBB-C269-4DA7-88B2-0F94D3729944}">
      <dgm:prSet/>
      <dgm:spPr>
        <a:xfrm>
          <a:off x="1932656" y="1155878"/>
          <a:ext cx="3862868" cy="3862868"/>
        </a:xfrm>
        <a:noFill/>
        <a:ln w="9525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/>
        </a:p>
      </dgm:t>
    </dgm:pt>
    <dgm:pt modelId="{E83AE687-3568-4BA1-98FF-F78C458FC037}">
      <dgm:prSet phldrT="[Текст]"/>
      <dgm:spPr>
        <a:xfrm>
          <a:off x="833663" y="1224773"/>
          <a:ext cx="2821293" cy="966415"/>
        </a:xfr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соціальний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80C7C49-2DB7-45A9-A0B1-D3834463AB92}" type="parTrans" cxnId="{01344187-A3EC-4FF8-ADED-9F5ED381AEFA}">
      <dgm:prSet/>
      <dgm:spPr/>
      <dgm:t>
        <a:bodyPr/>
        <a:lstStyle/>
        <a:p>
          <a:endParaRPr lang="ru-RU"/>
        </a:p>
      </dgm:t>
    </dgm:pt>
    <dgm:pt modelId="{2029DAA5-138D-4965-88D2-C9EA84395ACC}" type="sibTrans" cxnId="{01344187-A3EC-4FF8-ADED-9F5ED381AEFA}">
      <dgm:prSet/>
      <dgm:spPr>
        <a:xfrm>
          <a:off x="2164017" y="351978"/>
          <a:ext cx="3862868" cy="3862868"/>
        </a:xfrm>
        <a:noFill/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/>
        </a:p>
      </dgm:t>
    </dgm:pt>
    <dgm:pt modelId="{465EEAE9-5728-4553-9318-EA154AC20E89}" type="pres">
      <dgm:prSet presAssocID="{62B339FA-70B1-40FF-84BB-5D7FD73E99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AD246-F666-432F-930B-439322F84B96}" type="pres">
      <dgm:prSet presAssocID="{D521E3E5-4CD5-46FA-8921-4D01AEDEDD73}" presName="node" presStyleLbl="node1" presStyleIdx="0" presStyleCnt="5" custScaleX="167208" custRadScaleRad="100369" custRadScaleInc="-193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3E6C6E-EDE0-4D24-85A4-A5FC6FBFDD08}" type="pres">
      <dgm:prSet presAssocID="{D521E3E5-4CD5-46FA-8921-4D01AEDEDD73}" presName="spNode" presStyleCnt="0"/>
      <dgm:spPr/>
    </dgm:pt>
    <dgm:pt modelId="{2E611100-93D5-4F25-973D-2DEEF62EDD94}" type="pres">
      <dgm:prSet presAssocID="{20E1B14A-8BB5-48BF-BA66-2B4C1527CAB1}" presName="sibTrans" presStyleLbl="sibTrans1D1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3032830" y="344814"/>
              </a:moveTo>
              <a:arcTo wR="1931434" hR="1931434" stAng="18286052" swAng="1291246"/>
            </a:path>
          </a:pathLst>
        </a:custGeom>
      </dgm:spPr>
      <dgm:t>
        <a:bodyPr/>
        <a:lstStyle/>
        <a:p>
          <a:endParaRPr lang="ru-RU"/>
        </a:p>
      </dgm:t>
    </dgm:pt>
    <dgm:pt modelId="{AB46138B-1691-468A-BFC5-94B8FC383DCF}" type="pres">
      <dgm:prSet presAssocID="{52D5130D-4881-445F-89A4-C7C5C1AEA21B}" presName="node" presStyleLbl="node1" presStyleIdx="1" presStyleCnt="5" custScaleX="1987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9021E30-632C-4C41-A87A-DC8181E25EDB}" type="pres">
      <dgm:prSet presAssocID="{52D5130D-4881-445F-89A4-C7C5C1AEA21B}" presName="spNode" presStyleCnt="0"/>
      <dgm:spPr/>
    </dgm:pt>
    <dgm:pt modelId="{DFB7E417-0138-49EE-9814-3E6FAB13687B}" type="pres">
      <dgm:prSet presAssocID="{2C9A0E4A-0B42-405B-8924-6FE69D23903E}" presName="sibTrans" presStyleLbl="sibTrans1D1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3668197" y="1086394"/>
              </a:moveTo>
              <a:arcTo wR="1931434" hR="1931434" stAng="20043258" swAng="1021131"/>
            </a:path>
          </a:pathLst>
        </a:custGeom>
      </dgm:spPr>
      <dgm:t>
        <a:bodyPr/>
        <a:lstStyle/>
        <a:p>
          <a:endParaRPr lang="ru-RU"/>
        </a:p>
      </dgm:t>
    </dgm:pt>
    <dgm:pt modelId="{B28F82D3-5CEC-4F4D-980F-DECF931658DA}" type="pres">
      <dgm:prSet presAssocID="{7D15383C-91D7-4940-B410-B91E61BC8DA6}" presName="node" presStyleLbl="node1" presStyleIdx="2" presStyleCnt="5" custScaleX="153962" custScaleY="159018" custRadScaleRad="111260" custRadScaleInc="-820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C76CF30-9EDC-4D73-AF15-CBE3660F07FB}" type="pres">
      <dgm:prSet presAssocID="{7D15383C-91D7-4940-B410-B91E61BC8DA6}" presName="spNode" presStyleCnt="0"/>
      <dgm:spPr/>
    </dgm:pt>
    <dgm:pt modelId="{B80B11B0-0D32-476E-B9D4-A8DAC434B3D4}" type="pres">
      <dgm:prSet presAssocID="{4BFA975C-5477-4219-88B3-3E3933EA6A06}" presName="sibTrans" presStyleLbl="sibTrans1D1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800734" y="3656181"/>
              </a:moveTo>
              <a:arcTo wR="1931434" hR="1931434" stAng="3795069" swAng="2923826"/>
            </a:path>
          </a:pathLst>
        </a:custGeom>
      </dgm:spPr>
      <dgm:t>
        <a:bodyPr/>
        <a:lstStyle/>
        <a:p>
          <a:endParaRPr lang="ru-RU"/>
        </a:p>
      </dgm:t>
    </dgm:pt>
    <dgm:pt modelId="{93F5BCB8-1344-41D1-8583-037E338C2C93}" type="pres">
      <dgm:prSet presAssocID="{F28A57F3-6808-4778-B63A-4C3248D57E8C}" presName="node" presStyleLbl="node1" presStyleIdx="3" presStyleCnt="5" custScaleX="161075" custScaleY="158202" custRadScaleRad="113515" custRadScaleInc="758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2664456-D3AE-4A4B-8288-A5B5B742E3C0}" type="pres">
      <dgm:prSet presAssocID="{F28A57F3-6808-4778-B63A-4C3248D57E8C}" presName="spNode" presStyleCnt="0"/>
      <dgm:spPr/>
    </dgm:pt>
    <dgm:pt modelId="{25B209B4-DC79-4349-9ABC-BE976272E9DA}" type="pres">
      <dgm:prSet presAssocID="{F6FAA731-A9BA-4D01-ABBD-33483D900284}" presName="sibTrans" presStyleLbl="sibTrans1D1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9101" y="1660468"/>
              </a:moveTo>
              <a:arcTo wR="1931434" hR="1931434" stAng="11283886" swAng="1162914"/>
            </a:path>
          </a:pathLst>
        </a:custGeom>
      </dgm:spPr>
      <dgm:t>
        <a:bodyPr/>
        <a:lstStyle/>
        <a:p>
          <a:endParaRPr lang="ru-RU"/>
        </a:p>
      </dgm:t>
    </dgm:pt>
    <dgm:pt modelId="{221E49D7-0B0B-4F99-B0B1-B9A918A4DF4E}" type="pres">
      <dgm:prSet presAssocID="{E83AE687-3568-4BA1-98FF-F78C458FC037}" presName="node" presStyleLbl="node1" presStyleIdx="4" presStyleCnt="5" custScaleX="1897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C9104EB-9E27-4381-A9B1-E150C34C7B6A}" type="pres">
      <dgm:prSet presAssocID="{E83AE687-3568-4BA1-98FF-F78C458FC037}" presName="spNode" presStyleCnt="0"/>
      <dgm:spPr/>
    </dgm:pt>
    <dgm:pt modelId="{F9387A78-908B-4FD1-9C03-D62C32BB1E29}" type="pres">
      <dgm:prSet presAssocID="{2029DAA5-138D-4965-88D2-C9EA84395ACC}" presName="sibTrans" presStyleLbl="sib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318627" y="868752"/>
              </a:moveTo>
              <a:arcTo wR="1931434" hR="1931434" stAng="12802857" swAng="845943"/>
            </a:path>
          </a:pathLst>
        </a:custGeom>
      </dgm:spPr>
      <dgm:t>
        <a:bodyPr/>
        <a:lstStyle/>
        <a:p>
          <a:endParaRPr lang="ru-RU"/>
        </a:p>
      </dgm:t>
    </dgm:pt>
  </dgm:ptLst>
  <dgm:cxnLst>
    <dgm:cxn modelId="{1338D438-4715-4240-8397-1A6EC88EA40B}" type="presOf" srcId="{62B339FA-70B1-40FF-84BB-5D7FD73E998B}" destId="{465EEAE9-5728-4553-9318-EA154AC20E89}" srcOrd="0" destOrd="0" presId="urn:microsoft.com/office/officeart/2005/8/layout/cycle6"/>
    <dgm:cxn modelId="{1861EBC9-4111-4AEC-B21F-288151D7D26C}" type="presOf" srcId="{F6FAA731-A9BA-4D01-ABBD-33483D900284}" destId="{25B209B4-DC79-4349-9ABC-BE976272E9DA}" srcOrd="0" destOrd="0" presId="urn:microsoft.com/office/officeart/2005/8/layout/cycle6"/>
    <dgm:cxn modelId="{72A542D4-82B3-4BEC-90E2-92B9BD531821}" type="presOf" srcId="{E83AE687-3568-4BA1-98FF-F78C458FC037}" destId="{221E49D7-0B0B-4F99-B0B1-B9A918A4DF4E}" srcOrd="0" destOrd="0" presId="urn:microsoft.com/office/officeart/2005/8/layout/cycle6"/>
    <dgm:cxn modelId="{38E370B6-9BA9-4D7B-9415-8DDBAE26CC64}" type="presOf" srcId="{52D5130D-4881-445F-89A4-C7C5C1AEA21B}" destId="{AB46138B-1691-468A-BFC5-94B8FC383DCF}" srcOrd="0" destOrd="0" presId="urn:microsoft.com/office/officeart/2005/8/layout/cycle6"/>
    <dgm:cxn modelId="{83319FC9-F299-441F-8D95-F5B2FC8BE24B}" type="presOf" srcId="{F28A57F3-6808-4778-B63A-4C3248D57E8C}" destId="{93F5BCB8-1344-41D1-8583-037E338C2C93}" srcOrd="0" destOrd="0" presId="urn:microsoft.com/office/officeart/2005/8/layout/cycle6"/>
    <dgm:cxn modelId="{70C68CBB-C269-4DA7-88B2-0F94D3729944}" srcId="{62B339FA-70B1-40FF-84BB-5D7FD73E998B}" destId="{F28A57F3-6808-4778-B63A-4C3248D57E8C}" srcOrd="3" destOrd="0" parTransId="{32623D01-C42C-4834-BA50-B2CA8DDBB9DA}" sibTransId="{F6FAA731-A9BA-4D01-ABBD-33483D900284}"/>
    <dgm:cxn modelId="{C311CF87-DA07-4456-A74F-5E14E1BAC440}" type="presOf" srcId="{4BFA975C-5477-4219-88B3-3E3933EA6A06}" destId="{B80B11B0-0D32-476E-B9D4-A8DAC434B3D4}" srcOrd="0" destOrd="0" presId="urn:microsoft.com/office/officeart/2005/8/layout/cycle6"/>
    <dgm:cxn modelId="{01344187-A3EC-4FF8-ADED-9F5ED381AEFA}" srcId="{62B339FA-70B1-40FF-84BB-5D7FD73E998B}" destId="{E83AE687-3568-4BA1-98FF-F78C458FC037}" srcOrd="4" destOrd="0" parTransId="{080C7C49-2DB7-45A9-A0B1-D3834463AB92}" sibTransId="{2029DAA5-138D-4965-88D2-C9EA84395ACC}"/>
    <dgm:cxn modelId="{1A717676-5D23-4905-9F70-F753823AE7E3}" srcId="{62B339FA-70B1-40FF-84BB-5D7FD73E998B}" destId="{D521E3E5-4CD5-46FA-8921-4D01AEDEDD73}" srcOrd="0" destOrd="0" parTransId="{96650B0E-B52E-440D-A1E8-19B838C3AAFA}" sibTransId="{20E1B14A-8BB5-48BF-BA66-2B4C1527CAB1}"/>
    <dgm:cxn modelId="{3DB98BB9-B29E-4E91-906B-B66B83119337}" type="presOf" srcId="{2C9A0E4A-0B42-405B-8924-6FE69D23903E}" destId="{DFB7E417-0138-49EE-9814-3E6FAB13687B}" srcOrd="0" destOrd="0" presId="urn:microsoft.com/office/officeart/2005/8/layout/cycle6"/>
    <dgm:cxn modelId="{5A73E9FE-0E0D-4AF2-B6EA-EDFAF5C05F99}" type="presOf" srcId="{7D15383C-91D7-4940-B410-B91E61BC8DA6}" destId="{B28F82D3-5CEC-4F4D-980F-DECF931658DA}" srcOrd="0" destOrd="0" presId="urn:microsoft.com/office/officeart/2005/8/layout/cycle6"/>
    <dgm:cxn modelId="{49A241FF-DC4E-4455-BFFA-E0BC1A0D47DF}" type="presOf" srcId="{D521E3E5-4CD5-46FA-8921-4D01AEDEDD73}" destId="{CF8AD246-F666-432F-930B-439322F84B96}" srcOrd="0" destOrd="0" presId="urn:microsoft.com/office/officeart/2005/8/layout/cycle6"/>
    <dgm:cxn modelId="{DE9356BC-3C7E-4803-800B-BDBAF0A04FFE}" type="presOf" srcId="{20E1B14A-8BB5-48BF-BA66-2B4C1527CAB1}" destId="{2E611100-93D5-4F25-973D-2DEEF62EDD94}" srcOrd="0" destOrd="0" presId="urn:microsoft.com/office/officeart/2005/8/layout/cycle6"/>
    <dgm:cxn modelId="{2C9BFC56-3BBD-4380-8B1E-DAE181587924}" srcId="{62B339FA-70B1-40FF-84BB-5D7FD73E998B}" destId="{7D15383C-91D7-4940-B410-B91E61BC8DA6}" srcOrd="2" destOrd="0" parTransId="{A1C64F20-ACA5-4241-8E39-4406E298AADB}" sibTransId="{4BFA975C-5477-4219-88B3-3E3933EA6A06}"/>
    <dgm:cxn modelId="{4E0927A0-1006-4A15-BE4C-78E2633E99D4}" type="presOf" srcId="{2029DAA5-138D-4965-88D2-C9EA84395ACC}" destId="{F9387A78-908B-4FD1-9C03-D62C32BB1E29}" srcOrd="0" destOrd="0" presId="urn:microsoft.com/office/officeart/2005/8/layout/cycle6"/>
    <dgm:cxn modelId="{B1682344-9AA4-4169-8B46-A62B39AE648C}" srcId="{62B339FA-70B1-40FF-84BB-5D7FD73E998B}" destId="{52D5130D-4881-445F-89A4-C7C5C1AEA21B}" srcOrd="1" destOrd="0" parTransId="{EAC7F94F-3526-48BD-AD9D-2F7F0266ED1A}" sibTransId="{2C9A0E4A-0B42-405B-8924-6FE69D23903E}"/>
    <dgm:cxn modelId="{B3C77E5D-379E-4299-B452-0D28A6DBFBB4}" type="presParOf" srcId="{465EEAE9-5728-4553-9318-EA154AC20E89}" destId="{CF8AD246-F666-432F-930B-439322F84B96}" srcOrd="0" destOrd="0" presId="urn:microsoft.com/office/officeart/2005/8/layout/cycle6"/>
    <dgm:cxn modelId="{81BD591F-79A1-4276-869F-03E305AFF9D0}" type="presParOf" srcId="{465EEAE9-5728-4553-9318-EA154AC20E89}" destId="{FE3E6C6E-EDE0-4D24-85A4-A5FC6FBFDD08}" srcOrd="1" destOrd="0" presId="urn:microsoft.com/office/officeart/2005/8/layout/cycle6"/>
    <dgm:cxn modelId="{41A71ABC-8EBF-4536-91A5-9D637A18627D}" type="presParOf" srcId="{465EEAE9-5728-4553-9318-EA154AC20E89}" destId="{2E611100-93D5-4F25-973D-2DEEF62EDD94}" srcOrd="2" destOrd="0" presId="urn:microsoft.com/office/officeart/2005/8/layout/cycle6"/>
    <dgm:cxn modelId="{367D08A5-F768-4125-98D8-FF737EEB9036}" type="presParOf" srcId="{465EEAE9-5728-4553-9318-EA154AC20E89}" destId="{AB46138B-1691-468A-BFC5-94B8FC383DCF}" srcOrd="3" destOrd="0" presId="urn:microsoft.com/office/officeart/2005/8/layout/cycle6"/>
    <dgm:cxn modelId="{DB6A179C-FC43-480C-8865-068F4AF00F1D}" type="presParOf" srcId="{465EEAE9-5728-4553-9318-EA154AC20E89}" destId="{99021E30-632C-4C41-A87A-DC8181E25EDB}" srcOrd="4" destOrd="0" presId="urn:microsoft.com/office/officeart/2005/8/layout/cycle6"/>
    <dgm:cxn modelId="{1B0E84F8-5D86-4B97-AE22-10121AE207B6}" type="presParOf" srcId="{465EEAE9-5728-4553-9318-EA154AC20E89}" destId="{DFB7E417-0138-49EE-9814-3E6FAB13687B}" srcOrd="5" destOrd="0" presId="urn:microsoft.com/office/officeart/2005/8/layout/cycle6"/>
    <dgm:cxn modelId="{86557C7E-B61C-4CE7-993B-7ED95BC87880}" type="presParOf" srcId="{465EEAE9-5728-4553-9318-EA154AC20E89}" destId="{B28F82D3-5CEC-4F4D-980F-DECF931658DA}" srcOrd="6" destOrd="0" presId="urn:microsoft.com/office/officeart/2005/8/layout/cycle6"/>
    <dgm:cxn modelId="{641C16AD-73D3-48F8-89FC-6F2AECCCC877}" type="presParOf" srcId="{465EEAE9-5728-4553-9318-EA154AC20E89}" destId="{6C76CF30-9EDC-4D73-AF15-CBE3660F07FB}" srcOrd="7" destOrd="0" presId="urn:microsoft.com/office/officeart/2005/8/layout/cycle6"/>
    <dgm:cxn modelId="{35C3146E-C7B9-498B-8D7E-E6C4091F3648}" type="presParOf" srcId="{465EEAE9-5728-4553-9318-EA154AC20E89}" destId="{B80B11B0-0D32-476E-B9D4-A8DAC434B3D4}" srcOrd="8" destOrd="0" presId="urn:microsoft.com/office/officeart/2005/8/layout/cycle6"/>
    <dgm:cxn modelId="{40A9860E-F1AE-42B4-805C-889D4F40AF9B}" type="presParOf" srcId="{465EEAE9-5728-4553-9318-EA154AC20E89}" destId="{93F5BCB8-1344-41D1-8583-037E338C2C93}" srcOrd="9" destOrd="0" presId="urn:microsoft.com/office/officeart/2005/8/layout/cycle6"/>
    <dgm:cxn modelId="{417B60F6-45A8-4472-B005-FF1222143877}" type="presParOf" srcId="{465EEAE9-5728-4553-9318-EA154AC20E89}" destId="{12664456-D3AE-4A4B-8288-A5B5B742E3C0}" srcOrd="10" destOrd="0" presId="urn:microsoft.com/office/officeart/2005/8/layout/cycle6"/>
    <dgm:cxn modelId="{23036C61-60B8-4DF3-B54D-14C6373B7F41}" type="presParOf" srcId="{465EEAE9-5728-4553-9318-EA154AC20E89}" destId="{25B209B4-DC79-4349-9ABC-BE976272E9DA}" srcOrd="11" destOrd="0" presId="urn:microsoft.com/office/officeart/2005/8/layout/cycle6"/>
    <dgm:cxn modelId="{E4D5F68C-AF4E-4974-94A2-6518BC035E6D}" type="presParOf" srcId="{465EEAE9-5728-4553-9318-EA154AC20E89}" destId="{221E49D7-0B0B-4F99-B0B1-B9A918A4DF4E}" srcOrd="12" destOrd="0" presId="urn:microsoft.com/office/officeart/2005/8/layout/cycle6"/>
    <dgm:cxn modelId="{D9F4D51B-2216-47D9-B988-05D9D29F886D}" type="presParOf" srcId="{465EEAE9-5728-4553-9318-EA154AC20E89}" destId="{3C9104EB-9E27-4381-A9B1-E150C34C7B6A}" srcOrd="13" destOrd="0" presId="urn:microsoft.com/office/officeart/2005/8/layout/cycle6"/>
    <dgm:cxn modelId="{4798D188-88D5-4776-A1A4-EDC1962B18C2}" type="presParOf" srcId="{465EEAE9-5728-4553-9318-EA154AC20E89}" destId="{F9387A78-908B-4FD1-9C03-D62C32BB1E29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697429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310588"/>
      </p:ext>
    </p:extLst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442231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526157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699181"/>
      </p:ext>
    </p:extLst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835693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67422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803064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469697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116456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593067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t>Ясинуватський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t> районний відділ освіти</a:t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</a:b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t>Желаннівський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t> навчально-виховний комплекс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0262" y="2214554"/>
            <a:ext cx="7803738" cy="147732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5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“Національне</a:t>
            </a:r>
            <a:r>
              <a:rPr lang="uk-UA" sz="4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виховання – </a:t>
            </a:r>
          </a:p>
          <a:p>
            <a:pPr algn="ctr"/>
            <a:r>
              <a:rPr lang="uk-UA" sz="4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майбутнє </a:t>
            </a:r>
            <a:r>
              <a:rPr lang="uk-UA" sz="45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держави”</a:t>
            </a:r>
            <a:endParaRPr lang="ru-RU" sz="4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3124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5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Напрямки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національно-патріотичного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виховання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7" name="Содержимое 17"/>
          <p:cNvGraphicFramePr>
            <a:graphicFrameLocks/>
          </p:cNvGraphicFramePr>
          <p:nvPr/>
        </p:nvGraphicFramePr>
        <p:xfrm>
          <a:off x="428625" y="15716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0" name="AutoShape 2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5"/>
          <p:cNvSpPr txBox="1">
            <a:spLocks/>
          </p:cNvSpPr>
          <p:nvPr/>
        </p:nvSpPr>
        <p:spPr bwMode="auto">
          <a:xfrm>
            <a:off x="928662" y="274638"/>
            <a:ext cx="7758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        Державний </a:t>
            </a:r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базується</a:t>
            </a:r>
            <a:r>
              <a:rPr lang="ru-RU" sz="4000" dirty="0" smtClean="0">
                <a:solidFill>
                  <a:srgbClr val="FFFF00"/>
                </a:solidFill>
              </a:rPr>
              <a:t> на </a:t>
            </a:r>
            <a:r>
              <a:rPr lang="ru-RU" sz="4000" dirty="0" err="1" smtClean="0">
                <a:solidFill>
                  <a:srgbClr val="FFFF00"/>
                </a:solidFill>
              </a:rPr>
              <a:t>забезпеченні</a:t>
            </a:r>
            <a:r>
              <a:rPr lang="ru-RU" sz="4000" dirty="0" smtClean="0">
                <a:solidFill>
                  <a:srgbClr val="FFFF00"/>
                </a:solidFill>
              </a:rPr>
              <a:t> державою </a:t>
            </a:r>
            <a:r>
              <a:rPr lang="ru-RU" sz="4000" dirty="0" err="1" smtClean="0">
                <a:solidFill>
                  <a:srgbClr val="FFFF00"/>
                </a:solidFill>
              </a:rPr>
              <a:t>системи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героїко-патріотичного</a:t>
            </a:r>
            <a:r>
              <a:rPr lang="ru-RU" sz="4000" dirty="0" smtClean="0">
                <a:solidFill>
                  <a:srgbClr val="FFFF00"/>
                </a:solidFill>
              </a:rPr>
              <a:t> та </a:t>
            </a:r>
            <a:r>
              <a:rPr lang="ru-RU" sz="4000" dirty="0" err="1" smtClean="0">
                <a:solidFill>
                  <a:srgbClr val="FFFF00"/>
                </a:solidFill>
              </a:rPr>
              <a:t>патріотичного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виховання</a:t>
            </a:r>
            <a:r>
              <a:rPr lang="ru-RU" sz="4000" dirty="0" smtClean="0">
                <a:solidFill>
                  <a:srgbClr val="FFFF00"/>
                </a:solidFill>
              </a:rPr>
              <a:t>.</a:t>
            </a:r>
            <a:r>
              <a:rPr lang="uk-UA" sz="40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C:\Documents and Settings\Администратор\Рабочий стол\Новая папка (2)\DSC_0684.JPG"/>
          <p:cNvPicPr>
            <a:picLocks noChangeAspect="1" noChangeArrowheads="1"/>
          </p:cNvPicPr>
          <p:nvPr/>
        </p:nvPicPr>
        <p:blipFill>
          <a:blip r:embed="rId3" cstate="print"/>
          <a:srcRect r="2447"/>
          <a:stretch>
            <a:fillRect/>
          </a:stretch>
        </p:blipFill>
        <p:spPr bwMode="auto">
          <a:xfrm rot="20550192">
            <a:off x="509550" y="1672746"/>
            <a:ext cx="3727575" cy="253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G:\Новая папка (5)\100NCD90\DSC_0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2546">
            <a:off x="4840861" y="1394128"/>
            <a:ext cx="3929090" cy="2609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G:\Новая папка (5)\100NCD90\DSC_0727.JPG"/>
          <p:cNvPicPr>
            <a:picLocks noChangeAspect="1" noChangeArrowheads="1"/>
          </p:cNvPicPr>
          <p:nvPr/>
        </p:nvPicPr>
        <p:blipFill>
          <a:blip r:embed="rId5" cstate="print"/>
          <a:srcRect l="23606" t="26189" r="19243"/>
          <a:stretch>
            <a:fillRect/>
          </a:stretch>
        </p:blipFill>
        <p:spPr bwMode="auto">
          <a:xfrm>
            <a:off x="3071802" y="3500438"/>
            <a:ext cx="3286148" cy="281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5"/>
          <p:cNvSpPr txBox="1">
            <a:spLocks/>
          </p:cNvSpPr>
          <p:nvPr/>
        </p:nvSpPr>
        <p:spPr bwMode="auto">
          <a:xfrm>
            <a:off x="928662" y="274638"/>
            <a:ext cx="7758138" cy="15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Військовий -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передбачає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вивчення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військової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історії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переможних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битв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Радянської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Армії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основних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зразків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техніки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озброєння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Збройних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Сил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endParaRPr lang="ru-RU" b="1" dirty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C:\Documents and Settings\Администратор\Рабочий стол\Новая папка (2)\DSC_0736.JPG"/>
          <p:cNvPicPr>
            <a:picLocks noChangeAspect="1" noChangeArrowheads="1"/>
          </p:cNvPicPr>
          <p:nvPr/>
        </p:nvPicPr>
        <p:blipFill>
          <a:blip r:embed="rId3" cstate="print"/>
          <a:srcRect r="58824"/>
          <a:stretch>
            <a:fillRect/>
          </a:stretch>
        </p:blipFill>
        <p:spPr bwMode="auto">
          <a:xfrm rot="21337979">
            <a:off x="1264041" y="2072387"/>
            <a:ext cx="2019179" cy="325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Documents and Settings\Администратор\Рабочий стол\Новая папка (2)\DSC_0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4807">
            <a:off x="4537088" y="1714488"/>
            <a:ext cx="4606912" cy="305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AutoShape 6" descr="Картинки по запросу україна збройні си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2000px-Emblem_of_the_Ukrainian_Armed_Forces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071942"/>
            <a:ext cx="2357430" cy="2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:\DCIM\Camera\IMG_20161209_092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3420">
            <a:off x="5093000" y="1245287"/>
            <a:ext cx="3247843" cy="2435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5"/>
          <p:cNvSpPr txBox="1">
            <a:spLocks/>
          </p:cNvSpPr>
          <p:nvPr/>
        </p:nvSpPr>
        <p:spPr bwMode="auto">
          <a:xfrm>
            <a:off x="1000100" y="214290"/>
            <a:ext cx="7615262" cy="15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69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Правовий -</a:t>
            </a:r>
            <a:r>
              <a:rPr lang="ru-RU" sz="6900" dirty="0" smtClean="0">
                <a:solidFill>
                  <a:srgbClr val="0000FF"/>
                </a:solidFill>
              </a:rPr>
              <a:t> </a:t>
            </a:r>
            <a:r>
              <a:rPr lang="ru-RU" sz="6400" dirty="0" err="1" smtClean="0">
                <a:solidFill>
                  <a:srgbClr val="FFFF00"/>
                </a:solidFill>
              </a:rPr>
              <a:t>передбачає</a:t>
            </a:r>
            <a:r>
              <a:rPr lang="ru-RU" sz="6400" dirty="0" smtClean="0">
                <a:solidFill>
                  <a:srgbClr val="FFFF00"/>
                </a:solidFill>
              </a:rPr>
              <a:t> </a:t>
            </a:r>
            <a:r>
              <a:rPr lang="ru-RU" sz="6400" dirty="0" err="1" smtClean="0">
                <a:solidFill>
                  <a:srgbClr val="FFFF00"/>
                </a:solidFill>
              </a:rPr>
              <a:t>формування</a:t>
            </a:r>
            <a:r>
              <a:rPr lang="ru-RU" sz="6400" dirty="0" smtClean="0">
                <a:solidFill>
                  <a:srgbClr val="FFFF00"/>
                </a:solidFill>
              </a:rPr>
              <a:t> </a:t>
            </a:r>
            <a:r>
              <a:rPr lang="ru-RU" sz="6400" dirty="0" err="1" smtClean="0">
                <a:solidFill>
                  <a:srgbClr val="FFFF00"/>
                </a:solidFill>
              </a:rPr>
              <a:t>глибоких</a:t>
            </a:r>
            <a:r>
              <a:rPr lang="ru-RU" sz="6400" dirty="0" smtClean="0">
                <a:solidFill>
                  <a:srgbClr val="FFFF00"/>
                </a:solidFill>
              </a:rPr>
              <a:t> </a:t>
            </a:r>
            <a:r>
              <a:rPr lang="ru-RU" sz="6400" dirty="0" err="1" smtClean="0">
                <a:solidFill>
                  <a:srgbClr val="FFFF00"/>
                </a:solidFill>
              </a:rPr>
              <a:t>правових</a:t>
            </a:r>
            <a:r>
              <a:rPr lang="ru-RU" sz="6400" dirty="0" smtClean="0">
                <a:solidFill>
                  <a:srgbClr val="FFFF00"/>
                </a:solidFill>
              </a:rPr>
              <a:t> </a:t>
            </a:r>
            <a:r>
              <a:rPr lang="ru-RU" sz="6400" dirty="0" err="1" smtClean="0">
                <a:solidFill>
                  <a:srgbClr val="FFFF00"/>
                </a:solidFill>
              </a:rPr>
              <a:t>знань</a:t>
            </a:r>
            <a:r>
              <a:rPr lang="ru-RU" sz="6400" dirty="0" smtClean="0">
                <a:solidFill>
                  <a:srgbClr val="FFFF00"/>
                </a:solidFill>
              </a:rPr>
              <a:t>, </a:t>
            </a:r>
            <a:r>
              <a:rPr lang="ru-RU" sz="6400" dirty="0" err="1" smtClean="0">
                <a:solidFill>
                  <a:srgbClr val="FFFF00"/>
                </a:solidFill>
              </a:rPr>
              <a:t>прищеплення</a:t>
            </a:r>
            <a:r>
              <a:rPr lang="ru-RU" sz="6400" dirty="0" smtClean="0">
                <a:solidFill>
                  <a:srgbClr val="FFFF00"/>
                </a:solidFill>
              </a:rPr>
              <a:t> </a:t>
            </a:r>
            <a:r>
              <a:rPr lang="ru-RU" sz="6400" dirty="0" err="1" smtClean="0">
                <a:solidFill>
                  <a:srgbClr val="FFFF00"/>
                </a:solidFill>
              </a:rPr>
              <a:t>високої</a:t>
            </a:r>
            <a:r>
              <a:rPr lang="ru-RU" sz="6400" dirty="0" smtClean="0">
                <a:solidFill>
                  <a:srgbClr val="FFFF00"/>
                </a:solidFill>
              </a:rPr>
              <a:t> </a:t>
            </a:r>
            <a:r>
              <a:rPr lang="ru-RU" sz="6400" dirty="0" err="1" smtClean="0">
                <a:solidFill>
                  <a:srgbClr val="FFFF00"/>
                </a:solidFill>
              </a:rPr>
              <a:t>правової</a:t>
            </a:r>
            <a:r>
              <a:rPr lang="ru-RU" sz="6400" dirty="0" smtClean="0">
                <a:solidFill>
                  <a:srgbClr val="FFFF00"/>
                </a:solidFill>
              </a:rPr>
              <a:t> </a:t>
            </a:r>
            <a:r>
              <a:rPr lang="ru-RU" sz="6400" dirty="0" err="1" smtClean="0">
                <a:solidFill>
                  <a:srgbClr val="FFFF00"/>
                </a:solidFill>
              </a:rPr>
              <a:t>культури</a:t>
            </a:r>
            <a:r>
              <a:rPr lang="ru-RU" sz="6400" dirty="0" smtClean="0">
                <a:solidFill>
                  <a:srgbClr val="FFFF00"/>
                </a:solidFill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uk-UA" sz="64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64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8" descr="C:\Documents and Settings\Администратор\Рабочий стол\IMG_20170215_105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4724">
            <a:off x="1349388" y="1756747"/>
            <a:ext cx="2751872" cy="3669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DCIM\Camera\IMG_20161209_1238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4725">
            <a:off x="4471905" y="3513150"/>
            <a:ext cx="3805343" cy="2854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5"/>
          <p:cNvSpPr txBox="1">
            <a:spLocks/>
          </p:cNvSpPr>
          <p:nvPr/>
        </p:nvSpPr>
        <p:spPr bwMode="auto">
          <a:xfrm>
            <a:off x="928662" y="714356"/>
            <a:ext cx="7758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uk-UA" sz="28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Психолого-педагогічний </a:t>
            </a:r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ґрунтується</a:t>
            </a:r>
            <a:r>
              <a:rPr lang="ru-RU" sz="2800" dirty="0" smtClean="0">
                <a:solidFill>
                  <a:srgbClr val="FFFF00"/>
                </a:solidFill>
              </a:rPr>
              <a:t> на </a:t>
            </a:r>
            <a:r>
              <a:rPr lang="ru-RU" sz="2800" dirty="0" err="1" smtClean="0">
                <a:solidFill>
                  <a:srgbClr val="FFFF00"/>
                </a:solidFill>
              </a:rPr>
              <a:t>вивченні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психологічних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особливостей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молоді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урахуванні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їх</a:t>
            </a:r>
            <a:r>
              <a:rPr lang="ru-RU" sz="2800" dirty="0" smtClean="0">
                <a:solidFill>
                  <a:srgbClr val="FFFF00"/>
                </a:solidFill>
              </a:rPr>
              <a:t> у </a:t>
            </a:r>
            <a:r>
              <a:rPr lang="ru-RU" sz="2800" dirty="0" err="1" smtClean="0">
                <a:solidFill>
                  <a:srgbClr val="FFFF00"/>
                </a:solidFill>
              </a:rPr>
              <a:t>процесі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підготовки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юнаків</a:t>
            </a:r>
            <a:r>
              <a:rPr lang="ru-RU" sz="2800" dirty="0" smtClean="0">
                <a:solidFill>
                  <a:srgbClr val="FFFF00"/>
                </a:solidFill>
              </a:rPr>
              <a:t> до </a:t>
            </a:r>
            <a:r>
              <a:rPr lang="ru-RU" sz="2800" dirty="0" err="1" smtClean="0">
                <a:solidFill>
                  <a:srgbClr val="FFFF00"/>
                </a:solidFill>
              </a:rPr>
              <a:t>військової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служби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проведенні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методичної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роботи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з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узагальнення</a:t>
            </a:r>
            <a:r>
              <a:rPr lang="ru-RU" sz="2800" dirty="0" smtClean="0">
                <a:solidFill>
                  <a:srgbClr val="FFFF00"/>
                </a:solidFill>
              </a:rPr>
              <a:t> та </a:t>
            </a:r>
            <a:r>
              <a:rPr lang="ru-RU" sz="2800" dirty="0" err="1" smtClean="0">
                <a:solidFill>
                  <a:srgbClr val="FFFF00"/>
                </a:solidFill>
              </a:rPr>
              <a:t>поширення</a:t>
            </a:r>
            <a:r>
              <a:rPr lang="ru-RU" sz="2800" dirty="0" smtClean="0">
                <a:solidFill>
                  <a:srgbClr val="FFFF00"/>
                </a:solidFill>
              </a:rPr>
              <a:t> передового </a:t>
            </a:r>
            <a:r>
              <a:rPr lang="ru-RU" sz="2800" dirty="0" err="1" smtClean="0">
                <a:solidFill>
                  <a:srgbClr val="FFFF00"/>
                </a:solidFill>
              </a:rPr>
              <a:t>досвіду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героїко-патріотичного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виховання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7" name="Picture 1" descr="C:\Documents and Settings\Администратор\Рабочий стол\Новая папка (2)\DSC_0696.JPG"/>
          <p:cNvPicPr>
            <a:picLocks noChangeAspect="1" noChangeArrowheads="1"/>
          </p:cNvPicPr>
          <p:nvPr/>
        </p:nvPicPr>
        <p:blipFill>
          <a:blip r:embed="rId3" cstate="print"/>
          <a:srcRect l="25000"/>
          <a:stretch>
            <a:fillRect/>
          </a:stretch>
        </p:blipFill>
        <p:spPr bwMode="auto">
          <a:xfrm>
            <a:off x="2928926" y="2786058"/>
            <a:ext cx="2786082" cy="246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C:\Documents and Settings\Администратор\Рабочий стол\Новая папка (2)\DSC_0407.JPG"/>
          <p:cNvPicPr>
            <a:picLocks noChangeAspect="1" noChangeArrowheads="1"/>
          </p:cNvPicPr>
          <p:nvPr/>
        </p:nvPicPr>
        <p:blipFill>
          <a:blip r:embed="rId4" cstate="print"/>
          <a:srcRect l="9615"/>
          <a:stretch>
            <a:fillRect/>
          </a:stretch>
        </p:blipFill>
        <p:spPr bwMode="auto">
          <a:xfrm>
            <a:off x="5572132" y="3000372"/>
            <a:ext cx="3357586" cy="246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Documents and Settings\Администратор\Рабочий стол\Новая папка (2)\DSC_0415.JPG"/>
          <p:cNvPicPr>
            <a:picLocks noChangeAspect="1" noChangeArrowheads="1"/>
          </p:cNvPicPr>
          <p:nvPr/>
        </p:nvPicPr>
        <p:blipFill>
          <a:blip r:embed="rId5" cstate="print"/>
          <a:srcRect t="30765"/>
          <a:stretch>
            <a:fillRect/>
          </a:stretch>
        </p:blipFill>
        <p:spPr bwMode="auto">
          <a:xfrm>
            <a:off x="3143240" y="4857760"/>
            <a:ext cx="3845894" cy="176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Documents and Settings\Администратор\Рабочий стол\Новая папка (2)\DSC_0556.JPG"/>
          <p:cNvPicPr>
            <a:picLocks noChangeAspect="1" noChangeArrowheads="1"/>
          </p:cNvPicPr>
          <p:nvPr/>
        </p:nvPicPr>
        <p:blipFill>
          <a:blip r:embed="rId6" cstate="print"/>
          <a:srcRect l="5012" r="23152"/>
          <a:stretch>
            <a:fillRect/>
          </a:stretch>
        </p:blipFill>
        <p:spPr bwMode="auto">
          <a:xfrm>
            <a:off x="214282" y="3143248"/>
            <a:ext cx="3071834" cy="284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Documents and Settings\Администратор\Рабочий стол\Новая папка (2)\DSC_0979.JPG"/>
          <p:cNvPicPr>
            <a:picLocks noChangeAspect="1" noChangeArrowheads="1"/>
          </p:cNvPicPr>
          <p:nvPr/>
        </p:nvPicPr>
        <p:blipFill>
          <a:blip r:embed="rId7" cstate="print"/>
          <a:srcRect t="29630"/>
          <a:stretch>
            <a:fillRect/>
          </a:stretch>
        </p:blipFill>
        <p:spPr bwMode="auto">
          <a:xfrm>
            <a:off x="7072330" y="4786322"/>
            <a:ext cx="168563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5"/>
          <p:cNvSpPr txBox="1">
            <a:spLocks/>
          </p:cNvSpPr>
          <p:nvPr/>
        </p:nvSpPr>
        <p:spPr bwMode="auto">
          <a:xfrm>
            <a:off x="1071538" y="274638"/>
            <a:ext cx="7615262" cy="17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Соціальний -</a:t>
            </a:r>
            <a:r>
              <a:rPr lang="ru-RU" dirty="0" smtClean="0"/>
              <a:t> </a:t>
            </a:r>
            <a:r>
              <a:rPr lang="ru-RU" sz="4600" dirty="0" err="1" smtClean="0">
                <a:solidFill>
                  <a:srgbClr val="FFFF00"/>
                </a:solidFill>
              </a:rPr>
              <a:t>ґрунтується</a:t>
            </a:r>
            <a:r>
              <a:rPr lang="ru-RU" sz="4600" dirty="0" smtClean="0">
                <a:solidFill>
                  <a:srgbClr val="FFFF00"/>
                </a:solidFill>
              </a:rPr>
              <a:t> на </a:t>
            </a:r>
            <a:r>
              <a:rPr lang="ru-RU" sz="4600" dirty="0" err="1" smtClean="0">
                <a:solidFill>
                  <a:srgbClr val="FFFF00"/>
                </a:solidFill>
              </a:rPr>
              <a:t>вивченні</a:t>
            </a:r>
            <a:r>
              <a:rPr lang="ru-RU" sz="4600" dirty="0" smtClean="0">
                <a:solidFill>
                  <a:srgbClr val="FFFF00"/>
                </a:solidFill>
              </a:rPr>
              <a:t> норм </a:t>
            </a:r>
            <a:r>
              <a:rPr lang="ru-RU" sz="4600" dirty="0" err="1" smtClean="0">
                <a:solidFill>
                  <a:srgbClr val="FFFF00"/>
                </a:solidFill>
              </a:rPr>
              <a:t>моралі</a:t>
            </a:r>
            <a:r>
              <a:rPr lang="ru-RU" sz="4600" dirty="0" smtClean="0">
                <a:solidFill>
                  <a:srgbClr val="FFFF00"/>
                </a:solidFill>
              </a:rPr>
              <a:t>, </a:t>
            </a:r>
            <a:r>
              <a:rPr lang="ru-RU" sz="4600" dirty="0" err="1" smtClean="0">
                <a:solidFill>
                  <a:srgbClr val="FFFF00"/>
                </a:solidFill>
              </a:rPr>
              <a:t>їх</a:t>
            </a:r>
            <a:r>
              <a:rPr lang="ru-RU" sz="4600" dirty="0" smtClean="0">
                <a:solidFill>
                  <a:srgbClr val="FFFF00"/>
                </a:solidFill>
              </a:rPr>
              <a:t> </a:t>
            </a:r>
            <a:r>
              <a:rPr lang="ru-RU" sz="4600" dirty="0" err="1" smtClean="0">
                <a:solidFill>
                  <a:srgbClr val="FFFF00"/>
                </a:solidFill>
              </a:rPr>
              <a:t>дотриманні</a:t>
            </a:r>
            <a:r>
              <a:rPr lang="ru-RU" sz="4600" dirty="0" smtClean="0">
                <a:solidFill>
                  <a:srgbClr val="FFFF00"/>
                </a:solidFill>
              </a:rPr>
              <a:t>, </a:t>
            </a:r>
            <a:r>
              <a:rPr lang="ru-RU" sz="4600" dirty="0" err="1" smtClean="0">
                <a:solidFill>
                  <a:srgbClr val="FFFF00"/>
                </a:solidFill>
              </a:rPr>
              <a:t>орієнтований</a:t>
            </a:r>
            <a:r>
              <a:rPr lang="ru-RU" sz="4600" dirty="0" smtClean="0">
                <a:solidFill>
                  <a:srgbClr val="FFFF00"/>
                </a:solidFill>
              </a:rPr>
              <a:t> на </a:t>
            </a:r>
            <a:r>
              <a:rPr lang="ru-RU" sz="4600" dirty="0" err="1" smtClean="0">
                <a:solidFill>
                  <a:srgbClr val="FFFF00"/>
                </a:solidFill>
              </a:rPr>
              <a:t>усвідомлення</a:t>
            </a:r>
            <a:r>
              <a:rPr lang="ru-RU" sz="4600" dirty="0" smtClean="0">
                <a:solidFill>
                  <a:srgbClr val="FFFF00"/>
                </a:solidFill>
              </a:rPr>
              <a:t> </a:t>
            </a:r>
            <a:r>
              <a:rPr lang="ru-RU" sz="4600" dirty="0" err="1" smtClean="0">
                <a:solidFill>
                  <a:srgbClr val="FFFF00"/>
                </a:solidFill>
              </a:rPr>
              <a:t>пріоритету</a:t>
            </a:r>
            <a:r>
              <a:rPr lang="ru-RU" sz="4600" dirty="0" smtClean="0">
                <a:solidFill>
                  <a:srgbClr val="FFFF00"/>
                </a:solidFill>
              </a:rPr>
              <a:t> </a:t>
            </a:r>
            <a:r>
              <a:rPr lang="ru-RU" sz="4600" dirty="0" err="1" smtClean="0">
                <a:solidFill>
                  <a:srgbClr val="FFFF00"/>
                </a:solidFill>
              </a:rPr>
              <a:t>загальнолюдських</a:t>
            </a:r>
            <a:r>
              <a:rPr lang="ru-RU" sz="4600" dirty="0" smtClean="0">
                <a:solidFill>
                  <a:srgbClr val="FFFF00"/>
                </a:solidFill>
              </a:rPr>
              <a:t> </a:t>
            </a:r>
            <a:r>
              <a:rPr lang="ru-RU" sz="4600" dirty="0" err="1" smtClean="0">
                <a:solidFill>
                  <a:srgbClr val="FFFF00"/>
                </a:solidFill>
              </a:rPr>
              <a:t>цінностей</a:t>
            </a:r>
            <a:r>
              <a:rPr lang="ru-RU" sz="4600" dirty="0" smtClean="0">
                <a:solidFill>
                  <a:srgbClr val="FFFF00"/>
                </a:solidFill>
              </a:rPr>
              <a:t> та </a:t>
            </a:r>
            <a:r>
              <a:rPr lang="ru-RU" sz="4600" dirty="0" err="1" smtClean="0">
                <a:solidFill>
                  <a:srgbClr val="FFFF00"/>
                </a:solidFill>
              </a:rPr>
              <a:t>інтересів</a:t>
            </a:r>
            <a:r>
              <a:rPr lang="ru-RU" sz="4600" dirty="0" smtClean="0">
                <a:solidFill>
                  <a:srgbClr val="FFFF00"/>
                </a:solidFill>
              </a:rPr>
              <a:t>, </a:t>
            </a:r>
            <a:r>
              <a:rPr lang="ru-RU" sz="4600" dirty="0" err="1" smtClean="0">
                <a:solidFill>
                  <a:srgbClr val="FFFF00"/>
                </a:solidFill>
              </a:rPr>
              <a:t>виховання</a:t>
            </a:r>
            <a:r>
              <a:rPr lang="ru-RU" sz="4600" dirty="0" smtClean="0">
                <a:solidFill>
                  <a:srgbClr val="FFFF00"/>
                </a:solidFill>
              </a:rPr>
              <a:t> </a:t>
            </a:r>
            <a:r>
              <a:rPr lang="ru-RU" sz="4600" dirty="0" err="1" smtClean="0">
                <a:solidFill>
                  <a:srgbClr val="FFFF00"/>
                </a:solidFill>
              </a:rPr>
              <a:t>шанобливого</a:t>
            </a:r>
            <a:r>
              <a:rPr lang="ru-RU" sz="4600" dirty="0" smtClean="0">
                <a:solidFill>
                  <a:srgbClr val="FFFF00"/>
                </a:solidFill>
              </a:rPr>
              <a:t> </a:t>
            </a:r>
            <a:r>
              <a:rPr lang="ru-RU" sz="4600" dirty="0" err="1" smtClean="0">
                <a:solidFill>
                  <a:srgbClr val="FFFF00"/>
                </a:solidFill>
              </a:rPr>
              <a:t>ставлення</a:t>
            </a:r>
            <a:r>
              <a:rPr lang="ru-RU" sz="4600" dirty="0" smtClean="0">
                <a:solidFill>
                  <a:srgbClr val="FFFF00"/>
                </a:solidFill>
              </a:rPr>
              <a:t> до </a:t>
            </a:r>
            <a:r>
              <a:rPr lang="ru-RU" sz="4600" dirty="0" err="1" smtClean="0">
                <a:solidFill>
                  <a:srgbClr val="FFFF00"/>
                </a:solidFill>
              </a:rPr>
              <a:t>культури</a:t>
            </a:r>
            <a:r>
              <a:rPr lang="ru-RU" sz="4600" dirty="0" smtClean="0">
                <a:solidFill>
                  <a:srgbClr val="FFFF00"/>
                </a:solidFill>
              </a:rPr>
              <a:t>, </a:t>
            </a:r>
            <a:r>
              <a:rPr lang="ru-RU" sz="4600" dirty="0" err="1" smtClean="0">
                <a:solidFill>
                  <a:srgbClr val="FFFF00"/>
                </a:solidFill>
              </a:rPr>
              <a:t>історії</a:t>
            </a:r>
            <a:r>
              <a:rPr lang="ru-RU" sz="4600" dirty="0" smtClean="0">
                <a:solidFill>
                  <a:srgbClr val="FFFF00"/>
                </a:solidFill>
              </a:rPr>
              <a:t>, </a:t>
            </a:r>
            <a:r>
              <a:rPr lang="ru-RU" sz="4600" dirty="0" err="1" smtClean="0">
                <a:solidFill>
                  <a:srgbClr val="FFFF00"/>
                </a:solidFill>
              </a:rPr>
              <a:t>мови</a:t>
            </a:r>
            <a:r>
              <a:rPr lang="ru-RU" sz="4600" dirty="0" smtClean="0">
                <a:solidFill>
                  <a:srgbClr val="FFFF00"/>
                </a:solidFill>
              </a:rPr>
              <a:t>, </a:t>
            </a:r>
            <a:r>
              <a:rPr lang="ru-RU" sz="4600" dirty="0" err="1" smtClean="0">
                <a:solidFill>
                  <a:srgbClr val="FFFF00"/>
                </a:solidFill>
              </a:rPr>
              <a:t>звичаїв</a:t>
            </a:r>
            <a:r>
              <a:rPr lang="ru-RU" sz="4600" dirty="0" smtClean="0">
                <a:solidFill>
                  <a:srgbClr val="FFFF00"/>
                </a:solidFill>
              </a:rPr>
              <a:t> </a:t>
            </a:r>
            <a:r>
              <a:rPr lang="ru-RU" sz="4600" dirty="0" err="1" smtClean="0">
                <a:solidFill>
                  <a:srgbClr val="FFFF00"/>
                </a:solidFill>
              </a:rPr>
              <a:t>і</a:t>
            </a:r>
            <a:r>
              <a:rPr lang="ru-RU" sz="4600" dirty="0" smtClean="0">
                <a:solidFill>
                  <a:srgbClr val="FFFF00"/>
                </a:solidFill>
              </a:rPr>
              <a:t> </a:t>
            </a:r>
            <a:r>
              <a:rPr lang="ru-RU" sz="4600" dirty="0" err="1" smtClean="0">
                <a:solidFill>
                  <a:srgbClr val="FFFF00"/>
                </a:solidFill>
              </a:rPr>
              <a:t>традицій</a:t>
            </a:r>
            <a:r>
              <a:rPr lang="ru-RU" sz="4600" dirty="0" smtClean="0">
                <a:solidFill>
                  <a:srgbClr val="FFFF00"/>
                </a:solidFill>
              </a:rPr>
              <a:t> </a:t>
            </a:r>
            <a:r>
              <a:rPr lang="ru-RU" sz="4600" dirty="0" err="1" smtClean="0">
                <a:solidFill>
                  <a:srgbClr val="FFFF00"/>
                </a:solidFill>
              </a:rPr>
              <a:t>українського</a:t>
            </a:r>
            <a:r>
              <a:rPr lang="ru-RU" sz="4600" dirty="0" smtClean="0">
                <a:solidFill>
                  <a:srgbClr val="FFFF00"/>
                </a:solidFill>
              </a:rPr>
              <a:t> народу</a:t>
            </a:r>
            <a:r>
              <a:rPr lang="uk-UA" sz="4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.      </a:t>
            </a:r>
            <a:endParaRPr lang="ru-RU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3" name="Picture 1" descr="C:\Documents and Settings\Администратор\Рабочий стол\Новая папка (2)\DSC_0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5280">
            <a:off x="428596" y="2214554"/>
            <a:ext cx="2892400" cy="192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C:\Documents and Settings\Администратор\Рабочий стол\Новая папка (2)\DSC_0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928802"/>
            <a:ext cx="3200522" cy="212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Documents and Settings\Администратор\Рабочий стол\Новая папка (2)\DSC_0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91142">
            <a:off x="6493120" y="2296096"/>
            <a:ext cx="2447588" cy="162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C:\Documents and Settings\Администратор\Рабочий стол\Новая папка (2)\DSC_0511.JPG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3000364" y="4000504"/>
            <a:ext cx="344198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C:\Documents and Settings\Администратор\Рабочий стол\Новая папка (2)\DSC_0891.JPG"/>
          <p:cNvPicPr>
            <a:picLocks noChangeAspect="1" noChangeArrowheads="1"/>
          </p:cNvPicPr>
          <p:nvPr/>
        </p:nvPicPr>
        <p:blipFill>
          <a:blip r:embed="rId7" cstate="print"/>
          <a:srcRect b="19908"/>
          <a:stretch>
            <a:fillRect/>
          </a:stretch>
        </p:blipFill>
        <p:spPr bwMode="auto">
          <a:xfrm rot="20279878">
            <a:off x="1049942" y="3968760"/>
            <a:ext cx="1771217" cy="213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C:\Documents and Settings\Администратор\Рабочий стол\Новая папка (2)\DSC_03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16365">
            <a:off x="6384210" y="4583509"/>
            <a:ext cx="2662712" cy="176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5"/>
          <p:cNvSpPr txBox="1">
            <a:spLocks/>
          </p:cNvSpPr>
          <p:nvPr/>
        </p:nvSpPr>
        <p:spPr bwMode="auto">
          <a:xfrm>
            <a:off x="457200" y="274638"/>
            <a:ext cx="7972452" cy="8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Очікувані  результати: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2530" name="AutoShape 2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28662" y="1285860"/>
            <a:ext cx="7772400" cy="4786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забезпечення у молодого покоління розвинутої національно-патріотичної свідомості, почуття вірності , любові до Батьківщини;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4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в</a:t>
            </a:r>
            <a:r>
              <a:rPr kumimoji="0" lang="uk-UA" sz="44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ідновлення</a:t>
            </a:r>
            <a:r>
              <a:rPr kumimoji="0" lang="uk-UA" sz="44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історичної </a:t>
            </a:r>
            <a:r>
              <a:rPr kumimoji="0" lang="uk-UA" sz="44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памяті</a:t>
            </a:r>
            <a:r>
              <a:rPr kumimoji="0" lang="uk-UA" sz="44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про традиції України;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з</a:t>
            </a:r>
            <a:r>
              <a:rPr lang="uk-UA" sz="4400" b="1" i="1" baseline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ацікавленість</a:t>
            </a: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 молоді щодо служби у Збройних силах України;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с</a:t>
            </a: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творення ефективного національно-патріотичного виховання дітей та молоді.</a:t>
            </a:r>
          </a:p>
        </p:txBody>
      </p:sp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04"/>
            <a:ext cx="2847975" cy="245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Documents and Settings\Администратор\Рабочий стол\1408689223_24_08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8693" y="3357562"/>
            <a:ext cx="455530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Documents and Settings\Администратор\Рабочий стол\Новая папка (2)\DSC_01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2846623" cy="326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C:\Documents and Settings\Администратор\Рабочий стол\Новая папка (2)\DSC_02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71876"/>
            <a:ext cx="3738332" cy="248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C:\Documents and Settings\Администратор\Рабочий стол\Новая папка (2)\DSC_08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357166"/>
            <a:ext cx="199280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07d5097ebd8ebfa5f22e873066e8dd63_f8e017c5d2fc1a678c09f184e872ce91_560336_ukraina_golub_mir_uzor_2560x1600_www.gdefon.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3" y="3643314"/>
            <a:ext cx="428624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Documents and Settings\Администратор\Рабочий стол\Новая папка (2)\DSC_0290.JPG"/>
          <p:cNvPicPr>
            <a:picLocks noChangeAspect="1" noChangeArrowheads="1"/>
          </p:cNvPicPr>
          <p:nvPr/>
        </p:nvPicPr>
        <p:blipFill>
          <a:blip r:embed="rId4" cstate="print"/>
          <a:srcRect t="24714" b="5779"/>
          <a:stretch>
            <a:fillRect/>
          </a:stretch>
        </p:blipFill>
        <p:spPr bwMode="auto">
          <a:xfrm rot="1088285">
            <a:off x="5853318" y="183934"/>
            <a:ext cx="307183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5"/>
          <p:cNvSpPr txBox="1">
            <a:spLocks/>
          </p:cNvSpPr>
          <p:nvPr/>
        </p:nvSpPr>
        <p:spPr bwMode="auto">
          <a:xfrm>
            <a:off x="0" y="52149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ДЯКУЮ ЗА УВАГУ!</a:t>
            </a:r>
            <a:endParaRPr lang="ru-RU" b="1" dirty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214422"/>
            <a:ext cx="51435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dirty="0" smtClean="0">
                <a:solidFill>
                  <a:srgbClr val="0000FF"/>
                </a:solidFill>
                <a:latin typeface="Monotype Corsiva" pitchFamily="66" charset="0"/>
              </a:rPr>
              <a:t>Вірю в майбутнє твоє, Україно!</a:t>
            </a:r>
          </a:p>
          <a:p>
            <a:r>
              <a:rPr lang="uk-UA" sz="3000" b="1" dirty="0" smtClean="0">
                <a:solidFill>
                  <a:srgbClr val="0000FF"/>
                </a:solidFill>
                <a:latin typeface="Monotype Corsiva" pitchFamily="66" charset="0"/>
              </a:rPr>
              <a:t>В небо блакитне і жовті поля.</a:t>
            </a:r>
          </a:p>
          <a:p>
            <a:r>
              <a:rPr lang="uk-UA" sz="3000" b="1" dirty="0" smtClean="0">
                <a:solidFill>
                  <a:srgbClr val="0000FF"/>
                </a:solidFill>
                <a:latin typeface="Monotype Corsiva" pitchFamily="66" charset="0"/>
              </a:rPr>
              <a:t>Вірю в майбутнє  твоє, Батьківщино –</a:t>
            </a:r>
          </a:p>
          <a:p>
            <a:r>
              <a:rPr lang="uk-UA" sz="3000" b="1" dirty="0" smtClean="0">
                <a:solidFill>
                  <a:srgbClr val="0000FF"/>
                </a:solidFill>
                <a:latin typeface="Monotype Corsiva" pitchFamily="66" charset="0"/>
              </a:rPr>
              <a:t>Рідна, кохана, єдина земля!</a:t>
            </a:r>
            <a:endParaRPr lang="ru-RU" sz="3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76671"/>
            <a:ext cx="5400600" cy="8463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                                    </a:t>
            </a: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5728"/>
            <a:ext cx="5143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Хто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не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знає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свого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минулого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, той не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вартий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свого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майбутнього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.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Хто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не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шанує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видатних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людей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свого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народу, той сам не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гідний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пошани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. </a:t>
            </a:r>
            <a:endParaRPr lang="ru-RU" sz="30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r"/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М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.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Рильський</a:t>
            </a:r>
            <a:endParaRPr lang="ru-RU" sz="3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G:\имтссчмч\DSC_0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32" y="3228938"/>
            <a:ext cx="5464168" cy="362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артинки по запросу анимация желтая бабочка лети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643182"/>
            <a:ext cx="3322322" cy="3076471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анимация украина на прозрачном фоне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00042"/>
            <a:ext cx="1943100" cy="191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163124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43594969"/>
              </p:ext>
            </p:extLst>
          </p:nvPr>
        </p:nvGraphicFramePr>
        <p:xfrm>
          <a:off x="827584" y="-35719"/>
          <a:ext cx="7992888" cy="6201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україна на прозорому фоні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00025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Концепція</a:t>
            </a:r>
            <a:r>
              <a:rPr kumimoji="0" lang="uk-UA" sz="4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національно-патріотичного виховання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62" y="2857496"/>
            <a:ext cx="7772400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формування у особистості ціннісного ставлення до суспільства, держави та самої себе;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Відчуття</a:t>
            </a:r>
            <a:r>
              <a:rPr kumimoji="0" lang="uk-UA" sz="44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своєї належності до України, усвідомлення єдності власної долі з долею своєї країни;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4400" b="1" i="1" baseline="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Активної</a:t>
            </a: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 за формою та моральної за змістом , життєвої позиції.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28662" y="1357297"/>
            <a:ext cx="7929618" cy="171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Головною домінантною національно-патріотичного виховання дітей та молоді </a:t>
            </a:r>
            <a:r>
              <a:rPr lang="en-US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в </a:t>
            </a:r>
            <a:r>
              <a:rPr lang="uk-UA" sz="3200" b="1" i="1" dirty="0" err="1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Желаннівському</a:t>
            </a: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 НВК є: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Рабочий стол\Новая папка (2)\DSC_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86322"/>
            <a:ext cx="2714644" cy="180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Картинки по запросу україна на прозорому фон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03445" cy="21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00100" y="2857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Головна</a:t>
            </a:r>
            <a:r>
              <a:rPr kumimoji="0" lang="uk-UA" sz="6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мета 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00166" y="2214554"/>
            <a:ext cx="7929618" cy="2643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посилення національно-патріотичного виховання дітей та учнівської молоді;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г</a:t>
            </a:r>
            <a:r>
              <a:rPr lang="uk-UA" sz="3200" b="1" i="1" baseline="0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отовність</a:t>
            </a: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 до виконання громадянських і конституційних </a:t>
            </a:r>
            <a:r>
              <a:rPr lang="uk-UA" sz="3200" b="1" i="1" dirty="0" err="1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обовязків</a:t>
            </a: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 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у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спадкування  духовних надбань українського народу;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д</a:t>
            </a: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осягнення високої культури взаємин;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ф</a:t>
            </a:r>
            <a:r>
              <a:rPr kumimoji="0" lang="uk-UA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ормування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особистісних рис громадянина українського народу.   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G:\имтссчмч\DSC_0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928934"/>
            <a:ext cx="2467277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i="1" noProof="0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Девіз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6715172" cy="2112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Шматок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землі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,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ти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звешся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Україною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Ти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був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до нас.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Ти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будеш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0000FF"/>
                </a:solidFill>
                <a:latin typeface="Monotype Corsiva" pitchFamily="66" charset="0"/>
              </a:rPr>
              <a:t>після</a:t>
            </a: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 нас.</a:t>
            </a:r>
          </a:p>
          <a:p>
            <a:pPr algn="r">
              <a:lnSpc>
                <a:spcPct val="150000"/>
              </a:lnSpc>
            </a:pPr>
            <a:r>
              <a:rPr lang="ru-RU" sz="3000" b="1" dirty="0" smtClean="0">
                <a:solidFill>
                  <a:srgbClr val="0000FF"/>
                </a:solidFill>
                <a:latin typeface="Monotype Corsiva" pitchFamily="66" charset="0"/>
              </a:rPr>
              <a:t>Л. Костенко</a:t>
            </a:r>
            <a:endParaRPr lang="ru-RU" sz="3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7411" name="Picture 3" descr="G:\Новая папка (2)\DCIM\100NCD90\DSC_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000372"/>
            <a:ext cx="4287090" cy="284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Картинки по запросу україна понад ус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8478" y="0"/>
            <a:ext cx="272552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0335">
            <a:off x="6812525" y="4785279"/>
            <a:ext cx="1975328" cy="197532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4" name="Picture 2" descr="Картинки по запросу україна на прозорому фон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03445" cy="21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85728"/>
            <a:ext cx="82868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i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Виховні завдання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i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н</a:t>
            </a:r>
            <a:r>
              <a:rPr kumimoji="0" lang="uk-UA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аціонально-патріотичного</a:t>
            </a:r>
            <a:endParaRPr kumimoji="0" lang="uk-UA" sz="36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i="1" dirty="0" err="1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виховння</a:t>
            </a:r>
            <a:r>
              <a:rPr kumimoji="0" lang="uk-UA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2214554"/>
            <a:ext cx="7929618" cy="2643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прищеплення загальнолюдських духовних цінностей: цінності  людського життя, Добра, Краси, </a:t>
            </a:r>
            <a:r>
              <a:rPr kumimoji="0" lang="uk-UA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Справедоисвості</a:t>
            </a:r>
            <a:r>
              <a:rPr kumimoji="0" lang="uk-UA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32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виховання правової культури, поваги до Конституції України, Законів України, державної символіки – Герба. Прапора, Гімну України;</a:t>
            </a:r>
          </a:p>
        </p:txBody>
      </p:sp>
      <p:sp>
        <p:nvSpPr>
          <p:cNvPr id="21506" name="AutoShape 2" descr="Картинки по запросу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14382" y="1428736"/>
            <a:ext cx="7929618" cy="2643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0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с</a:t>
            </a:r>
            <a:r>
              <a:rPr kumimoji="0" lang="uk-UA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прияння</a:t>
            </a: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набуттю учнями соціального досвіду, успадкування духовних</a:t>
            </a:r>
            <a:r>
              <a:rPr kumimoji="0" lang="uk-UA" sz="3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та культурних надбань українського народу;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000" b="1" i="1" baseline="0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3000" b="1" i="1" baseline="0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формування</a:t>
            </a:r>
            <a:r>
              <a:rPr lang="uk-UA" sz="30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 мовної культури, оволодіння та вживання української мови як духовного коду нації: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0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ф</a:t>
            </a:r>
            <a:r>
              <a:rPr kumimoji="0" lang="uk-UA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ормування</a:t>
            </a:r>
            <a:r>
              <a:rPr kumimoji="0" lang="uk-UA" sz="3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духовних цінностей українського патріота: почуття патріотизму, національної свідомості, любові до українського народу, його історії , Української держави гордості за минуле та сучасне;</a:t>
            </a:r>
            <a:endParaRPr kumimoji="0" lang="ru-RU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481" name="Picture 1" descr="C:\Documents and Settings\Администратор\Рабочий стол\Новая папка (2)\DSC_0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8386">
            <a:off x="6696632" y="4600740"/>
            <a:ext cx="227475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Documents and Settings\Администратор\Рабочий стол\Новая папка (2)\DSC_0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14620"/>
            <a:ext cx="3858044" cy="256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7224" y="428604"/>
            <a:ext cx="7929618" cy="2643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0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в</a:t>
            </a:r>
            <a:r>
              <a:rPr kumimoji="0" lang="uk-UA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ідновлення</a:t>
            </a:r>
            <a:r>
              <a:rPr kumimoji="0" lang="uk-UA" sz="3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і шанування національної </a:t>
            </a:r>
            <a:r>
              <a:rPr kumimoji="0" lang="uk-UA" sz="30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памя</a:t>
            </a:r>
            <a:r>
              <a:rPr lang="en-US" sz="30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’</a:t>
            </a:r>
            <a:r>
              <a:rPr kumimoji="0" lang="uk-UA" sz="3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ті;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0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п</a:t>
            </a:r>
            <a:r>
              <a:rPr lang="uk-UA" sz="3000" b="1" i="1" baseline="0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ідтримання кращих рис української нації -  працелюбності. Прагнення до свободи, любові до природи та мистецтва, поваги</a:t>
            </a:r>
            <a:r>
              <a:rPr lang="uk-UA" sz="3000" b="1" i="1" dirty="0" smtClean="0">
                <a:solidFill>
                  <a:srgbClr val="002060"/>
                </a:solidFill>
                <a:latin typeface="Monotype Corsiva" pitchFamily="66" charset="0"/>
                <a:ea typeface="+mj-ea"/>
                <a:cs typeface="+mj-cs"/>
              </a:rPr>
              <a:t> до батьків та родини</a:t>
            </a:r>
            <a:endParaRPr kumimoji="0" lang="ru-RU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9458" name="Picture 2" descr="Картинки по запросу украї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62" y="4741737"/>
            <a:ext cx="3643338" cy="211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 t="6557" r="21017"/>
          <a:stretch>
            <a:fillRect/>
          </a:stretch>
        </p:blipFill>
        <p:spPr bwMode="auto">
          <a:xfrm>
            <a:off x="1142976" y="2857496"/>
            <a:ext cx="200527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кур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Конкурс</Template>
  <TotalTime>522</TotalTime>
  <Words>558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Конкурс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35</cp:revision>
  <dcterms:created xsi:type="dcterms:W3CDTF">2017-11-09T04:53:12Z</dcterms:created>
  <dcterms:modified xsi:type="dcterms:W3CDTF">2017-11-09T13:35:17Z</dcterms:modified>
</cp:coreProperties>
</file>