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18" Type="http://schemas.openxmlformats.org/officeDocument/2006/relationships/image" Target="../media/image3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9A92-E4F3-443F-A284-4BCADDBDB9CB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18" Type="http://schemas.openxmlformats.org/officeDocument/2006/relationships/oleObject" Target="../embeddings/oleObject29.bin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34.bin"/><Relationship Id="rId10" Type="http://schemas.openxmlformats.org/officeDocument/2006/relationships/oleObject" Target="../embeddings/oleObject21.bin"/><Relationship Id="rId19" Type="http://schemas.openxmlformats.org/officeDocument/2006/relationships/oleObject" Target="../embeddings/oleObject30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714348" y="1071546"/>
            <a:ext cx="6715172" cy="35004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«Людина под</a:t>
            </a:r>
            <a:r>
              <a:rPr lang="uk-UA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ібна</a:t>
            </a:r>
            <a:r>
              <a:rPr lang="uk-UA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 дробу: в знаменнику те, що вона думає про себе, а в чисельнику те, ким вона є насправді. Що більший знаменник, то менший діб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r"/>
            <a:r>
              <a: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Л.М.Толстой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642918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42910" y="3357562"/>
            <a:ext cx="7215238" cy="3214710"/>
            <a:chOff x="642910" y="3357562"/>
            <a:chExt cx="7215238" cy="3214710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642910" y="3357562"/>
              <a:ext cx="7215238" cy="3214710"/>
              <a:chOff x="642910" y="3357562"/>
              <a:chExt cx="7215238" cy="3214710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642910" y="3357562"/>
                <a:ext cx="7215238" cy="32147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uk-UA" sz="36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endParaRPr lang="ru-RU" sz="3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028" name="Object 4"/>
              <p:cNvGraphicFramePr>
                <a:graphicFrameLocks noChangeAspect="1"/>
              </p:cNvGraphicFramePr>
              <p:nvPr/>
            </p:nvGraphicFramePr>
            <p:xfrm>
              <a:off x="1000100" y="3857628"/>
              <a:ext cx="6851650" cy="1257300"/>
            </p:xfrm>
            <a:graphic>
              <a:graphicData uri="http://schemas.openxmlformats.org/presentationml/2006/ole">
                <p:oleObj spid="_x0000_s1028" name="Формула" r:id="rId3" imgW="2145960" imgH="393480" progId="Equation.3">
                  <p:embed/>
                </p:oleObj>
              </a:graphicData>
            </a:graphic>
          </p:graphicFrame>
        </p:grpSp>
        <p:sp>
          <p:nvSpPr>
            <p:cNvPr id="9" name="TextBox 8"/>
            <p:cNvSpPr txBox="1"/>
            <p:nvPr/>
          </p:nvSpPr>
          <p:spPr>
            <a:xfrm>
              <a:off x="642910" y="3357562"/>
              <a:ext cx="1293944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32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№38</a:t>
              </a:r>
              <a:r>
                <a:rPr lang="en-US" sz="32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uk-UA" sz="32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endParaRPr lang="ru-RU" sz="3200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571472" y="1428736"/>
            <a:ext cx="7215238" cy="1544650"/>
            <a:chOff x="571472" y="1428736"/>
            <a:chExt cx="7215238" cy="154465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71472" y="1428736"/>
              <a:ext cx="7215238" cy="1500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uk-UA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	</a:t>
              </a:r>
              <a:endParaRPr lang="ru-RU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Группа 11"/>
            <p:cNvGrpSpPr/>
            <p:nvPr/>
          </p:nvGrpSpPr>
          <p:grpSpPr>
            <a:xfrm>
              <a:off x="857224" y="1500174"/>
              <a:ext cx="6150003" cy="1473212"/>
              <a:chOff x="642910" y="1714488"/>
              <a:chExt cx="6150003" cy="1473212"/>
            </a:xfrm>
          </p:grpSpPr>
          <p:graphicFrame>
            <p:nvGraphicFramePr>
              <p:cNvPr id="5" name="Объект 4"/>
              <p:cNvGraphicFramePr>
                <a:graphicFrameLocks noChangeAspect="1"/>
              </p:cNvGraphicFramePr>
              <p:nvPr/>
            </p:nvGraphicFramePr>
            <p:xfrm>
              <a:off x="1928794" y="1857364"/>
              <a:ext cx="2027238" cy="1257300"/>
            </p:xfrm>
            <a:graphic>
              <a:graphicData uri="http://schemas.openxmlformats.org/presentationml/2006/ole">
                <p:oleObj spid="_x0000_s1026" name="Формула" r:id="rId4" imgW="634680" imgH="393480" progId="Equation.3">
                  <p:embed/>
                </p:oleObj>
              </a:graphicData>
            </a:graphic>
          </p:graphicFrame>
          <p:graphicFrame>
            <p:nvGraphicFramePr>
              <p:cNvPr id="1027" name="Object 3"/>
              <p:cNvGraphicFramePr>
                <a:graphicFrameLocks noChangeAspect="1"/>
              </p:cNvGraphicFramePr>
              <p:nvPr/>
            </p:nvGraphicFramePr>
            <p:xfrm>
              <a:off x="4806950" y="1928813"/>
              <a:ext cx="1985963" cy="1258887"/>
            </p:xfrm>
            <a:graphic>
              <a:graphicData uri="http://schemas.openxmlformats.org/presentationml/2006/ole">
                <p:oleObj spid="_x0000_s1027" name="Формула" r:id="rId5" imgW="622080" imgH="393480" progId="Equation.3">
                  <p:embed/>
                </p:oleObj>
              </a:graphicData>
            </a:graphic>
          </p:graphicFrame>
          <p:sp>
            <p:nvSpPr>
              <p:cNvPr id="10" name="TextBox 9"/>
              <p:cNvSpPr txBox="1"/>
              <p:nvPr/>
            </p:nvSpPr>
            <p:spPr>
              <a:xfrm>
                <a:off x="642910" y="1714488"/>
                <a:ext cx="1293944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3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№38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sz="3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ru-RU" sz="3200" dirty="0"/>
              </a:p>
            </p:txBody>
          </p:sp>
        </p:grpSp>
      </p:grp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071538" y="5214950"/>
          <a:ext cx="5311775" cy="1257300"/>
        </p:xfrm>
        <a:graphic>
          <a:graphicData uri="http://schemas.openxmlformats.org/presentationml/2006/ole">
            <p:oleObj spid="_x0000_s1029" name="Формула" r:id="rId6" imgW="16635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57158" y="428604"/>
            <a:ext cx="7572428" cy="2308324"/>
            <a:chOff x="428596" y="642918"/>
            <a:chExt cx="7572428" cy="2308324"/>
          </a:xfrm>
        </p:grpSpPr>
        <p:sp>
          <p:nvSpPr>
            <p:cNvPr id="4" name="TextBox 3"/>
            <p:cNvSpPr txBox="1"/>
            <p:nvPr/>
          </p:nvSpPr>
          <p:spPr>
            <a:xfrm>
              <a:off x="428596" y="642918"/>
              <a:ext cx="7572428" cy="23083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uk-UA" sz="3600" b="1" u="sng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Задача 1. </a:t>
              </a:r>
              <a:r>
                <a:rPr lang="uk-UA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Площа прямокутника дорівнює ,         а довжина однієї сторони -      . Знайдіть довжину другої  сторони.</a:t>
              </a:r>
              <a:endPara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Объект 4"/>
            <p:cNvGraphicFramePr>
              <a:graphicFrameLocks noChangeAspect="1"/>
            </p:cNvGraphicFramePr>
            <p:nvPr/>
          </p:nvGraphicFramePr>
          <p:xfrm>
            <a:off x="2786050" y="1142984"/>
            <a:ext cx="642942" cy="800589"/>
          </p:xfrm>
          <a:graphic>
            <a:graphicData uri="http://schemas.openxmlformats.org/presentationml/2006/ole">
              <p:oleObj spid="_x0000_s15362" name="Формула" r:id="rId3" imgW="330120" imgH="393480" progId="Equation.3">
                <p:embed/>
              </p:oleObj>
            </a:graphicData>
          </a:graphic>
        </p:graphicFrame>
        <p:graphicFrame>
          <p:nvGraphicFramePr>
            <p:cNvPr id="15363" name="Object 3"/>
            <p:cNvGraphicFramePr>
              <a:graphicFrameLocks noChangeAspect="1"/>
            </p:cNvGraphicFramePr>
            <p:nvPr/>
          </p:nvGraphicFramePr>
          <p:xfrm>
            <a:off x="2620963" y="1785938"/>
            <a:ext cx="542925" cy="800100"/>
          </p:xfrm>
          <a:graphic>
            <a:graphicData uri="http://schemas.openxmlformats.org/presentationml/2006/ole">
              <p:oleObj spid="_x0000_s15363" name="Формула" r:id="rId4" imgW="279360" imgH="393480" progId="Equation.3">
                <p:embed/>
              </p:oleObj>
            </a:graphicData>
          </a:graphic>
        </p:graphicFrame>
      </p:grpSp>
      <p:grpSp>
        <p:nvGrpSpPr>
          <p:cNvPr id="15" name="Группа 14"/>
          <p:cNvGrpSpPr/>
          <p:nvPr/>
        </p:nvGrpSpPr>
        <p:grpSpPr>
          <a:xfrm>
            <a:off x="500034" y="4786322"/>
            <a:ext cx="7572428" cy="1754326"/>
            <a:chOff x="428596" y="4429132"/>
            <a:chExt cx="7572428" cy="1754326"/>
          </a:xfrm>
        </p:grpSpPr>
        <p:sp>
          <p:nvSpPr>
            <p:cNvPr id="8" name="TextBox 7"/>
            <p:cNvSpPr txBox="1"/>
            <p:nvPr/>
          </p:nvSpPr>
          <p:spPr>
            <a:xfrm>
              <a:off x="428596" y="4429132"/>
              <a:ext cx="7572428" cy="17543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uk-UA" sz="3600" b="1" u="sng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Задача 2.</a:t>
              </a:r>
              <a:r>
                <a:rPr lang="uk-UA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За       сухарів </a:t>
              </a:r>
              <a:r>
                <a:rPr lang="uk-UA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заплатили           </a:t>
              </a:r>
              <a:endPara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Скільки коштує 1 кг сухарів?          </a:t>
              </a:r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3000364" y="4429132"/>
            <a:ext cx="652466" cy="842768"/>
          </p:xfrm>
          <a:graphic>
            <a:graphicData uri="http://schemas.openxmlformats.org/presentationml/2006/ole">
              <p:oleObj spid="_x0000_s15364" name="Формула" r:id="rId5" imgW="304560" imgH="393480" progId="Equation.3">
                <p:embed/>
              </p:oleObj>
            </a:graphicData>
          </a:graphic>
        </p:graphicFrame>
        <p:graphicFrame>
          <p:nvGraphicFramePr>
            <p:cNvPr id="10" name="Объект 9"/>
            <p:cNvGraphicFramePr>
              <a:graphicFrameLocks noChangeAspect="1"/>
            </p:cNvGraphicFramePr>
            <p:nvPr/>
          </p:nvGraphicFramePr>
          <p:xfrm>
            <a:off x="1357290" y="4929198"/>
            <a:ext cx="1164873" cy="839792"/>
          </p:xfrm>
          <a:graphic>
            <a:graphicData uri="http://schemas.openxmlformats.org/presentationml/2006/ole">
              <p:oleObj spid="_x0000_s15365" name="Формула" r:id="rId6" imgW="545760" imgH="393480" progId="Equation.3">
                <p:embed/>
              </p:oleObj>
            </a:graphicData>
          </a:graphic>
        </p:graphicFrame>
      </p:grpSp>
      <p:grpSp>
        <p:nvGrpSpPr>
          <p:cNvPr id="14" name="Группа 13"/>
          <p:cNvGrpSpPr/>
          <p:nvPr/>
        </p:nvGrpSpPr>
        <p:grpSpPr>
          <a:xfrm>
            <a:off x="428596" y="2857496"/>
            <a:ext cx="7572428" cy="1754326"/>
            <a:chOff x="428596" y="2857496"/>
            <a:chExt cx="7572428" cy="1754326"/>
          </a:xfrm>
        </p:grpSpPr>
        <p:sp>
          <p:nvSpPr>
            <p:cNvPr id="12" name="TextBox 11"/>
            <p:cNvSpPr txBox="1"/>
            <p:nvPr/>
          </p:nvSpPr>
          <p:spPr>
            <a:xfrm>
              <a:off x="428596" y="2857496"/>
              <a:ext cx="7572428" cy="17543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uk-UA" sz="3600" b="1" u="sng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Задача 3.</a:t>
              </a:r>
              <a:r>
                <a:rPr lang="uk-UA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З якою швидкістю повинен рухатися трактор, щоб пройти 15 км за  </a:t>
              </a:r>
              <a:endPara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3" name="Объект 12"/>
            <p:cNvGraphicFramePr>
              <a:graphicFrameLocks noChangeAspect="1"/>
            </p:cNvGraphicFramePr>
            <p:nvPr/>
          </p:nvGraphicFramePr>
          <p:xfrm>
            <a:off x="3929058" y="3929066"/>
            <a:ext cx="703266" cy="681289"/>
          </p:xfrm>
          <a:graphic>
            <a:graphicData uri="http://schemas.openxmlformats.org/presentationml/2006/ole">
              <p:oleObj spid="_x0000_s15366" name="Формула" r:id="rId7" imgW="40608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596" y="571480"/>
            <a:ext cx="7143800" cy="43577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Ділення</a:t>
            </a:r>
            <a:r>
              <a:rPr lang="uk-UA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звичайних дробів.</a:t>
            </a:r>
          </a:p>
          <a:p>
            <a:pPr algn="just"/>
            <a:r>
              <a:rPr lang="uk-UA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</a:t>
            </a:r>
            <a:r>
              <a: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засвоїти правила ділення звичайних дробів; сформувати вміння виконувати ділення мішаних чисел; розвивати математичне мовлення, увагу. 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642918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Актуалізація опорних знань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500034" y="1643050"/>
            <a:ext cx="7143800" cy="1857388"/>
            <a:chOff x="500034" y="1643050"/>
            <a:chExt cx="7143800" cy="18573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00034" y="1643050"/>
              <a:ext cx="7143800" cy="185738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42950" indent="-742950" algn="just">
                <a:buAutoNum type="arabicPeriod"/>
              </a:pPr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>
                <a:buAutoNum type="arabicPeriod"/>
              </a:pPr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r>
                <a:rPr lang="uk-UA" sz="36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1. Виконайте множення:</a:t>
              </a:r>
            </a:p>
            <a:p>
              <a:pPr marL="742950" indent="-742950" algn="just">
                <a:buAutoNum type="arabicPeriod"/>
              </a:pPr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Объект 6"/>
            <p:cNvGraphicFramePr>
              <a:graphicFrameLocks noChangeAspect="1"/>
            </p:cNvGraphicFramePr>
            <p:nvPr/>
          </p:nvGraphicFramePr>
          <p:xfrm>
            <a:off x="714348" y="2357430"/>
            <a:ext cx="1285884" cy="1049011"/>
          </p:xfrm>
          <a:graphic>
            <a:graphicData uri="http://schemas.openxmlformats.org/presentationml/2006/ole">
              <p:oleObj spid="_x0000_s16386" name="Формула" r:id="rId3" imgW="482400" imgH="393480" progId="Equation.3">
                <p:embed/>
              </p:oleObj>
            </a:graphicData>
          </a:graphic>
        </p:graphicFrame>
        <p:graphicFrame>
          <p:nvGraphicFramePr>
            <p:cNvPr id="8" name="Объект 7"/>
            <p:cNvGraphicFramePr>
              <a:graphicFrameLocks noChangeAspect="1"/>
            </p:cNvGraphicFramePr>
            <p:nvPr/>
          </p:nvGraphicFramePr>
          <p:xfrm>
            <a:off x="2571736" y="2428868"/>
            <a:ext cx="2143140" cy="977020"/>
          </p:xfrm>
          <a:graphic>
            <a:graphicData uri="http://schemas.openxmlformats.org/presentationml/2006/ole">
              <p:oleObj spid="_x0000_s16387" name="Формула" r:id="rId4" imgW="863280" imgH="393480" progId="Equation.3">
                <p:embed/>
              </p:oleObj>
            </a:graphicData>
          </a:graphic>
        </p:graphicFrame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5286380" y="2500306"/>
            <a:ext cx="1285884" cy="905964"/>
          </p:xfrm>
          <a:graphic>
            <a:graphicData uri="http://schemas.openxmlformats.org/presentationml/2006/ole">
              <p:oleObj spid="_x0000_s16388" name="Формула" r:id="rId5" imgW="558720" imgH="393480" progId="Equation.3">
                <p:embed/>
              </p:oleObj>
            </a:graphicData>
          </a:graphic>
        </p:graphicFrame>
      </p:grpSp>
      <p:grpSp>
        <p:nvGrpSpPr>
          <p:cNvPr id="14" name="Группа 13"/>
          <p:cNvGrpSpPr/>
          <p:nvPr/>
        </p:nvGrpSpPr>
        <p:grpSpPr>
          <a:xfrm>
            <a:off x="500034" y="4000504"/>
            <a:ext cx="7143800" cy="1857388"/>
            <a:chOff x="500034" y="4000504"/>
            <a:chExt cx="7143800" cy="1857388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00034" y="4000504"/>
              <a:ext cx="7143800" cy="185738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42950" indent="-742950" algn="just">
                <a:buAutoNum type="arabicPeriod"/>
              </a:pPr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>
                <a:buAutoNum type="arabicPeriod"/>
              </a:pPr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 algn="just"/>
              <a:r>
                <a:rPr lang="uk-UA" sz="36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2. Знайдіть число, обернене до даного: </a:t>
              </a:r>
            </a:p>
            <a:p>
              <a:pPr marL="742950" indent="-742950" algn="just">
                <a:buAutoNum type="arabicPeriod"/>
              </a:pPr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uk-UA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3" name="Объект 12"/>
            <p:cNvGraphicFramePr>
              <a:graphicFrameLocks noChangeAspect="1"/>
            </p:cNvGraphicFramePr>
            <p:nvPr/>
          </p:nvGraphicFramePr>
          <p:xfrm>
            <a:off x="3428992" y="4572008"/>
            <a:ext cx="2000264" cy="1127422"/>
          </p:xfrm>
          <a:graphic>
            <a:graphicData uri="http://schemas.openxmlformats.org/presentationml/2006/ole">
              <p:oleObj spid="_x0000_s16389" name="Формула" r:id="rId6" imgW="69840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/>
          <p:cNvGrpSpPr/>
          <p:nvPr/>
        </p:nvGrpSpPr>
        <p:grpSpPr>
          <a:xfrm>
            <a:off x="428596" y="500042"/>
            <a:ext cx="4643470" cy="5072098"/>
            <a:chOff x="285720" y="357166"/>
            <a:chExt cx="6072230" cy="6042607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285720" y="357166"/>
              <a:ext cx="3429024" cy="6042607"/>
              <a:chOff x="857224" y="285728"/>
              <a:chExt cx="3429024" cy="6042607"/>
            </a:xfrm>
          </p:grpSpPr>
          <p:grpSp>
            <p:nvGrpSpPr>
              <p:cNvPr id="29" name="Группа 28"/>
              <p:cNvGrpSpPr/>
              <p:nvPr/>
            </p:nvGrpSpPr>
            <p:grpSpPr>
              <a:xfrm>
                <a:off x="857224" y="285728"/>
                <a:ext cx="3429024" cy="3214710"/>
                <a:chOff x="2000232" y="1000108"/>
                <a:chExt cx="3500462" cy="3214710"/>
              </a:xfrm>
            </p:grpSpPr>
            <p:sp>
              <p:nvSpPr>
                <p:cNvPr id="2" name="Овал 1"/>
                <p:cNvSpPr/>
                <p:nvPr/>
              </p:nvSpPr>
              <p:spPr>
                <a:xfrm>
                  <a:off x="3143240" y="2071678"/>
                  <a:ext cx="1214446" cy="1071570"/>
                </a:xfrm>
                <a:prstGeom prst="ellipse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sz="4000" dirty="0" smtClean="0"/>
                    <a:t>2</a:t>
                  </a:r>
                  <a:endParaRPr lang="ru-RU" sz="4000" dirty="0"/>
                </a:p>
              </p:txBody>
            </p:sp>
            <p:grpSp>
              <p:nvGrpSpPr>
                <p:cNvPr id="11" name="Группа 10"/>
                <p:cNvGrpSpPr/>
                <p:nvPr/>
              </p:nvGrpSpPr>
              <p:grpSpPr>
                <a:xfrm>
                  <a:off x="3643306" y="1000108"/>
                  <a:ext cx="1214446" cy="1143008"/>
                  <a:chOff x="3643306" y="1000108"/>
                  <a:chExt cx="1214446" cy="1143008"/>
                </a:xfrm>
              </p:grpSpPr>
              <p:sp>
                <p:nvSpPr>
                  <p:cNvPr id="4" name="Овал 3"/>
                  <p:cNvSpPr/>
                  <p:nvPr/>
                </p:nvSpPr>
                <p:spPr>
                  <a:xfrm>
                    <a:off x="3643306" y="1000108"/>
                    <a:ext cx="1214446" cy="1143008"/>
                  </a:xfrm>
                  <a:prstGeom prst="ellips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graphicFrame>
                <p:nvGraphicFramePr>
                  <p:cNvPr id="10" name="Объект 9"/>
                  <p:cNvGraphicFramePr>
                    <a:graphicFrameLocks noChangeAspect="1"/>
                  </p:cNvGraphicFramePr>
                  <p:nvPr/>
                </p:nvGraphicFramePr>
                <p:xfrm>
                  <a:off x="4071934" y="1071546"/>
                  <a:ext cx="428628" cy="830467"/>
                </p:xfrm>
                <a:graphic>
                  <a:graphicData uri="http://schemas.openxmlformats.org/presentationml/2006/ole">
                    <p:oleObj spid="_x0000_s19458" name="Формула" r:id="rId3" imgW="203040" imgH="393480" progId="Equation.3">
                      <p:embed/>
                    </p:oleObj>
                  </a:graphicData>
                </a:graphic>
              </p:graphicFrame>
            </p:grpSp>
            <p:grpSp>
              <p:nvGrpSpPr>
                <p:cNvPr id="13" name="Группа 12"/>
                <p:cNvGrpSpPr/>
                <p:nvPr/>
              </p:nvGrpSpPr>
              <p:grpSpPr>
                <a:xfrm>
                  <a:off x="4286248" y="1785926"/>
                  <a:ext cx="1214446" cy="1143008"/>
                  <a:chOff x="4286248" y="1785926"/>
                  <a:chExt cx="1214446" cy="1143008"/>
                </a:xfrm>
              </p:grpSpPr>
              <p:sp>
                <p:nvSpPr>
                  <p:cNvPr id="5" name="Овал 4"/>
                  <p:cNvSpPr/>
                  <p:nvPr/>
                </p:nvSpPr>
                <p:spPr>
                  <a:xfrm>
                    <a:off x="4286248" y="1785926"/>
                    <a:ext cx="1214446" cy="1143008"/>
                  </a:xfrm>
                  <a:prstGeom prst="ellips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graphicFrame>
                <p:nvGraphicFramePr>
                  <p:cNvPr id="12" name="Объект 11"/>
                  <p:cNvGraphicFramePr>
                    <a:graphicFrameLocks noChangeAspect="1"/>
                  </p:cNvGraphicFramePr>
                  <p:nvPr/>
                </p:nvGraphicFramePr>
                <p:xfrm>
                  <a:off x="4643438" y="2000240"/>
                  <a:ext cx="484190" cy="750495"/>
                </p:xfrm>
                <a:graphic>
                  <a:graphicData uri="http://schemas.openxmlformats.org/presentationml/2006/ole">
                    <p:oleObj spid="_x0000_s19459" name="Формула" r:id="rId4" imgW="253800" imgH="393480" progId="Equation.3">
                      <p:embed/>
                    </p:oleObj>
                  </a:graphicData>
                </a:graphic>
              </p:graphicFrame>
            </p:grpSp>
            <p:grpSp>
              <p:nvGrpSpPr>
                <p:cNvPr id="16" name="Группа 15"/>
                <p:cNvGrpSpPr/>
                <p:nvPr/>
              </p:nvGrpSpPr>
              <p:grpSpPr>
                <a:xfrm>
                  <a:off x="4214810" y="2786058"/>
                  <a:ext cx="1214446" cy="1143008"/>
                  <a:chOff x="4214810" y="2786058"/>
                  <a:chExt cx="1214446" cy="1143008"/>
                </a:xfrm>
              </p:grpSpPr>
              <p:sp>
                <p:nvSpPr>
                  <p:cNvPr id="6" name="Овал 5"/>
                  <p:cNvSpPr/>
                  <p:nvPr/>
                </p:nvSpPr>
                <p:spPr>
                  <a:xfrm>
                    <a:off x="4214810" y="2786058"/>
                    <a:ext cx="1214446" cy="1143008"/>
                  </a:xfrm>
                  <a:prstGeom prst="ellips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aphicFrame>
                <p:nvGraphicFramePr>
                  <p:cNvPr id="14" name="Объект 13"/>
                  <p:cNvGraphicFramePr>
                    <a:graphicFrameLocks noChangeAspect="1"/>
                  </p:cNvGraphicFramePr>
                  <p:nvPr/>
                </p:nvGraphicFramePr>
                <p:xfrm>
                  <a:off x="4572000" y="2928934"/>
                  <a:ext cx="555628" cy="861223"/>
                </p:xfrm>
                <a:graphic>
                  <a:graphicData uri="http://schemas.openxmlformats.org/presentationml/2006/ole">
                    <p:oleObj spid="_x0000_s19460" name="Формула" r:id="rId5" imgW="253800" imgH="393480" progId="Equation.3">
                      <p:embed/>
                    </p:oleObj>
                  </a:graphicData>
                </a:graphic>
              </p:graphicFrame>
            </p:grpSp>
            <p:grpSp>
              <p:nvGrpSpPr>
                <p:cNvPr id="19" name="Группа 18"/>
                <p:cNvGrpSpPr/>
                <p:nvPr/>
              </p:nvGrpSpPr>
              <p:grpSpPr>
                <a:xfrm>
                  <a:off x="3357554" y="3071810"/>
                  <a:ext cx="1214446" cy="1143008"/>
                  <a:chOff x="3357554" y="3071810"/>
                  <a:chExt cx="1214446" cy="1143008"/>
                </a:xfrm>
              </p:grpSpPr>
              <p:sp>
                <p:nvSpPr>
                  <p:cNvPr id="9" name="Овал 8"/>
                  <p:cNvSpPr/>
                  <p:nvPr/>
                </p:nvSpPr>
                <p:spPr>
                  <a:xfrm>
                    <a:off x="3357554" y="3071810"/>
                    <a:ext cx="1214446" cy="1143008"/>
                  </a:xfrm>
                  <a:prstGeom prst="ellips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aphicFrame>
                <p:nvGraphicFramePr>
                  <p:cNvPr id="17" name="Объект 16"/>
                  <p:cNvGraphicFramePr>
                    <a:graphicFrameLocks noChangeAspect="1"/>
                  </p:cNvGraphicFramePr>
                  <p:nvPr/>
                </p:nvGraphicFramePr>
                <p:xfrm>
                  <a:off x="3500430" y="3429000"/>
                  <a:ext cx="714380" cy="519549"/>
                </p:xfrm>
                <a:graphic>
                  <a:graphicData uri="http://schemas.openxmlformats.org/presentationml/2006/ole">
                    <p:oleObj spid="_x0000_s19461" name="Формула" r:id="rId6" imgW="279360" imgH="203040" progId="Equation.3">
                      <p:embed/>
                    </p:oleObj>
                  </a:graphicData>
                </a:graphic>
              </p:graphicFrame>
            </p:grpSp>
            <p:grpSp>
              <p:nvGrpSpPr>
                <p:cNvPr id="22" name="Группа 21"/>
                <p:cNvGrpSpPr/>
                <p:nvPr/>
              </p:nvGrpSpPr>
              <p:grpSpPr>
                <a:xfrm>
                  <a:off x="2357422" y="2928934"/>
                  <a:ext cx="1214446" cy="1143008"/>
                  <a:chOff x="2357422" y="2928934"/>
                  <a:chExt cx="1214446" cy="1143008"/>
                </a:xfrm>
              </p:grpSpPr>
              <p:sp>
                <p:nvSpPr>
                  <p:cNvPr id="8" name="Овал 7"/>
                  <p:cNvSpPr/>
                  <p:nvPr/>
                </p:nvSpPr>
                <p:spPr>
                  <a:xfrm>
                    <a:off x="2357422" y="2928934"/>
                    <a:ext cx="1214446" cy="1143008"/>
                  </a:xfrm>
                  <a:prstGeom prst="ellips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aphicFrame>
                <p:nvGraphicFramePr>
                  <p:cNvPr id="20" name="Объект 19"/>
                  <p:cNvGraphicFramePr>
                    <a:graphicFrameLocks noChangeAspect="1"/>
                  </p:cNvGraphicFramePr>
                  <p:nvPr/>
                </p:nvGraphicFramePr>
                <p:xfrm>
                  <a:off x="2571736" y="3143248"/>
                  <a:ext cx="642942" cy="797248"/>
                </p:xfrm>
                <a:graphic>
                  <a:graphicData uri="http://schemas.openxmlformats.org/presentationml/2006/ole">
                    <p:oleObj spid="_x0000_s19462" name="Формула" r:id="rId7" imgW="317160" imgH="393480" progId="Equation.3">
                      <p:embed/>
                    </p:oleObj>
                  </a:graphicData>
                </a:graphic>
              </p:graphicFrame>
            </p:grpSp>
            <p:grpSp>
              <p:nvGrpSpPr>
                <p:cNvPr id="25" name="Группа 24"/>
                <p:cNvGrpSpPr/>
                <p:nvPr/>
              </p:nvGrpSpPr>
              <p:grpSpPr>
                <a:xfrm>
                  <a:off x="2000232" y="1928802"/>
                  <a:ext cx="1214446" cy="1143008"/>
                  <a:chOff x="2000232" y="1928802"/>
                  <a:chExt cx="1214446" cy="1143008"/>
                </a:xfrm>
              </p:grpSpPr>
              <p:sp>
                <p:nvSpPr>
                  <p:cNvPr id="7" name="Овал 6"/>
                  <p:cNvSpPr/>
                  <p:nvPr/>
                </p:nvSpPr>
                <p:spPr>
                  <a:xfrm>
                    <a:off x="2000232" y="1928802"/>
                    <a:ext cx="1214446" cy="1143008"/>
                  </a:xfrm>
                  <a:prstGeom prst="ellips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aphicFrame>
                <p:nvGraphicFramePr>
                  <p:cNvPr id="23" name="Объект 22"/>
                  <p:cNvGraphicFramePr>
                    <a:graphicFrameLocks noChangeAspect="1"/>
                  </p:cNvGraphicFramePr>
                  <p:nvPr/>
                </p:nvGraphicFramePr>
                <p:xfrm>
                  <a:off x="2285984" y="2214554"/>
                  <a:ext cx="571504" cy="681409"/>
                </p:xfrm>
                <a:graphic>
                  <a:graphicData uri="http://schemas.openxmlformats.org/presentationml/2006/ole">
                    <p:oleObj spid="_x0000_s19463" name="Формула" r:id="rId8" imgW="330120" imgH="393480" progId="Equation.3">
                      <p:embed/>
                    </p:oleObj>
                  </a:graphicData>
                </a:graphic>
              </p:graphicFrame>
            </p:grpSp>
            <p:grpSp>
              <p:nvGrpSpPr>
                <p:cNvPr id="28" name="Группа 27"/>
                <p:cNvGrpSpPr/>
                <p:nvPr/>
              </p:nvGrpSpPr>
              <p:grpSpPr>
                <a:xfrm>
                  <a:off x="2571736" y="1142984"/>
                  <a:ext cx="1214446" cy="1143008"/>
                  <a:chOff x="2571736" y="1142984"/>
                  <a:chExt cx="1214446" cy="1143008"/>
                </a:xfrm>
              </p:grpSpPr>
              <p:sp>
                <p:nvSpPr>
                  <p:cNvPr id="3" name="Овал 2"/>
                  <p:cNvSpPr/>
                  <p:nvPr/>
                </p:nvSpPr>
                <p:spPr>
                  <a:xfrm>
                    <a:off x="2571736" y="1142984"/>
                    <a:ext cx="1214446" cy="1143008"/>
                  </a:xfrm>
                  <a:prstGeom prst="ellipse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aphicFrame>
                <p:nvGraphicFramePr>
                  <p:cNvPr id="26" name="Объект 25"/>
                  <p:cNvGraphicFramePr>
                    <a:graphicFrameLocks noChangeAspect="1"/>
                  </p:cNvGraphicFramePr>
                  <p:nvPr/>
                </p:nvGraphicFramePr>
                <p:xfrm>
                  <a:off x="3000364" y="1214422"/>
                  <a:ext cx="428628" cy="885831"/>
                </p:xfrm>
                <a:graphic>
                  <a:graphicData uri="http://schemas.openxmlformats.org/presentationml/2006/ole">
                    <p:oleObj spid="_x0000_s19464" name="Формула" r:id="rId9" imgW="190440" imgH="393480" progId="Equation.3">
                      <p:embed/>
                    </p:oleObj>
                  </a:graphicData>
                </a:graphic>
              </p:graphicFrame>
            </p:grpSp>
          </p:grpSp>
          <p:sp>
            <p:nvSpPr>
              <p:cNvPr id="30" name="Полилиния 29"/>
              <p:cNvSpPr/>
              <p:nvPr/>
            </p:nvSpPr>
            <p:spPr>
              <a:xfrm>
                <a:off x="1928794" y="3214686"/>
                <a:ext cx="2213317" cy="3113649"/>
              </a:xfrm>
              <a:custGeom>
                <a:avLst/>
                <a:gdLst>
                  <a:gd name="connsiteX0" fmla="*/ 1615440 w 2213317"/>
                  <a:gd name="connsiteY0" fmla="*/ 0 h 3113649"/>
                  <a:gd name="connsiteX1" fmla="*/ 1995268 w 2213317"/>
                  <a:gd name="connsiteY1" fmla="*/ 1069145 h 3113649"/>
                  <a:gd name="connsiteX2" fmla="*/ 307145 w 2213317"/>
                  <a:gd name="connsiteY2" fmla="*/ 2799471 h 3113649"/>
                  <a:gd name="connsiteX3" fmla="*/ 152400 w 2213317"/>
                  <a:gd name="connsiteY3" fmla="*/ 2954216 h 31136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13317" h="3113649">
                    <a:moveTo>
                      <a:pt x="1615440" y="0"/>
                    </a:moveTo>
                    <a:cubicBezTo>
                      <a:pt x="1914378" y="301283"/>
                      <a:pt x="2213317" y="602567"/>
                      <a:pt x="1995268" y="1069145"/>
                    </a:cubicBezTo>
                    <a:cubicBezTo>
                      <a:pt x="1777219" y="1535723"/>
                      <a:pt x="614290" y="2485293"/>
                      <a:pt x="307145" y="2799471"/>
                    </a:cubicBezTo>
                    <a:cubicBezTo>
                      <a:pt x="0" y="3113649"/>
                      <a:pt x="76200" y="3033932"/>
                      <a:pt x="152400" y="2954216"/>
                    </a:cubicBezTo>
                  </a:path>
                </a:pathLst>
              </a:cu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4" name="Группа 33"/>
            <p:cNvGrpSpPr/>
            <p:nvPr/>
          </p:nvGrpSpPr>
          <p:grpSpPr>
            <a:xfrm>
              <a:off x="3428992" y="2928934"/>
              <a:ext cx="2928958" cy="1428760"/>
              <a:chOff x="3428992" y="2928934"/>
              <a:chExt cx="2928958" cy="1428760"/>
            </a:xfrm>
          </p:grpSpPr>
          <p:sp>
            <p:nvSpPr>
              <p:cNvPr id="32" name="Диагональная полоса 31"/>
              <p:cNvSpPr/>
              <p:nvPr/>
            </p:nvSpPr>
            <p:spPr>
              <a:xfrm>
                <a:off x="3428992" y="2928934"/>
                <a:ext cx="2928958" cy="1428760"/>
              </a:xfrm>
              <a:prstGeom prst="diagStrip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33" name="Объект 32"/>
              <p:cNvGraphicFramePr>
                <a:graphicFrameLocks noChangeAspect="1"/>
              </p:cNvGraphicFramePr>
              <p:nvPr/>
            </p:nvGraphicFramePr>
            <p:xfrm>
              <a:off x="4000496" y="3071810"/>
              <a:ext cx="857256" cy="885832"/>
            </p:xfrm>
            <a:graphic>
              <a:graphicData uri="http://schemas.openxmlformats.org/presentationml/2006/ole">
                <p:oleObj spid="_x0000_s19465" name="Формула" r:id="rId10" imgW="380880" imgH="393480" progId="Equation.3">
                  <p:embed/>
                </p:oleObj>
              </a:graphicData>
            </a:graphic>
          </p:graphicFrame>
        </p:grpSp>
        <p:grpSp>
          <p:nvGrpSpPr>
            <p:cNvPr id="38" name="Группа 37"/>
            <p:cNvGrpSpPr/>
            <p:nvPr/>
          </p:nvGrpSpPr>
          <p:grpSpPr>
            <a:xfrm>
              <a:off x="1281507" y="3571176"/>
              <a:ext cx="1218791" cy="1948867"/>
              <a:chOff x="1281507" y="3571176"/>
              <a:chExt cx="1218791" cy="1948867"/>
            </a:xfrm>
          </p:grpSpPr>
          <p:sp>
            <p:nvSpPr>
              <p:cNvPr id="36" name="Диагональная полоса 35"/>
              <p:cNvSpPr/>
              <p:nvPr/>
            </p:nvSpPr>
            <p:spPr>
              <a:xfrm rot="13823596">
                <a:off x="853744" y="3998939"/>
                <a:ext cx="1948867" cy="1093342"/>
              </a:xfrm>
              <a:prstGeom prst="diagStrip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37" name="Объект 36"/>
              <p:cNvGraphicFramePr>
                <a:graphicFrameLocks noChangeAspect="1"/>
              </p:cNvGraphicFramePr>
              <p:nvPr/>
            </p:nvGraphicFramePr>
            <p:xfrm>
              <a:off x="1285852" y="4429132"/>
              <a:ext cx="1214446" cy="766900"/>
            </p:xfrm>
            <a:graphic>
              <a:graphicData uri="http://schemas.openxmlformats.org/presentationml/2006/ole">
                <p:oleObj spid="_x0000_s19466" name="Формула" r:id="rId11" imgW="571320" imgH="393480" progId="Equation.3">
                  <p:embed/>
                </p:oleObj>
              </a:graphicData>
            </a:graphic>
          </p:graphicFrame>
        </p:grpSp>
      </p:grpSp>
      <p:graphicFrame>
        <p:nvGraphicFramePr>
          <p:cNvPr id="40" name="Таблица 39"/>
          <p:cNvGraphicFramePr>
            <a:graphicFrameLocks noGrp="1"/>
          </p:cNvGraphicFramePr>
          <p:nvPr/>
        </p:nvGraphicFramePr>
        <p:xfrm>
          <a:off x="2643174" y="4286256"/>
          <a:ext cx="6095997" cy="1010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i="0" dirty="0" smtClean="0"/>
                        <a:t>А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0" dirty="0" smtClean="0"/>
                        <a:t>Ж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0" dirty="0" smtClean="0"/>
                        <a:t>Л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0" dirty="0" smtClean="0"/>
                        <a:t>И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0" dirty="0" smtClean="0"/>
                        <a:t>Г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0" dirty="0" smtClean="0"/>
                        <a:t>Д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0" dirty="0" smtClean="0"/>
                        <a:t>Р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0" dirty="0" smtClean="0"/>
                        <a:t>Ч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0" dirty="0" smtClean="0"/>
                        <a:t>А</a:t>
                      </a:r>
                      <a:endParaRPr lang="ru-RU" b="1" i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Объект 42"/>
          <p:cNvGraphicFramePr>
            <a:graphicFrameLocks noChangeAspect="1"/>
          </p:cNvGraphicFramePr>
          <p:nvPr/>
        </p:nvGraphicFramePr>
        <p:xfrm>
          <a:off x="2786050" y="4214818"/>
          <a:ext cx="428628" cy="696916"/>
        </p:xfrm>
        <a:graphic>
          <a:graphicData uri="http://schemas.openxmlformats.org/presentationml/2006/ole">
            <p:oleObj spid="_x0000_s19469" name="Формула" r:id="rId12" imgW="152280" imgH="393480" progId="Equation.3">
              <p:embed/>
            </p:oleObj>
          </a:graphicData>
        </a:graphic>
      </p:graphicFrame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6715140" y="4286256"/>
          <a:ext cx="608013" cy="696912"/>
        </p:xfrm>
        <a:graphic>
          <a:graphicData uri="http://schemas.openxmlformats.org/presentationml/2006/ole">
            <p:oleObj spid="_x0000_s19471" name="Формула" r:id="rId13" imgW="215640" imgH="393480" progId="Equation.3">
              <p:embed/>
            </p:oleObj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4054475" y="4286250"/>
          <a:ext cx="606425" cy="696913"/>
        </p:xfrm>
        <a:graphic>
          <a:graphicData uri="http://schemas.openxmlformats.org/presentationml/2006/ole">
            <p:oleObj spid="_x0000_s19472" name="Формула" r:id="rId14" imgW="215640" imgH="393480" progId="Equation.3">
              <p:embed/>
            </p:oleObj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5500694" y="4286256"/>
          <a:ext cx="428625" cy="696912"/>
        </p:xfrm>
        <a:graphic>
          <a:graphicData uri="http://schemas.openxmlformats.org/presentationml/2006/ole">
            <p:oleObj spid="_x0000_s19473" name="Формула" r:id="rId15" imgW="152280" imgH="393480" progId="Equation.3">
              <p:embed/>
            </p:oleObj>
          </a:graphicData>
        </a:graphic>
      </p:graphicFrame>
      <p:graphicFrame>
        <p:nvGraphicFramePr>
          <p:cNvPr id="19474" name="Object 18"/>
          <p:cNvGraphicFramePr>
            <a:graphicFrameLocks noChangeAspect="1"/>
          </p:cNvGraphicFramePr>
          <p:nvPr/>
        </p:nvGraphicFramePr>
        <p:xfrm>
          <a:off x="7448550" y="4286250"/>
          <a:ext cx="677863" cy="696913"/>
        </p:xfrm>
        <a:graphic>
          <a:graphicData uri="http://schemas.openxmlformats.org/presentationml/2006/ole">
            <p:oleObj spid="_x0000_s19474" name="Формула" r:id="rId16" imgW="241200" imgH="393480" progId="Equation.3">
              <p:embed/>
            </p:oleObj>
          </a:graphicData>
        </a:graphic>
      </p:graphicFrame>
      <p:graphicFrame>
        <p:nvGraphicFramePr>
          <p:cNvPr id="19475" name="Object 19"/>
          <p:cNvGraphicFramePr>
            <a:graphicFrameLocks noChangeAspect="1"/>
          </p:cNvGraphicFramePr>
          <p:nvPr/>
        </p:nvGraphicFramePr>
        <p:xfrm>
          <a:off x="8143875" y="4214813"/>
          <a:ext cx="571500" cy="696912"/>
        </p:xfrm>
        <a:graphic>
          <a:graphicData uri="http://schemas.openxmlformats.org/presentationml/2006/ole">
            <p:oleObj spid="_x0000_s19475" name="Формула" r:id="rId17" imgW="203040" imgH="393480" progId="Equation.3">
              <p:embed/>
            </p:oleObj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2643174" y="5572140"/>
            <a:ext cx="5357850" cy="857256"/>
            <a:chOff x="2714612" y="5715016"/>
            <a:chExt cx="5357850" cy="857256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2714612" y="5715016"/>
              <a:ext cx="5357850" cy="8572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uk-UA" dirty="0" smtClean="0"/>
                <a:t>8,  1,         ,            ,  32,  </a:t>
              </a:r>
              <a:endParaRPr lang="ru-RU" dirty="0"/>
            </a:p>
          </p:txBody>
        </p:sp>
        <p:grpSp>
          <p:nvGrpSpPr>
            <p:cNvPr id="52" name="Группа 51"/>
            <p:cNvGrpSpPr/>
            <p:nvPr/>
          </p:nvGrpSpPr>
          <p:grpSpPr>
            <a:xfrm>
              <a:off x="3428992" y="5715016"/>
              <a:ext cx="1108079" cy="768351"/>
              <a:chOff x="3357554" y="5715016"/>
              <a:chExt cx="1108079" cy="768351"/>
            </a:xfrm>
          </p:grpSpPr>
          <p:graphicFrame>
            <p:nvGraphicFramePr>
              <p:cNvPr id="19476" name="Object 20"/>
              <p:cNvGraphicFramePr>
                <a:graphicFrameLocks noChangeAspect="1"/>
              </p:cNvGraphicFramePr>
              <p:nvPr/>
            </p:nvGraphicFramePr>
            <p:xfrm>
              <a:off x="3357554" y="5715016"/>
              <a:ext cx="428625" cy="696912"/>
            </p:xfrm>
            <a:graphic>
              <a:graphicData uri="http://schemas.openxmlformats.org/presentationml/2006/ole">
                <p:oleObj spid="_x0000_s19476" name="Формула" r:id="rId18" imgW="152280" imgH="393480" progId="Equation.3">
                  <p:embed/>
                </p:oleObj>
              </a:graphicData>
            </a:graphic>
          </p:graphicFrame>
          <p:graphicFrame>
            <p:nvGraphicFramePr>
              <p:cNvPr id="19477" name="Object 21"/>
              <p:cNvGraphicFramePr>
                <a:graphicFrameLocks noChangeAspect="1"/>
              </p:cNvGraphicFramePr>
              <p:nvPr/>
            </p:nvGraphicFramePr>
            <p:xfrm>
              <a:off x="3857620" y="5786454"/>
              <a:ext cx="608013" cy="696913"/>
            </p:xfrm>
            <a:graphic>
              <a:graphicData uri="http://schemas.openxmlformats.org/presentationml/2006/ole">
                <p:oleObj spid="_x0000_s19477" name="Формула" r:id="rId19" imgW="215640" imgH="393480" progId="Equation.3">
                  <p:embed/>
                </p:oleObj>
              </a:graphicData>
            </a:graphic>
          </p:graphicFrame>
        </p:grpSp>
        <p:graphicFrame>
          <p:nvGraphicFramePr>
            <p:cNvPr id="19478" name="Object 22"/>
            <p:cNvGraphicFramePr>
              <a:graphicFrameLocks noChangeAspect="1"/>
            </p:cNvGraphicFramePr>
            <p:nvPr/>
          </p:nvGraphicFramePr>
          <p:xfrm>
            <a:off x="4929190" y="5786454"/>
            <a:ext cx="785818" cy="719980"/>
          </p:xfrm>
          <a:graphic>
            <a:graphicData uri="http://schemas.openxmlformats.org/presentationml/2006/ole">
              <p:oleObj spid="_x0000_s19478" name="Формула" r:id="rId20" imgW="215640" imgH="393480" progId="Equation.3">
                <p:embed/>
              </p:oleObj>
            </a:graphicData>
          </a:graphic>
        </p:graphicFrame>
        <p:graphicFrame>
          <p:nvGraphicFramePr>
            <p:cNvPr id="19479" name="Object 23"/>
            <p:cNvGraphicFramePr>
              <a:graphicFrameLocks noChangeAspect="1"/>
            </p:cNvGraphicFramePr>
            <p:nvPr/>
          </p:nvGraphicFramePr>
          <p:xfrm>
            <a:off x="5786446" y="5786454"/>
            <a:ext cx="428625" cy="696913"/>
          </p:xfrm>
          <a:graphic>
            <a:graphicData uri="http://schemas.openxmlformats.org/presentationml/2006/ole">
              <p:oleObj spid="_x0000_s19479" name="Формула" r:id="rId21" imgW="152280" imgH="393480" progId="Equation.3">
                <p:embed/>
              </p:oleObj>
            </a:graphicData>
          </a:graphic>
        </p:graphicFrame>
        <p:graphicFrame>
          <p:nvGraphicFramePr>
            <p:cNvPr id="19480" name="Object 24"/>
            <p:cNvGraphicFramePr>
              <a:graphicFrameLocks noChangeAspect="1"/>
            </p:cNvGraphicFramePr>
            <p:nvPr/>
          </p:nvGraphicFramePr>
          <p:xfrm>
            <a:off x="6357950" y="5786454"/>
            <a:ext cx="571500" cy="696912"/>
          </p:xfrm>
          <a:graphic>
            <a:graphicData uri="http://schemas.openxmlformats.org/presentationml/2006/ole">
              <p:oleObj spid="_x0000_s19480" name="Формула" r:id="rId22" imgW="203040" imgH="393480" progId="Equation.3">
                <p:embed/>
              </p:oleObj>
            </a:graphicData>
          </a:graphic>
        </p:graphicFrame>
        <p:graphicFrame>
          <p:nvGraphicFramePr>
            <p:cNvPr id="19481" name="Object 25"/>
            <p:cNvGraphicFramePr>
              <a:graphicFrameLocks noChangeAspect="1"/>
            </p:cNvGraphicFramePr>
            <p:nvPr/>
          </p:nvGraphicFramePr>
          <p:xfrm>
            <a:off x="7000892" y="5786454"/>
            <a:ext cx="677863" cy="696913"/>
          </p:xfrm>
          <a:graphic>
            <a:graphicData uri="http://schemas.openxmlformats.org/presentationml/2006/ole">
              <p:oleObj spid="_x0000_s19481" name="Формула" r:id="rId23" imgW="24120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7929618" cy="3714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Найбільшим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островом,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Джарилгач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острів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Каркінітській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затоці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Чорного моря.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Довжина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40 км.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складений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піщаних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порід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входить до складу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Херсонської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Картинки по запросу острів джарилга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000504"/>
            <a:ext cx="2743178" cy="25079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412" name="AutoShape 4" descr="Картинки по запросу острів джарилгач на карт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4" name="Picture 6" descr="Картинки по запросу джарилга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071942"/>
            <a:ext cx="4450587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857224" y="1428736"/>
            <a:ext cx="1071570" cy="10001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285984" y="1500174"/>
            <a:ext cx="4857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Урок сподобався і я все зрозумів</a:t>
            </a:r>
            <a:endParaRPr lang="ru-RU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3000372"/>
            <a:ext cx="1000132" cy="7858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357422" y="2857496"/>
            <a:ext cx="4857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Урок сподобався але в мене лишилися деякі питання</a:t>
            </a:r>
            <a:endParaRPr lang="ru-RU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928662" y="4357694"/>
            <a:ext cx="1357322" cy="1000132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00298" y="4429132"/>
            <a:ext cx="4857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Мені було не цікаво і я нічого не зрозумів</a:t>
            </a:r>
            <a:endParaRPr lang="ru-RU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3240" y="35716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Рефлексія</a:t>
            </a:r>
            <a:endParaRPr lang="ru-RU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857232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Домашнє завдання</a:t>
            </a:r>
            <a:endParaRPr lang="ru-RU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2214554"/>
            <a:ext cx="63579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§17 </a:t>
            </a:r>
            <a:r>
              <a:rPr lang="ru-RU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опрацювати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   </a:t>
            </a:r>
          </a:p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 395, 397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210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26</cp:revision>
  <dcterms:created xsi:type="dcterms:W3CDTF">2014-07-09T08:33:20Z</dcterms:created>
  <dcterms:modified xsi:type="dcterms:W3CDTF">2017-11-09T01:46:54Z</dcterms:modified>
</cp:coreProperties>
</file>