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4" r:id="rId3"/>
    <p:sldId id="312" r:id="rId4"/>
    <p:sldId id="326" r:id="rId5"/>
    <p:sldId id="311" r:id="rId6"/>
    <p:sldId id="314" r:id="rId7"/>
    <p:sldId id="260" r:id="rId8"/>
    <p:sldId id="266" r:id="rId9"/>
    <p:sldId id="275" r:id="rId10"/>
    <p:sldId id="274" r:id="rId11"/>
    <p:sldId id="273" r:id="rId12"/>
    <p:sldId id="280" r:id="rId13"/>
    <p:sldId id="279" r:id="rId14"/>
    <p:sldId id="278" r:id="rId15"/>
    <p:sldId id="277" r:id="rId16"/>
    <p:sldId id="284" r:id="rId17"/>
    <p:sldId id="283" r:id="rId18"/>
    <p:sldId id="282" r:id="rId19"/>
    <p:sldId id="281" r:id="rId20"/>
    <p:sldId id="285" r:id="rId21"/>
    <p:sldId id="291" r:id="rId22"/>
    <p:sldId id="290" r:id="rId23"/>
    <p:sldId id="289" r:id="rId24"/>
    <p:sldId id="288" r:id="rId25"/>
    <p:sldId id="287" r:id="rId26"/>
    <p:sldId id="286" r:id="rId27"/>
    <p:sldId id="297" r:id="rId28"/>
    <p:sldId id="296" r:id="rId29"/>
    <p:sldId id="295" r:id="rId30"/>
    <p:sldId id="294" r:id="rId31"/>
    <p:sldId id="293" r:id="rId32"/>
    <p:sldId id="292" r:id="rId33"/>
    <p:sldId id="307" r:id="rId34"/>
    <p:sldId id="306" r:id="rId35"/>
    <p:sldId id="305" r:id="rId36"/>
    <p:sldId id="304" r:id="rId37"/>
    <p:sldId id="303" r:id="rId38"/>
    <p:sldId id="302" r:id="rId39"/>
    <p:sldId id="301" r:id="rId40"/>
    <p:sldId id="331" r:id="rId41"/>
    <p:sldId id="332" r:id="rId42"/>
    <p:sldId id="333" r:id="rId43"/>
    <p:sldId id="337" r:id="rId44"/>
    <p:sldId id="336" r:id="rId45"/>
    <p:sldId id="335" r:id="rId46"/>
    <p:sldId id="334" r:id="rId47"/>
    <p:sldId id="308" r:id="rId48"/>
    <p:sldId id="347" r:id="rId49"/>
    <p:sldId id="330" r:id="rId50"/>
    <p:sldId id="327" r:id="rId51"/>
    <p:sldId id="338" r:id="rId52"/>
    <p:sldId id="340" r:id="rId53"/>
    <p:sldId id="324" r:id="rId54"/>
    <p:sldId id="346" r:id="rId55"/>
    <p:sldId id="348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00FF"/>
    <a:srgbClr val="0099FF"/>
    <a:srgbClr val="FF0000"/>
    <a:srgbClr val="CC66FF"/>
    <a:srgbClr val="CC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65" autoAdjust="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B1D2F-8A14-4581-B437-3F4DBEB71AF6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E075-6B54-48BB-B84B-B24534D12B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0874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B1D2F-8A14-4581-B437-3F4DBEB71AF6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E075-6B54-48BB-B84B-B24534D12B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178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B1D2F-8A14-4581-B437-3F4DBEB71AF6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E075-6B54-48BB-B84B-B24534D12B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3798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B1D2F-8A14-4581-B437-3F4DBEB71AF6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E075-6B54-48BB-B84B-B24534D12B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2109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B1D2F-8A14-4581-B437-3F4DBEB71AF6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E075-6B54-48BB-B84B-B24534D12B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3849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B1D2F-8A14-4581-B437-3F4DBEB71AF6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E075-6B54-48BB-B84B-B24534D12B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7364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B1D2F-8A14-4581-B437-3F4DBEB71AF6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E075-6B54-48BB-B84B-B24534D12B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079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B1D2F-8A14-4581-B437-3F4DBEB71AF6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E075-6B54-48BB-B84B-B24534D12B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2838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B1D2F-8A14-4581-B437-3F4DBEB71AF6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E075-6B54-48BB-B84B-B24534D12B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38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B1D2F-8A14-4581-B437-3F4DBEB71AF6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E075-6B54-48BB-B84B-B24534D12B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530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B1D2F-8A14-4581-B437-3F4DBEB71AF6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E075-6B54-48BB-B84B-B24534D12B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501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B1D2F-8A14-4581-B437-3F4DBEB71AF6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1E075-6B54-48BB-B84B-B24534D12B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094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Dell\Desktop\&#1089;&#1074;&#1103;&#1090;&#1086;\&#1042;&#1080;&#1082;&#1090;&#1086;&#1088;&#1080;&#1103;%20&#1043;&#1072;&#1083;&#1072;&#1084;&#1072;&#1075;&#1072;%20-%20&#1052;&#1080;%20&#1087;&#1077;&#1088;&#1096;&#1086;&#1082;&#1083;&#1072;&#1089;&#1085;&#1080;&#1082;&#1080;%20(minus).mp3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Dell\Desktop\&#1089;&#1074;&#1103;&#1090;&#1086;\&#1053;&#1072;&#1090;&#1072;&#1083;&#1110;&#1103;%20&#1052;&#1072;&#1081;%20-%20&#1041;&#1091;&#1082;&#1074;&#1072;&#1088;&#1080;&#1082;%20(minus)%20(1).mp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Dell\Desktop\&#1089;&#1074;&#1103;&#1090;&#1086;\&#1053;&#1072;&#1090;&#1072;&#1083;&#1100;&#1103;%20&#1040;&#1085;&#1090;&#1086;&#1085;&#1080;&#1082;%20-%20&#1055;&#1086;&#1089;&#1084;&#1110;&#1096;&#1082;&#1072;%20(minus).mp3" TargetMode="Externa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010" y="29344"/>
            <a:ext cx="915601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32181"/>
            <a:ext cx="7128792" cy="68258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4682" y="4221088"/>
            <a:ext cx="2602625" cy="2471629"/>
          </a:xfrm>
          <a:prstGeom prst="rect">
            <a:avLst/>
          </a:prstGeom>
        </p:spPr>
      </p:pic>
      <p:pic>
        <p:nvPicPr>
          <p:cNvPr id="11" name="Picture 2" descr="C:\Users\Dell\Desktop\6032553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844824"/>
            <a:ext cx="4680520" cy="1224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021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195736" y="2420888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ttp://chmag.ru/images/stories/Alfaviti/Rus1/russkiy-alfavit-v-kartinkah-bukva-g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96752"/>
            <a:ext cx="3384376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355976" y="1685749"/>
            <a:ext cx="417646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 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алявині у лісі</a:t>
            </a:r>
            <a:b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омоніли на 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орісі,</a:t>
            </a:r>
            <a:b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Потішались 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оробці —</a:t>
            </a:r>
            <a:b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аласливі стрибунці:</a:t>
            </a:r>
            <a:b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ралися, сміялися,</a:t>
            </a:r>
            <a:b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 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іллі 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ойдалися.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9459" name="Picture 3" descr="Результат пошуку зображень за запитом &quot;горобці малюно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149080"/>
            <a:ext cx="2857500" cy="1971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1" name="Picture 5" descr="Пов’язане зображенн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933056"/>
            <a:ext cx="1949202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3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irc_mi" descr="http://3.bp.blogspot.com/-dVIw8S9UfHY/UKzvDzYkKaI/AAAAAAAACEU/mq5qbAConX0/s1600/%D0%BC%D0%B0%D0%BB%D1%8E%D0%BD%D0%BE%D0%BA+%D0%B1%D1%83%D0%BA%D0%B2%D0%B0+%D2%9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08720"/>
            <a:ext cx="2880319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923928" y="1819584"/>
            <a:ext cx="48965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Ґ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ел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ґ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отів гусак весь ранок: 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—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Ґ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валт, про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ґ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авив я сніданок,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Бо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ґ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аздиня пізно встала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 довго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ґ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удзик пришивала.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Ґ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едзь від сміху впав із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ґ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анку —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Набив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ґ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улю спозаранку.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0483" name="Picture 3" descr="Результат пошуку зображень за запитом &quot;гусачок малюно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933056"/>
            <a:ext cx="2808312" cy="1931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Picture 5" descr="Пов’язане зображенн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4581128"/>
            <a:ext cx="1368152" cy="1361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ttp://t1.gstatic.com/images?q=tbn:ANd9GcQp0zsiUWGCSapra4201xWjYUxlA8dYCXykSc4Z4vXqn6RoNO2C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36712"/>
            <a:ext cx="345638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779912" y="1112921"/>
            <a:ext cx="518457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рібний 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ощик-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ивачок</a:t>
            </a:r>
            <a:b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Нам танцює гопачок.</a:t>
            </a:r>
            <a:b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ім, 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ерева і 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оріжки</a:t>
            </a:r>
            <a:b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опоміг помити трішки.</a:t>
            </a:r>
            <a:b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Ще й 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ля 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івчинки 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аринки</a:t>
            </a:r>
            <a:b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ощ залишив 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ві краплинки.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1509" name="Picture 5" descr="Результат пошуку зображень за запитом &quot;дощик малюно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869160"/>
            <a:ext cx="1584176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1" name="Picture 7" descr="Пов’язане зображенн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789040"/>
            <a:ext cx="407977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irc_mi" descr="http://chmag.ru/images/stories/Alfaviti/Rus1/russkiy-alfavit-v-kartinkah-bukva-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268760"/>
            <a:ext cx="3024336" cy="402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211960" y="1733410"/>
            <a:ext cx="42484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Страус </a:t>
            </a:r>
            <a:r>
              <a:rPr lang="uk-UA" sz="2000" b="1" dirty="0" smtClean="0">
                <a:solidFill>
                  <a:srgbClr val="681018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му —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ргійний,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гантний,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моційний.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тик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ту він охоч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Малюків навчити хоч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: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— На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кскурсії в савані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Будьт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ч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мні та охайні!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2531" name="Picture 3" descr="Результат пошуку зображень за запитом &quot;страус ему малюнок казковий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861048"/>
            <a:ext cx="3538364" cy="2314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D:\Навчання грамоти 1 клас\Конспект навчання грамоти 2 семестр\Урок 179\э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764704"/>
            <a:ext cx="3096344" cy="423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427984" y="1789120"/>
            <a:ext cx="388843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Нахвалявсь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нот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хидні: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—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вропе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ць я віднині! 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Буду я гриби збирати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 за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вро продавати.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Всяк з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нота лиш кепку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 за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вро — не купу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uk-UA" sz="13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3" descr="Результат пошуку зображень за запитом &quot;єнот малюно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32656"/>
            <a:ext cx="1752600" cy="1371601"/>
          </a:xfrm>
          <a:prstGeom prst="rect">
            <a:avLst/>
          </a:prstGeom>
          <a:noFill/>
        </p:spPr>
      </p:pic>
      <p:pic>
        <p:nvPicPr>
          <p:cNvPr id="23557" name="Picture 5" descr="Пов’язане зображенн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797152"/>
            <a:ext cx="2232248" cy="1224136"/>
          </a:xfrm>
          <a:prstGeom prst="rect">
            <a:avLst/>
          </a:prstGeom>
          <a:noFill/>
        </p:spPr>
      </p:pic>
      <p:pic>
        <p:nvPicPr>
          <p:cNvPr id="23559" name="Picture 7" descr="Результат пошуку зображень за запитом &quot;єнот малюнок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645024"/>
            <a:ext cx="3456383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irc_mi" descr="http://readik.ru/bukvy/jz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2656"/>
            <a:ext cx="320040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4499992" y="853854"/>
            <a:ext cx="424847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уриться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уравлик ду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 —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одна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абка з ним не дру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ить.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уравлику, не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урися,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Біля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абок не барися.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Глянь, у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уравленята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Мо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уть над лу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ком кру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ляти</a:t>
            </a:r>
            <a:r>
              <a:rPr kumimoji="0" lang="uk-UA" sz="13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9" name="Picture 3" descr="Пов’язане зображенн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429000"/>
            <a:ext cx="2952328" cy="3182888"/>
          </a:xfrm>
          <a:prstGeom prst="rect">
            <a:avLst/>
          </a:prstGeom>
          <a:noFill/>
        </p:spPr>
      </p:pic>
      <p:pic>
        <p:nvPicPr>
          <p:cNvPr id="24581" name="Picture 5" descr="Результат пошуку зображень за запитом &quot;журавель малюнок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077072"/>
            <a:ext cx="2520280" cy="2299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ttp://t0.gstatic.com/images?q=tbn:ANd9GcQhRL0HzNfWhpjGzU2Oh8qsd0QP7yyxq9oUYA-Efc3ZbTS1mTI5cw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48680"/>
            <a:ext cx="309634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4211960" y="1806723"/>
            <a:ext cx="43204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ійди,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іронько-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ірнице,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олотава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орянице,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авітай до нас в долину,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асіяй хоч на хвилину,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Бо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губились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айченятка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 не можуть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найти хатку.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5603" name="Picture 3" descr="Результат пошуку зображень за запитом &quot;ніч з зірками малюно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76672"/>
            <a:ext cx="2304256" cy="12961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 descr="Результат пошуку зображень за запитом &quot;зірочка малюнок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76672"/>
            <a:ext cx="1656184" cy="1152128"/>
          </a:xfrm>
          <a:prstGeom prst="rect">
            <a:avLst/>
          </a:prstGeom>
          <a:noFill/>
        </p:spPr>
      </p:pic>
      <p:pic>
        <p:nvPicPr>
          <p:cNvPr id="25609" name="Picture 9" descr="Результат пошуку зображень за запитом &quot;зайченята малюнок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4149080"/>
            <a:ext cx="1800200" cy="2304256"/>
          </a:xfrm>
          <a:prstGeom prst="rect">
            <a:avLst/>
          </a:prstGeom>
          <a:noFill/>
        </p:spPr>
      </p:pic>
      <p:pic>
        <p:nvPicPr>
          <p:cNvPr id="25611" name="Picture 11" descr="Пов’язане зображенн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4077072"/>
            <a:ext cx="1584175" cy="22322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ttp://t2.gstatic.com/images?q=tbn:ANd9GcTKpJbKvvSCbWvR_PfBvJMrdlRy5OUBL0ux3YH-3YGgmdDjmsfhr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00808"/>
            <a:ext cx="31432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4788024" y="1099067"/>
            <a:ext cx="41044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Через н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і луг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Скаче кон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 — 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-г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-г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!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, як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й! 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, як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й!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 шв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дк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й, і прудк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й!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, гр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васт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й, схамен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ся,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Відпоч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зуп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ся.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6627" name="Picture 3" descr="Пов’язане зображенн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140968"/>
            <a:ext cx="4211960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irc_mi" descr="http://newsoftek.at.ua/c/cifru/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36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139952" y="1573096"/>
            <a:ext cx="41764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ниться,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скриться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й: 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 л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ловий, б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лий,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син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Вс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 малює в подарунок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Дивовижний в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зерунок: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Цв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 акац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ї, нарцис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в, 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жних л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 та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рис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7651" name="Picture 3" descr="Результат пошуку зображень за запитом &quot;іній малюно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789040"/>
            <a:ext cx="4176464" cy="2304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5" descr="Результат пошуку зображень за запитом &quot;іній малюнок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365104"/>
            <a:ext cx="2304256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irc_mi" descr="http://newsoftek.at.ua/c/cifru/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04664"/>
            <a:ext cx="28083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932040" y="709000"/>
            <a:ext cx="381642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Ї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жачиха з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ї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жаком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Ї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дуть бричкою лужком.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Назбирали в козубеньки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Сиро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ї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жки та опеньки.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Ї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хні діти — 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ї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жачата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—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Зустрічають маму й тата.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8677" name="Picture 5" descr="Результат пошуку зображень за запитом &quot;їжачиха з їжачком малюно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293097"/>
            <a:ext cx="3096344" cy="1872208"/>
          </a:xfrm>
          <a:prstGeom prst="rect">
            <a:avLst/>
          </a:prstGeom>
          <a:noFill/>
        </p:spPr>
      </p:pic>
      <p:pic>
        <p:nvPicPr>
          <p:cNvPr id="28679" name="Picture 7" descr="Пов’язане зображенн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068960"/>
            <a:ext cx="3456384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b="1" i="1" dirty="0" smtClean="0">
                <a:solidFill>
                  <a:srgbClr val="FF0066"/>
                </a:solidFill>
              </a:rPr>
              <a:t>Ми — </a:t>
            </a:r>
            <a:r>
              <a:rPr lang="ru-RU" b="1" i="1" dirty="0" err="1" smtClean="0">
                <a:solidFill>
                  <a:srgbClr val="FF0066"/>
                </a:solidFill>
              </a:rPr>
              <a:t>першокласники</a:t>
            </a:r>
            <a:r>
              <a:rPr lang="ru-RU" b="1" i="1" dirty="0" smtClean="0">
                <a:solidFill>
                  <a:srgbClr val="FF0066"/>
                </a:solidFill>
              </a:rPr>
              <a:t>,</a:t>
            </a:r>
            <a:br>
              <a:rPr lang="ru-RU" b="1" i="1" dirty="0" smtClean="0">
                <a:solidFill>
                  <a:srgbClr val="FF0066"/>
                </a:solidFill>
              </a:rPr>
            </a:br>
            <a:r>
              <a:rPr lang="ru-RU" b="1" i="1" dirty="0" err="1" smtClean="0">
                <a:solidFill>
                  <a:srgbClr val="FF0066"/>
                </a:solidFill>
              </a:rPr>
              <a:t>ми</a:t>
            </a:r>
            <a:r>
              <a:rPr lang="ru-RU" b="1" i="1" dirty="0" smtClean="0">
                <a:solidFill>
                  <a:srgbClr val="FF0066"/>
                </a:solidFill>
              </a:rPr>
              <a:t> — </a:t>
            </a:r>
            <a:r>
              <a:rPr lang="ru-RU" b="1" i="1" dirty="0" err="1" smtClean="0">
                <a:solidFill>
                  <a:srgbClr val="FF0066"/>
                </a:solidFill>
              </a:rPr>
              <a:t>однокласники</a:t>
            </a:r>
            <a:r>
              <a:rPr lang="ru-RU" b="1" i="1" dirty="0" smtClean="0">
                <a:solidFill>
                  <a:srgbClr val="FF0066"/>
                </a:solidFill>
              </a:rPr>
              <a:t>,</a:t>
            </a:r>
            <a:br>
              <a:rPr lang="ru-RU" b="1" i="1" dirty="0" smtClean="0">
                <a:solidFill>
                  <a:srgbClr val="FF0066"/>
                </a:solidFill>
              </a:rPr>
            </a:br>
            <a:r>
              <a:rPr lang="ru-RU" b="1" i="1" dirty="0" smtClean="0">
                <a:solidFill>
                  <a:srgbClr val="FF0066"/>
                </a:solidFill>
              </a:rPr>
              <a:t>о, як нам весело</a:t>
            </a:r>
            <a:br>
              <a:rPr lang="ru-RU" b="1" i="1" dirty="0" smtClean="0">
                <a:solidFill>
                  <a:srgbClr val="FF0066"/>
                </a:solidFill>
              </a:rPr>
            </a:br>
            <a:r>
              <a:rPr lang="ru-RU" b="1" i="1" dirty="0" smtClean="0">
                <a:solidFill>
                  <a:srgbClr val="FF0066"/>
                </a:solidFill>
              </a:rPr>
              <a:t>разом до </a:t>
            </a:r>
            <a:r>
              <a:rPr lang="ru-RU" b="1" i="1" dirty="0" err="1" smtClean="0">
                <a:solidFill>
                  <a:srgbClr val="FF0066"/>
                </a:solidFill>
              </a:rPr>
              <a:t>школи</a:t>
            </a:r>
            <a:r>
              <a:rPr lang="ru-RU" b="1" i="1" dirty="0" smtClean="0">
                <a:solidFill>
                  <a:srgbClr val="FF0066"/>
                </a:solidFill>
              </a:rPr>
              <a:t> </a:t>
            </a:r>
            <a:r>
              <a:rPr lang="ru-RU" b="1" i="1" dirty="0" err="1" smtClean="0">
                <a:solidFill>
                  <a:srgbClr val="FF0066"/>
                </a:solidFill>
              </a:rPr>
              <a:t>йти</a:t>
            </a:r>
            <a:r>
              <a:rPr lang="ru-RU" b="1" i="1" dirty="0" smtClean="0">
                <a:solidFill>
                  <a:srgbClr val="FF0066"/>
                </a:solidFill>
              </a:rPr>
              <a:t>.</a:t>
            </a:r>
            <a:endParaRPr lang="ru-RU" b="1" i="1" dirty="0">
              <a:solidFill>
                <a:srgbClr val="FF0066"/>
              </a:solidFill>
            </a:endParaRPr>
          </a:p>
        </p:txBody>
      </p:sp>
      <p:pic>
        <p:nvPicPr>
          <p:cNvPr id="4098" name="Picture 2" descr="C:\Users\Dell\Desktop\pp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124744"/>
            <a:ext cx="1296144" cy="1152128"/>
          </a:xfrm>
          <a:prstGeom prst="rect">
            <a:avLst/>
          </a:prstGeom>
          <a:noFill/>
        </p:spPr>
      </p:pic>
      <p:pic>
        <p:nvPicPr>
          <p:cNvPr id="9" name="Picture 3" descr="C:\Users\Dell\Desktop\Книга учител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780928"/>
            <a:ext cx="3209925" cy="3533775"/>
          </a:xfrm>
          <a:prstGeom prst="rect">
            <a:avLst/>
          </a:prstGeom>
          <a:noFill/>
        </p:spPr>
      </p:pic>
      <p:pic>
        <p:nvPicPr>
          <p:cNvPr id="4100" name="Picture 4" descr="Результат пошуку зображень за запитом &quot;загадки про шкільні предмети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58050" y="692696"/>
            <a:ext cx="1634430" cy="1752600"/>
          </a:xfrm>
          <a:prstGeom prst="rect">
            <a:avLst/>
          </a:prstGeom>
          <a:noFill/>
        </p:spPr>
      </p:pic>
      <p:pic>
        <p:nvPicPr>
          <p:cNvPr id="4102" name="Picture 6" descr="Результат пошуку зображень за запитом &quot;загадки про шкільні предмети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3140968"/>
            <a:ext cx="3888432" cy="2736304"/>
          </a:xfrm>
          <a:prstGeom prst="rect">
            <a:avLst/>
          </a:prstGeom>
          <a:noFill/>
        </p:spPr>
      </p:pic>
      <p:pic>
        <p:nvPicPr>
          <p:cNvPr id="12" name="Виктория Галамага - Ми першокласники (minu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1115616" y="54868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irc_mi" descr="http://readik.ru/bukvy/ik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76672"/>
            <a:ext cx="3114675" cy="430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3995936" y="636992"/>
            <a:ext cx="42484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! — гукає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осип, —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оржик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оду просить.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! Поранив плавничок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оржика круті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-синок.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Ні на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оту не злякався —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оржик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й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оду не боявся.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5843" name="Picture 3" descr="Результат пошуку зображень за запитом &quot;йорж малюно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140968"/>
            <a:ext cx="424847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5" name="Picture 5" descr="Результат пошуку зображень за запитом &quot;йорж малюнок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4869160"/>
            <a:ext cx="2448272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ttp://t1.gstatic.com/images?q=tbn:ANd9GcT0kj_uC1rMM3MJ1aNqK8gvJ-rFHhbwBStlv0sgch2zLdXHd6YZL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76672"/>
            <a:ext cx="3429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4572000" y="781008"/>
            <a:ext cx="41044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Під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алиною в садоч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іт дрімав у холодоч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атя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отика любила —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ашу з молоч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ом зварила.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Іди,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отику, до хати,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Будеш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ашу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уштувати.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9699" name="Picture 3" descr="Результат пошуку зображень за запитом &quot;котик казковий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581128"/>
            <a:ext cx="3528392" cy="1584176"/>
          </a:xfrm>
          <a:prstGeom prst="rect">
            <a:avLst/>
          </a:prstGeom>
          <a:noFill/>
        </p:spPr>
      </p:pic>
      <p:pic>
        <p:nvPicPr>
          <p:cNvPr id="29701" name="Picture 5" descr="Результат пошуку зображень за запитом &quot;котик казковий&quot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068960"/>
            <a:ext cx="3240360" cy="304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D:\Навчання грамоти 1 клас\Конспект навчання грамоти 1 клас\Урок 55\Л.png"/>
          <p:cNvPicPr/>
          <p:nvPr/>
        </p:nvPicPr>
        <p:blipFill>
          <a:blip r:embed="rId3" cstate="print"/>
          <a:srcRect t="43437"/>
          <a:stretch>
            <a:fillRect/>
          </a:stretch>
        </p:blipFill>
        <p:spPr bwMode="auto">
          <a:xfrm>
            <a:off x="1403648" y="908720"/>
            <a:ext cx="324036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4572000" y="672996"/>
            <a:ext cx="42484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ине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астівка над по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ем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Та ми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ується довко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а: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ісом,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угом і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анами,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Що прибра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ись квіточками.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Весе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 вона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іта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Пісню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ітечку співа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0723" name="Picture 3" descr="Пов’язане зображенн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140969"/>
            <a:ext cx="2993157" cy="2664296"/>
          </a:xfrm>
          <a:prstGeom prst="rect">
            <a:avLst/>
          </a:prstGeom>
          <a:noFill/>
        </p:spPr>
      </p:pic>
      <p:pic>
        <p:nvPicPr>
          <p:cNvPr id="30725" name="Picture 5" descr="Пов’язане зображенн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581128"/>
            <a:ext cx="2816349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D:\Навчання грамоти 1 клас\Конспект навчання грамоти 1 клас\Урок 39\буква М.jpg"/>
          <p:cNvPicPr/>
          <p:nvPr/>
        </p:nvPicPr>
        <p:blipFill>
          <a:blip r:embed="rId3" cstate="print"/>
          <a:srcRect t="11250" b="21249"/>
          <a:stretch>
            <a:fillRect/>
          </a:stretch>
        </p:blipFill>
        <p:spPr bwMode="auto">
          <a:xfrm>
            <a:off x="827584" y="1916832"/>
            <a:ext cx="3661023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4644008" y="1735805"/>
            <a:ext cx="396044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орозець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алює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альви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Для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ишка і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ирослави.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По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ережені с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ерічки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алює для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арічки.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оре, штор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і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оряка —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Для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иколки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алюка.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1747" name="Picture 3" descr="Результат пошуку зображень за запитом &quot;мальви малюно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48680"/>
            <a:ext cx="2619375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9" name="Picture 5" descr="Результат пошуку зображень за запитом &quot;моряк малюнок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933056"/>
            <a:ext cx="3528392" cy="2225402"/>
          </a:xfrm>
          <a:prstGeom prst="rect">
            <a:avLst/>
          </a:prstGeom>
          <a:noFill/>
        </p:spPr>
      </p:pic>
      <p:pic>
        <p:nvPicPr>
          <p:cNvPr id="31751" name="Picture 7" descr="Результат пошуку зображень за запитом &quot;дітки малюнок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476672"/>
            <a:ext cx="2667000" cy="10622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irc_mi" descr="http://chmag.ru/images/stories/Alfaviti/Rus1/russkiy-alfavit-v-kartinkah-bukva-n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836712"/>
            <a:ext cx="3028950" cy="406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4644008" y="1083815"/>
            <a:ext cx="403244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атомила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астя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іжки,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азбирала грибів трішки.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иточку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изала —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астя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ьці помагала.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 Різдво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аварить мама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ам варе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иків з грибами.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2775" name="Picture 7" descr="Результат пошуку зображень за запитом &quot;гриб малюно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933056"/>
            <a:ext cx="2232248" cy="2376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2777" name="Picture 9" descr="Результат пошуку зображень за запитом &quot;гриб клипарт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437112"/>
            <a:ext cx="1584176" cy="1944216"/>
          </a:xfrm>
          <a:prstGeom prst="rect">
            <a:avLst/>
          </a:prstGeom>
          <a:noFill/>
        </p:spPr>
      </p:pic>
      <p:pic>
        <p:nvPicPr>
          <p:cNvPr id="32779" name="Picture 11" descr="Пов’язане зображенн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429000"/>
            <a:ext cx="2232248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835696" y="2420888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irc_mi" descr="http://readik.ru/bukvy/o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836712"/>
            <a:ext cx="3528392" cy="475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788024" y="840788"/>
            <a:ext cx="388843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 г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ді у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ленки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гір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чки —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такенькі.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вались в х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чку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ксамит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вих лист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чків.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гір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чки пр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сять д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щик 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Принести в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диці г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рщик.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3795" name="Picture 3" descr="Результат пошуку зображень за запитом &quot;дівчинка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1" y="2996952"/>
            <a:ext cx="1944216" cy="2880320"/>
          </a:xfrm>
          <a:prstGeom prst="rect">
            <a:avLst/>
          </a:prstGeom>
          <a:noFill/>
        </p:spPr>
      </p:pic>
      <p:sp>
        <p:nvSpPr>
          <p:cNvPr id="33797" name="AutoShape 5" descr="Результат пошуку зображень за запитом &quot;огірочк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9" name="AutoShape 7" descr="Результат пошуку зображень за запитом &quot;огірочк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801" name="Picture 9" descr="Пов’язане зображенн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861048"/>
            <a:ext cx="2232248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irc_mi" descr="http://newsoftek.at.ua/c/BBYY/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124744"/>
            <a:ext cx="331236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4283968" y="709001"/>
            <a:ext cx="41764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ере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ілка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рилетіла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етруся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росила: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—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очастуй моїх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ташат,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Діточок-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ере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елят.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Наси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роса і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шениці, 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 с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ечу їм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аляниці</a:t>
            </a:r>
            <a:r>
              <a:rPr kumimoji="0" lang="uk-UA" sz="13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9" name="Picture 3" descr="Результат пошуку зображень за запитом &quot;перепілка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780929"/>
            <a:ext cx="2592288" cy="3384376"/>
          </a:xfrm>
          <a:prstGeom prst="rect">
            <a:avLst/>
          </a:prstGeom>
          <a:noFill/>
        </p:spPr>
      </p:pic>
      <p:pic>
        <p:nvPicPr>
          <p:cNvPr id="34821" name="Picture 5" descr="Результат пошуку зображень за запитом &quot;перепілка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509120"/>
            <a:ext cx="1932384" cy="15339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ttp://t1.gstatic.com/images?q=tbn:ANd9GcQqmVoM1OF9AOgXSqIQXU3opwIytj4Ya4Ag57K6pjKmT2_bG1Eh2w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04864"/>
            <a:ext cx="280831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4499992" y="873587"/>
            <a:ext cx="396044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озлилася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ічечка,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Як с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ібляста ст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ічечка.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Че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ез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ічку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адісно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Кольо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ова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айдуга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Пе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екинула місток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 ба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вистий </a:t>
            </a:r>
            <a:r>
              <a:rPr lang="uk-UA" sz="2000" dirty="0" smtClean="0">
                <a:solidFill>
                  <a:srgbClr val="681018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іжок</a:t>
            </a:r>
            <a:r>
              <a:rPr kumimoji="0" lang="uk-UA" sz="13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7" name="Picture 3" descr="Результат пошуку зображень за запитом &quot;веселка над річкою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068960"/>
            <a:ext cx="4248472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869" name="Picture 5" descr="Пов’язане зображенн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764704"/>
            <a:ext cx="2520280" cy="1224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irc_mi" descr="http://chmag.ru/images/stories/Alfaviti/Rus1/russkiy-alfavit-v-kartinkah-bukva-s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76672"/>
            <a:ext cx="318135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4427984" y="757029"/>
            <a:ext cx="42484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ніг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рібля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тий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ієть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нігом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тежка вкриєть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ойки,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нігурі,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инички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Пола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ують з годівнички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Про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о,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оняху зернята,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Що на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ипали малята.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7891" name="Picture 3" descr="Пов’язане зображенн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581128"/>
            <a:ext cx="3156942" cy="1633364"/>
          </a:xfrm>
          <a:prstGeom prst="rect">
            <a:avLst/>
          </a:prstGeom>
          <a:noFill/>
        </p:spPr>
      </p:pic>
      <p:pic>
        <p:nvPicPr>
          <p:cNvPr id="37893" name="Picture 5" descr="Результат пошуку зображень за запитом &quot;снігурі синички коло годівнички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581128"/>
            <a:ext cx="2664296" cy="1584176"/>
          </a:xfrm>
          <a:prstGeom prst="rect">
            <a:avLst/>
          </a:prstGeom>
          <a:noFill/>
        </p:spPr>
      </p:pic>
      <p:pic>
        <p:nvPicPr>
          <p:cNvPr id="37895" name="Picture 7" descr="Результат пошуку зображень за запитом &quot;снігурі синички біля годівнички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356992"/>
            <a:ext cx="1728192" cy="1152128"/>
          </a:xfrm>
          <a:prstGeom prst="rect">
            <a:avLst/>
          </a:prstGeom>
          <a:noFill/>
        </p:spPr>
      </p:pic>
      <p:pic>
        <p:nvPicPr>
          <p:cNvPr id="37897" name="Picture 9" descr="Результат пошуку зображень за запитом &quot;снігурі синички біля годівнички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2780928"/>
            <a:ext cx="2376264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ttp://t3.gstatic.com/images?q=tbn:ANd9GcT8VkC_w7eJi_eSBYSnFvgFDEWEnzVIpG7lPtXyxOnPUQUIT0d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340768"/>
            <a:ext cx="3076575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4572000" y="951155"/>
            <a:ext cx="410445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ихо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кала нічка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т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емна 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равам, кві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ам сни приємні.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аємнича,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емнокрила,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Хус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кою п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аша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зігріла.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ерпкий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ерен не дрімав,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емну нічку упізнав.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8915" name="AutoShape 3" descr="Результат пошуку зображень за запитом &quot;місяць на небі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7" name="AutoShape 5" descr="Результат пошуку зображень за запитом &quot;місяць на небі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19" name="Picture 7" descr="Результат пошуку зображень за запитом &quot;зірки малюно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73016"/>
            <a:ext cx="3384376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Dell\Desktop\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0"/>
            <a:ext cx="3115022" cy="3672408"/>
          </a:xfrm>
          <a:prstGeom prst="rect">
            <a:avLst/>
          </a:prstGeom>
          <a:noFill/>
        </p:spPr>
      </p:pic>
      <p:sp>
        <p:nvSpPr>
          <p:cNvPr id="3076" name="AutoShape 4" descr="Результат пошуку зображень за запитом &quot;мальвіна і буратін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Пов’язане зображенн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789040"/>
            <a:ext cx="2520280" cy="2651374"/>
          </a:xfrm>
          <a:prstGeom prst="rect">
            <a:avLst/>
          </a:prstGeom>
          <a:noFill/>
        </p:spPr>
      </p:pic>
      <p:sp>
        <p:nvSpPr>
          <p:cNvPr id="3080" name="AutoShape 8" descr="Результат пошуку зображень за запитом &quot;мальвіна і буратін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Пов’язане зображенн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573016"/>
            <a:ext cx="3672408" cy="2664296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274638"/>
            <a:ext cx="5472608" cy="3442394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Arial Black" pitchFamily="34" charset="0"/>
              </a:rPr>
              <a:t>Який чудовий </a:t>
            </a:r>
            <a:br>
              <a:rPr lang="uk-UA" sz="36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3600" b="1" dirty="0" smtClean="0">
                <a:solidFill>
                  <a:srgbClr val="002060"/>
                </a:solidFill>
                <a:latin typeface="Arial Black" pitchFamily="34" charset="0"/>
              </a:rPr>
              <a:t>день!</a:t>
            </a:r>
            <a:br>
              <a:rPr lang="uk-UA" sz="36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3600" b="1" dirty="0" smtClean="0">
                <a:solidFill>
                  <a:srgbClr val="002060"/>
                </a:solidFill>
                <a:latin typeface="Arial Black" pitchFamily="34" charset="0"/>
              </a:rPr>
              <a:t>Який чарівний день</a:t>
            </a:r>
            <a:r>
              <a:rPr lang="uk-UA" sz="6000" dirty="0" smtClean="0">
                <a:solidFill>
                  <a:srgbClr val="002060"/>
                </a:solidFill>
              </a:rPr>
              <a:t>!</a:t>
            </a:r>
            <a:endParaRPr lang="ru-RU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ttp://t2.gstatic.com/images?q=tbn:ANd9GcRDmXe700mbyQQWvkI1HLw1LVFJWuBOW4PntohKJPfUt0xPzMo0mw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060848"/>
            <a:ext cx="3257550" cy="443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4499992" y="804784"/>
            <a:ext cx="403244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сміхалася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стинка: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— Я — маленька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країнка,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досвіта вставала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Та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зори вишивала.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квітчала я х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стинк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Цвітом мак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та барвінк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9939" name="Picture 3" descr="Результат пошуку зображень за запитом &quot;українка  малюно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068960"/>
            <a:ext cx="4267200" cy="2952328"/>
          </a:xfrm>
          <a:prstGeom prst="rect">
            <a:avLst/>
          </a:prstGeom>
          <a:noFill/>
        </p:spPr>
      </p:pic>
      <p:pic>
        <p:nvPicPr>
          <p:cNvPr id="39943" name="Picture 7" descr="Результат пошуку зображень за запитом &quot;україночка і українець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76672"/>
            <a:ext cx="2752725" cy="1809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irc_mi" descr="http://te.zavantag.com/tw_files2/urls_72/7/d-6934/6934_html_1ef740cb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556792"/>
            <a:ext cx="3457575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4283968" y="961027"/>
            <a:ext cx="43204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Ф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лейту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ф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азан купив —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ф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ілармонію спішив: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— В задоволення мені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Звуки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ф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лейти чарівні,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ф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агота, й саксо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ф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она,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Скрипки, ар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ф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и, ксило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ф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она.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63" name="Picture 3" descr="Результат пошуку зображень за запитом &quot;фазан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996952"/>
            <a:ext cx="2486025" cy="1647825"/>
          </a:xfrm>
          <a:prstGeom prst="rect">
            <a:avLst/>
          </a:prstGeom>
          <a:noFill/>
        </p:spPr>
      </p:pic>
      <p:sp>
        <p:nvSpPr>
          <p:cNvPr id="40965" name="AutoShape 5" descr="Результат пошуку зображень за запитом &quot;ноти картинк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7" name="AutoShape 7" descr="Результат пошуку зображень за запитом &quot;ноти картинк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9" name="Picture 9" descr="Результат пошуку зображень за запитом &quot;ноти картинки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76672"/>
            <a:ext cx="3028950" cy="1224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71" name="AutoShape 11" descr="Результат пошуку зображень за запитом &quot;скрипка картинк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73" name="Picture 13" descr="Результат пошуку зображень за запитом &quot;скрипка картинки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797152"/>
            <a:ext cx="2448272" cy="1140025"/>
          </a:xfrm>
          <a:prstGeom prst="rect">
            <a:avLst/>
          </a:prstGeom>
          <a:noFill/>
        </p:spPr>
      </p:pic>
      <p:sp>
        <p:nvSpPr>
          <p:cNvPr id="40975" name="AutoShape 15" descr="Результат пошуку зображень за запитом &quot;флейта картинк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77" name="Picture 17" descr="Результат пошуку зображень за запитом &quot;флейта картинки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4797152"/>
            <a:ext cx="2088232" cy="1052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irc_mi" descr="http://readik.ru/bukvy/h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052736"/>
            <a:ext cx="300037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4572000" y="541442"/>
            <a:ext cx="41764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одить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уга-завірю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олодом 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апа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за ву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изувалась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уртовина: 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— Пу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ова моя перина. 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урделиця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атину 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Загорнула у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устину.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1987" name="Picture 3" descr="Результат пошуку зображень за запитом &quot;хатинка зимою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708920"/>
            <a:ext cx="4032448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irc_mi" descr="http://chmag.ru/images/stories/Alfaviti/Rus1/russkiy-alfavit-v-kartinkah-bukva-ts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08720"/>
            <a:ext cx="3024336" cy="423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4067944" y="925025"/>
            <a:ext cx="43204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віркотів малий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віркун —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Пра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ьовитий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окотун 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Про такий чарівний світ: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Про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ілющий липи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віт,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Про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итрини та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укерку,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 води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ю у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еберку.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3011" name="AutoShape 3" descr="Результат пошуку зображень за запитом &quot;цвіркун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3" name="AutoShape 5" descr="Результат пошуку зображень за запитом &quot;цвіркун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5" name="AutoShape 7" descr="Результат пошуку зображень за запитом &quot;цвіркун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7" name="Picture 9" descr="Результат пошуку зображень за запитом &quot;цвіркун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068960"/>
            <a:ext cx="3333750" cy="1371601"/>
          </a:xfrm>
          <a:prstGeom prst="rect">
            <a:avLst/>
          </a:prstGeom>
          <a:noFill/>
        </p:spPr>
      </p:pic>
      <p:pic>
        <p:nvPicPr>
          <p:cNvPr id="43019" name="Picture 11" descr="Результат пошуку зображень за запитом &quot;цукерка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581128"/>
            <a:ext cx="2571750" cy="1781176"/>
          </a:xfrm>
          <a:prstGeom prst="rect">
            <a:avLst/>
          </a:prstGeom>
          <a:noFill/>
        </p:spPr>
      </p:pic>
      <p:sp>
        <p:nvSpPr>
          <p:cNvPr id="43021" name="AutoShape 13" descr="Результат пошуку зображень за запитом &quot;цукерк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23" name="AutoShape 15" descr="Результат пошуку зображень за запитом &quot;цукерк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25" name="AutoShape 17" descr="Результат пошуку зображень за запитом &quot;цукерк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27" name="Picture 19" descr="Пов’язане зображенн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4653136"/>
            <a:ext cx="1428750" cy="1333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ttp://t1.gstatic.com/images?q=tbn:ANd9GcSu-nDNc0VUsQEiTgDI1LcQ3g2w6vkPwlVUsuGyZRMegnuH9XX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916832"/>
            <a:ext cx="3086100" cy="43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4427984" y="600988"/>
            <a:ext cx="43924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ванькувато тітка-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апля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ерез рі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ку 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алапа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Куди,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апле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епурненька,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им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икуєш так швиденько?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— Кли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айка гостювати —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Буде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аєм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астувати.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4037" name="Picture 5" descr="Пов’язане зображенн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780928"/>
            <a:ext cx="2808312" cy="3525516"/>
          </a:xfrm>
          <a:prstGeom prst="rect">
            <a:avLst/>
          </a:prstGeom>
          <a:noFill/>
        </p:spPr>
      </p:pic>
      <p:pic>
        <p:nvPicPr>
          <p:cNvPr id="44039" name="Picture 7" descr="Результат пошуку зображень за запитом &quot;чайка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76672"/>
            <a:ext cx="2376264" cy="1281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irc_mi" descr="http://pictures.ucoz.ru/_ph/3/2/75646482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276872"/>
            <a:ext cx="3726557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4572000" y="1007731"/>
            <a:ext cx="417646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Ш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пак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ш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ляхетний мандрував,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До ялинки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ш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лях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ш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укав.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Чув, що ме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ш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кають вгорі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Ш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анобливі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ш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ш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карі.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Поку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ш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тує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ш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пак-пта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ш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ина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Смачні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ш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ш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ок насінини.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5059" name="Picture 3" descr="Результат пошуку зображень за запитом &quot;шпак малюно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620688"/>
            <a:ext cx="2088232" cy="2160240"/>
          </a:xfrm>
          <a:prstGeom prst="rect">
            <a:avLst/>
          </a:prstGeom>
          <a:noFill/>
        </p:spPr>
      </p:pic>
      <p:pic>
        <p:nvPicPr>
          <p:cNvPr id="45061" name="Picture 5" descr="Результат пошуку зображень за запитом &quot;шишкарі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861048"/>
            <a:ext cx="3738786" cy="2276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irc_mi" descr="http://chmag.ru/images/stories/Alfaviti/Rus1/mini-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80728"/>
            <a:ext cx="352839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4499992" y="783295"/>
            <a:ext cx="41044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Щ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иро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щ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иглик у лі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щ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ині 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Щ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ебетав собі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щ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однини: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—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Щ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об нам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щ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едре літечко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Виростило житечко,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Щ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об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щ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асливий равлик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</a:t>
            </a:r>
            <a:b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Міг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щ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ипати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щ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авлик.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6083" name="AutoShape 3" descr="Результат пошуку зображень за запитом &quot;щигли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5" name="Picture 5" descr="Результат пошуку зображень за запитом &quot;щигли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2708920"/>
            <a:ext cx="1924050" cy="1368152"/>
          </a:xfrm>
          <a:prstGeom prst="rect">
            <a:avLst/>
          </a:prstGeom>
          <a:noFill/>
        </p:spPr>
      </p:pic>
      <p:sp>
        <p:nvSpPr>
          <p:cNvPr id="46087" name="AutoShape 7" descr="Результат пошуку зображень за запитом &quot;равли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9" name="AutoShape 9" descr="Результат пошуку зображень за запитом &quot;равли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91" name="AutoShape 11" descr="Результат пошуку зображень за запитом &quot;равлик малюно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93" name="Picture 13" descr="Результат пошуку зображень за запитом &quot;равлик малюнок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21088"/>
            <a:ext cx="2476500" cy="1847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420888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D:\Навчання грамоти 1 клас\Конспект навчання грамоти 1 клас\Урок 103\Ь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24744"/>
            <a:ext cx="2880320" cy="436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4067944" y="912504"/>
            <a:ext cx="48965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Дзен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ь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-дзелен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ь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цін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ь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-цвірін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ь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Ден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ь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-ден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ь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ок, тін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ь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-плетін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ь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Це знак м’якшення мален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ь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кий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Робит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ь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все таким м’якен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ь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ким.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Він до «ер» подібний трішки, 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Що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дріма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, задерши ніжку.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7107" name="Picture 3" descr="Результат пошуку зображень за запитом &quot;м'який зна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140968"/>
            <a:ext cx="2304256" cy="2232248"/>
          </a:xfrm>
          <a:prstGeom prst="rect">
            <a:avLst/>
          </a:prstGeom>
          <a:noFill/>
        </p:spPr>
      </p:pic>
      <p:pic>
        <p:nvPicPr>
          <p:cNvPr id="47109" name="Picture 5" descr="Результат пошуку зображень за запитом &quot;м'який знак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077072"/>
            <a:ext cx="1714500" cy="171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ttp://t3.gstatic.com/images?q=tbn:ANd9GcQWP0hkPB_Vt1sMr9r3NBtLEAIfa4zQE1gLnGDs1D9uGtCKLdWk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84784"/>
            <a:ext cx="3267075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4139952" y="471758"/>
            <a:ext cx="468052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Ю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рба веселих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ю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наків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Піймала вудко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ю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в’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ю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нів.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Взяли петрушку з р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ю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кзаків —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Зварили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ю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шку із в’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ю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нів. 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ю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ркоче коник: —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Ю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наки, 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 я скушту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ю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зал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ю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бки.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8131" name="Picture 3" descr="Результат пошуку зображень за запитом &quot;діти на рибалці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780928"/>
            <a:ext cx="3744416" cy="32327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ttp://t1.gstatic.com/images?q=tbn:ANd9GcQbrKWN4xXBLpWj1f_OK1cmOAHRlOIW345lWvHL3xHD2Emu1CYv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700808"/>
            <a:ext cx="3314700" cy="44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3851920" y="528980"/>
            <a:ext cx="48245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сен міс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ць-міс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ченько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Йде із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рмарку хутенько.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кнайшвидше шл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х долає,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 п’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так покупок має.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Купив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блук,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гід тато 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снозорим всім мал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там.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9155" name="Picture 3" descr="Пов’язане зображенн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708920"/>
            <a:ext cx="3384376" cy="3024336"/>
          </a:xfrm>
          <a:prstGeom prst="rect">
            <a:avLst/>
          </a:prstGeom>
          <a:noFill/>
        </p:spPr>
      </p:pic>
      <p:sp>
        <p:nvSpPr>
          <p:cNvPr id="49157" name="AutoShape 5" descr="Результат пошуку зображень за запитом &quot;ярмаро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159" name="Picture 7" descr="Результат пошуку зображень за запитом &quot;ярмарок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548680"/>
            <a:ext cx="2571750" cy="13669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Dell\Desktop\VipTalisman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</p:spPr>
      </p:pic>
      <p:pic>
        <p:nvPicPr>
          <p:cNvPr id="7" name="Наталія Май - Букварик (minus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555776" y="9807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267744" y="342900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Dell\Desktop\azbu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556792"/>
            <a:ext cx="6912768" cy="4320479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04856" cy="1786210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Arial Black" pitchFamily="34" charset="0"/>
              </a:rPr>
              <a:t> І АБЕТКА ВСЯ ТВОЯ – </a:t>
            </a:r>
            <a:br>
              <a:rPr lang="uk-UA" dirty="0" smtClean="0">
                <a:latin typeface="Arial Black" pitchFamily="34" charset="0"/>
              </a:rPr>
            </a:br>
            <a:r>
              <a:rPr lang="uk-UA" dirty="0" smtClean="0">
                <a:latin typeface="Arial Black" pitchFamily="34" charset="0"/>
              </a:rPr>
              <a:t>ЦЕ ВІНОК ВІД </a:t>
            </a:r>
            <a:r>
              <a:rPr lang="uk-UA" b="1" dirty="0" smtClean="0">
                <a:latin typeface="Arial Black" pitchFamily="34" charset="0"/>
              </a:rPr>
              <a:t>А</a:t>
            </a:r>
            <a:r>
              <a:rPr lang="uk-UA" dirty="0" smtClean="0">
                <a:latin typeface="Arial Black" pitchFamily="34" charset="0"/>
              </a:rPr>
              <a:t> ДО </a:t>
            </a:r>
            <a:r>
              <a:rPr lang="uk-UA" b="1" dirty="0" smtClean="0">
                <a:latin typeface="Arial Black" pitchFamily="34" charset="0"/>
              </a:rPr>
              <a:t>Я</a:t>
            </a:r>
            <a:endParaRPr lang="ru-RU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764704"/>
            <a:ext cx="4032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tx2"/>
                </a:solidFill>
              </a:rPr>
              <a:t>Що</a:t>
            </a:r>
            <a:r>
              <a:rPr lang="ru-RU" sz="2400" b="1" dirty="0" smtClean="0">
                <a:solidFill>
                  <a:schemeClr val="tx2"/>
                </a:solidFill>
              </a:rPr>
              <a:t> за хатка на </a:t>
            </a:r>
            <a:r>
              <a:rPr lang="ru-RU" sz="2400" b="1" dirty="0" err="1" smtClean="0">
                <a:solidFill>
                  <a:schemeClr val="tx2"/>
                </a:solidFill>
              </a:rPr>
              <a:t>узліссі</a:t>
            </a:r>
            <a:r>
              <a:rPr lang="ru-RU" sz="2400" b="1" dirty="0" smtClean="0">
                <a:solidFill>
                  <a:schemeClr val="tx2"/>
                </a:solidFill>
              </a:rPr>
              <a:t>?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Вся </a:t>
            </a:r>
            <a:r>
              <a:rPr lang="ru-RU" sz="2400" b="1" dirty="0" err="1" smtClean="0">
                <a:solidFill>
                  <a:schemeClr val="tx2"/>
                </a:solidFill>
              </a:rPr>
              <a:t>ворушиться</a:t>
            </a:r>
            <a:r>
              <a:rPr lang="ru-RU" sz="2400" b="1" dirty="0" smtClean="0">
                <a:solidFill>
                  <a:schemeClr val="tx2"/>
                </a:solidFill>
              </a:rPr>
              <a:t>, </a:t>
            </a:r>
            <a:r>
              <a:rPr lang="ru-RU" sz="2400" b="1" dirty="0" err="1" smtClean="0">
                <a:solidFill>
                  <a:schemeClr val="tx2"/>
                </a:solidFill>
              </a:rPr>
              <a:t>дрижить</a:t>
            </a:r>
            <a:r>
              <a:rPr lang="ru-RU" sz="2400" b="1" dirty="0" smtClean="0">
                <a:solidFill>
                  <a:schemeClr val="tx2"/>
                </a:solidFill>
              </a:rPr>
              <a:t>.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Де не </a:t>
            </a:r>
            <a:r>
              <a:rPr lang="ru-RU" sz="2400" b="1" dirty="0" err="1" smtClean="0">
                <a:solidFill>
                  <a:schemeClr val="tx2"/>
                </a:solidFill>
              </a:rPr>
              <a:t>взявсь</a:t>
            </a:r>
            <a:r>
              <a:rPr lang="ru-RU" sz="2400" b="1" dirty="0" smtClean="0">
                <a:solidFill>
                  <a:schemeClr val="tx2"/>
                </a:solidFill>
              </a:rPr>
              <a:t> кабан </a:t>
            </a:r>
            <a:r>
              <a:rPr lang="ru-RU" sz="2400" b="1" dirty="0" err="1" smtClean="0">
                <a:solidFill>
                  <a:schemeClr val="tx2"/>
                </a:solidFill>
              </a:rPr>
              <a:t>біжить</a:t>
            </a:r>
            <a:r>
              <a:rPr lang="ru-RU" sz="2400" b="1" dirty="0" smtClean="0">
                <a:solidFill>
                  <a:schemeClr val="tx2"/>
                </a:solidFill>
              </a:rPr>
              <a:t>.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Тут </a:t>
            </a:r>
            <a:r>
              <a:rPr lang="ru-RU" sz="2400" b="1" dirty="0" err="1" smtClean="0">
                <a:solidFill>
                  <a:schemeClr val="tx2"/>
                </a:solidFill>
              </a:rPr>
              <a:t>і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вовк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іде</a:t>
            </a:r>
            <a:r>
              <a:rPr lang="ru-RU" sz="2400" b="1" dirty="0" smtClean="0">
                <a:solidFill>
                  <a:schemeClr val="tx2"/>
                </a:solidFill>
              </a:rPr>
              <a:t>, </a:t>
            </a:r>
            <a:r>
              <a:rPr lang="ru-RU" sz="2400" b="1" dirty="0" err="1" smtClean="0">
                <a:solidFill>
                  <a:schemeClr val="tx2"/>
                </a:solidFill>
              </a:rPr>
              <a:t>й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ведмідь</a:t>
            </a:r>
            <a:r>
              <a:rPr lang="ru-RU" sz="2400" b="1" dirty="0" smtClean="0">
                <a:solidFill>
                  <a:schemeClr val="tx2"/>
                </a:solidFill>
              </a:rPr>
              <a:t>, 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Й </a:t>
            </a:r>
            <a:r>
              <a:rPr lang="ru-RU" sz="2400" b="1" dirty="0" err="1" smtClean="0">
                <a:solidFill>
                  <a:schemeClr val="tx2"/>
                </a:solidFill>
              </a:rPr>
              <a:t>кожен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хоче</a:t>
            </a:r>
            <a:r>
              <a:rPr lang="ru-RU" sz="2400" b="1" dirty="0" smtClean="0">
                <a:solidFill>
                  <a:schemeClr val="tx2"/>
                </a:solidFill>
              </a:rPr>
              <a:t> в </a:t>
            </a:r>
            <a:r>
              <a:rPr lang="ru-RU" sz="2400" b="1" dirty="0" err="1" smtClean="0">
                <a:solidFill>
                  <a:schemeClr val="tx2"/>
                </a:solidFill>
              </a:rPr>
              <a:t>хатці</a:t>
            </a:r>
            <a:r>
              <a:rPr lang="ru-RU" sz="2400" b="1" dirty="0" smtClean="0">
                <a:solidFill>
                  <a:schemeClr val="tx2"/>
                </a:solidFill>
              </a:rPr>
              <a:t> жить.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Так </a:t>
            </a:r>
            <a:r>
              <a:rPr lang="ru-RU" sz="2400" b="1" dirty="0" err="1" smtClean="0">
                <a:solidFill>
                  <a:schemeClr val="tx2"/>
                </a:solidFill>
              </a:rPr>
              <a:t>вже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тісно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їм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усім</a:t>
            </a:r>
            <a:r>
              <a:rPr lang="ru-RU" sz="2400" b="1" dirty="0" smtClean="0">
                <a:solidFill>
                  <a:schemeClr val="tx2"/>
                </a:solidFill>
              </a:rPr>
              <a:t>-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Ось-ось- ось </a:t>
            </a:r>
            <a:r>
              <a:rPr lang="ru-RU" sz="2400" b="1" dirty="0" err="1" smtClean="0">
                <a:solidFill>
                  <a:schemeClr val="tx2"/>
                </a:solidFill>
              </a:rPr>
              <a:t>порветься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дім</a:t>
            </a:r>
            <a:r>
              <a:rPr lang="ru-RU" sz="2400" b="1" dirty="0" smtClean="0">
                <a:solidFill>
                  <a:schemeClr val="tx2"/>
                </a:solidFill>
              </a:rPr>
              <a:t>.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err="1" smtClean="0">
                <a:solidFill>
                  <a:schemeClr val="tx2"/>
                </a:solidFill>
              </a:rPr>
              <a:t>Що</a:t>
            </a:r>
            <a:r>
              <a:rPr lang="ru-RU" sz="2400" b="1" dirty="0" smtClean="0">
                <a:solidFill>
                  <a:schemeClr val="tx2"/>
                </a:solidFill>
              </a:rPr>
              <a:t> за </a:t>
            </a:r>
            <a:r>
              <a:rPr lang="ru-RU" sz="2400" b="1" dirty="0" err="1" smtClean="0">
                <a:solidFill>
                  <a:schemeClr val="tx2"/>
                </a:solidFill>
              </a:rPr>
              <a:t>дім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такий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лежить</a:t>
            </a:r>
            <a:r>
              <a:rPr lang="ru-RU" sz="2400" b="1" dirty="0" smtClean="0">
                <a:solidFill>
                  <a:schemeClr val="tx2"/>
                </a:solidFill>
              </a:rPr>
              <a:t>,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І </a:t>
            </a:r>
            <a:r>
              <a:rPr lang="ru-RU" sz="2400" b="1" dirty="0" err="1" smtClean="0">
                <a:solidFill>
                  <a:schemeClr val="tx2"/>
                </a:solidFill>
              </a:rPr>
              <a:t>ворушиться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й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дрижить</a:t>
            </a:r>
            <a:r>
              <a:rPr lang="ru-RU" sz="2400" b="1" dirty="0" smtClean="0">
                <a:solidFill>
                  <a:schemeClr val="tx2"/>
                </a:solidFill>
              </a:rPr>
              <a:t>?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6" name="Picture 2" descr="Результат пошуку зображень за запитом &quot;рукавичка малюнок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933056"/>
            <a:ext cx="4186436" cy="2598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ransition advTm="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908720"/>
            <a:ext cx="45365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rgbClr val="FF0000"/>
                </a:solidFill>
              </a:rPr>
              <a:t>Сидить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півник</a:t>
            </a:r>
            <a:r>
              <a:rPr lang="ru-RU" sz="2800" dirty="0" smtClean="0">
                <a:solidFill>
                  <a:srgbClr val="FF0000"/>
                </a:solidFill>
              </a:rPr>
              <a:t> на </a:t>
            </a:r>
            <a:r>
              <a:rPr lang="ru-RU" sz="2800" dirty="0" err="1" smtClean="0">
                <a:solidFill>
                  <a:srgbClr val="FF0000"/>
                </a:solidFill>
              </a:rPr>
              <a:t>печі</a:t>
            </a:r>
            <a:r>
              <a:rPr lang="ru-RU" sz="2800" dirty="0" smtClean="0">
                <a:solidFill>
                  <a:srgbClr val="FF0000"/>
                </a:solidFill>
              </a:rPr>
              <a:t>,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err="1" smtClean="0">
                <a:solidFill>
                  <a:srgbClr val="FF0000"/>
                </a:solidFill>
              </a:rPr>
              <a:t>Їсть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смачненькі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калачі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Тут лисичка </a:t>
            </a:r>
            <a:r>
              <a:rPr lang="ru-RU" sz="2800" dirty="0" err="1" smtClean="0">
                <a:solidFill>
                  <a:srgbClr val="FF0000"/>
                </a:solidFill>
              </a:rPr>
              <a:t>прибігає</a:t>
            </a:r>
            <a:r>
              <a:rPr lang="ru-RU" sz="2800" dirty="0" smtClean="0">
                <a:solidFill>
                  <a:srgbClr val="FF0000"/>
                </a:solidFill>
              </a:rPr>
              <a:t>,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err="1" smtClean="0">
                <a:solidFill>
                  <a:srgbClr val="FF0000"/>
                </a:solidFill>
              </a:rPr>
              <a:t>Мерщій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півника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хапає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err="1" smtClean="0">
                <a:solidFill>
                  <a:srgbClr val="FF0000"/>
                </a:solidFill>
              </a:rPr>
              <a:t>Біжить</a:t>
            </a:r>
            <a:r>
              <a:rPr lang="ru-RU" sz="2800" dirty="0" smtClean="0">
                <a:solidFill>
                  <a:srgbClr val="FF0000"/>
                </a:solidFill>
              </a:rPr>
              <a:t> котик </a:t>
            </a:r>
            <a:r>
              <a:rPr lang="ru-RU" sz="2800" dirty="0" err="1" smtClean="0">
                <a:solidFill>
                  <a:srgbClr val="FF0000"/>
                </a:solidFill>
              </a:rPr>
              <a:t>рятувати</a:t>
            </a:r>
            <a:r>
              <a:rPr lang="ru-RU" sz="2800" dirty="0" smtClean="0">
                <a:solidFill>
                  <a:srgbClr val="FF0000"/>
                </a:solidFill>
              </a:rPr>
              <a:t>,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В </a:t>
            </a:r>
            <a:r>
              <a:rPr lang="ru-RU" sz="2800" dirty="0" err="1" smtClean="0">
                <a:solidFill>
                  <a:srgbClr val="FF0000"/>
                </a:solidFill>
              </a:rPr>
              <a:t>лисиці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півника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забрати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endParaRPr lang="ru-RU" sz="2400" dirty="0">
              <a:latin typeface="Arial Black" pitchFamily="34" charset="0"/>
            </a:endParaRPr>
          </a:p>
        </p:txBody>
      </p:sp>
      <p:pic>
        <p:nvPicPr>
          <p:cNvPr id="6" name="Picture 4" descr="Результат пошуку зображень за запитом &quot;котик та півник малюнок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924944"/>
            <a:ext cx="4255368" cy="3600400"/>
          </a:xfrm>
          <a:prstGeom prst="rect">
            <a:avLst/>
          </a:prstGeom>
          <a:noFill/>
        </p:spPr>
      </p:pic>
      <p:pic>
        <p:nvPicPr>
          <p:cNvPr id="7" name="Picture 6" descr="Результат пошуку зображень за запитом &quot;котик та півник малюно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861048"/>
            <a:ext cx="2592288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124744"/>
            <a:ext cx="44644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CC00FF"/>
                </a:solidFill>
              </a:rPr>
              <a:t>Знайшов</a:t>
            </a:r>
            <a:r>
              <a:rPr lang="ru-RU" sz="2800" b="1" dirty="0" smtClean="0">
                <a:solidFill>
                  <a:srgbClr val="CC00FF"/>
                </a:solidFill>
              </a:rPr>
              <a:t> </a:t>
            </a:r>
            <a:r>
              <a:rPr lang="ru-RU" sz="2800" b="1" dirty="0" err="1" smtClean="0">
                <a:solidFill>
                  <a:srgbClr val="CC00FF"/>
                </a:solidFill>
              </a:rPr>
              <a:t>півник</a:t>
            </a:r>
            <a:r>
              <a:rPr lang="ru-RU" sz="2800" b="1" dirty="0" smtClean="0">
                <a:solidFill>
                  <a:srgbClr val="CC00FF"/>
                </a:solidFill>
              </a:rPr>
              <a:t> колосок,</a:t>
            </a:r>
            <a:br>
              <a:rPr lang="ru-RU" sz="2800" b="1" dirty="0" smtClean="0">
                <a:solidFill>
                  <a:srgbClr val="CC00FF"/>
                </a:solidFill>
              </a:rPr>
            </a:br>
            <a:r>
              <a:rPr lang="ru-RU" sz="2800" b="1" dirty="0" err="1" smtClean="0">
                <a:solidFill>
                  <a:srgbClr val="CC00FF"/>
                </a:solidFill>
              </a:rPr>
              <a:t>Змолов</a:t>
            </a:r>
            <a:r>
              <a:rPr lang="ru-RU" sz="2800" b="1" dirty="0" smtClean="0">
                <a:solidFill>
                  <a:srgbClr val="CC00FF"/>
                </a:solidFill>
              </a:rPr>
              <a:t> </a:t>
            </a:r>
            <a:r>
              <a:rPr lang="ru-RU" sz="2800" b="1" dirty="0" err="1" smtClean="0">
                <a:solidFill>
                  <a:srgbClr val="CC00FF"/>
                </a:solidFill>
              </a:rPr>
              <a:t>борошна</a:t>
            </a:r>
            <a:r>
              <a:rPr lang="ru-RU" sz="2800" b="1" dirty="0" smtClean="0">
                <a:solidFill>
                  <a:srgbClr val="CC00FF"/>
                </a:solidFill>
              </a:rPr>
              <a:t> </a:t>
            </a:r>
            <a:r>
              <a:rPr lang="ru-RU" sz="2800" b="1" dirty="0" err="1" smtClean="0">
                <a:solidFill>
                  <a:srgbClr val="CC00FF"/>
                </a:solidFill>
              </a:rPr>
              <a:t>мішок</a:t>
            </a:r>
            <a:r>
              <a:rPr lang="ru-RU" sz="2800" b="1" dirty="0" smtClean="0">
                <a:solidFill>
                  <a:srgbClr val="CC00FF"/>
                </a:solidFill>
              </a:rPr>
              <a:t>.</a:t>
            </a:r>
            <a:br>
              <a:rPr lang="ru-RU" sz="2800" b="1" dirty="0" smtClean="0">
                <a:solidFill>
                  <a:srgbClr val="CC00FF"/>
                </a:solidFill>
              </a:rPr>
            </a:br>
            <a:r>
              <a:rPr lang="ru-RU" sz="2800" b="1" dirty="0" err="1" smtClean="0">
                <a:solidFill>
                  <a:srgbClr val="CC00FF"/>
                </a:solidFill>
              </a:rPr>
              <a:t>Спік</a:t>
            </a:r>
            <a:r>
              <a:rPr lang="ru-RU" sz="2800" b="1" dirty="0" smtClean="0">
                <a:solidFill>
                  <a:srgbClr val="CC00FF"/>
                </a:solidFill>
              </a:rPr>
              <a:t> </a:t>
            </a:r>
            <a:r>
              <a:rPr lang="ru-RU" sz="2800" b="1" dirty="0" err="1" smtClean="0">
                <a:solidFill>
                  <a:srgbClr val="CC00FF"/>
                </a:solidFill>
              </a:rPr>
              <a:t>негайно</a:t>
            </a:r>
            <a:r>
              <a:rPr lang="ru-RU" sz="2800" b="1" dirty="0" smtClean="0">
                <a:solidFill>
                  <a:srgbClr val="CC00FF"/>
                </a:solidFill>
              </a:rPr>
              <a:t> у </a:t>
            </a:r>
            <a:r>
              <a:rPr lang="ru-RU" sz="2800" b="1" dirty="0" err="1" smtClean="0">
                <a:solidFill>
                  <a:srgbClr val="CC00FF"/>
                </a:solidFill>
              </a:rPr>
              <a:t>печі</a:t>
            </a:r>
            <a:r>
              <a:rPr lang="ru-RU" sz="2800" b="1" dirty="0" smtClean="0">
                <a:solidFill>
                  <a:srgbClr val="CC00FF"/>
                </a:solidFill>
              </a:rPr>
              <a:t/>
            </a:r>
            <a:br>
              <a:rPr lang="ru-RU" sz="2800" b="1" dirty="0" smtClean="0">
                <a:solidFill>
                  <a:srgbClr val="CC00FF"/>
                </a:solidFill>
              </a:rPr>
            </a:br>
            <a:r>
              <a:rPr lang="ru-RU" sz="2800" b="1" dirty="0" err="1" smtClean="0">
                <a:solidFill>
                  <a:srgbClr val="CC00FF"/>
                </a:solidFill>
              </a:rPr>
              <a:t>Пиріжки</a:t>
            </a:r>
            <a:r>
              <a:rPr lang="ru-RU" sz="2800" b="1" dirty="0" smtClean="0">
                <a:solidFill>
                  <a:srgbClr val="CC00FF"/>
                </a:solidFill>
              </a:rPr>
              <a:t> та </a:t>
            </a:r>
            <a:r>
              <a:rPr lang="ru-RU" sz="2800" b="1" dirty="0" err="1" smtClean="0">
                <a:solidFill>
                  <a:srgbClr val="CC00FF"/>
                </a:solidFill>
              </a:rPr>
              <a:t>калачі</a:t>
            </a:r>
            <a:r>
              <a:rPr lang="ru-RU" sz="2800" b="1" dirty="0" smtClean="0">
                <a:solidFill>
                  <a:srgbClr val="CC00FF"/>
                </a:solidFill>
              </a:rPr>
              <a:t>.</a:t>
            </a:r>
            <a:br>
              <a:rPr lang="ru-RU" sz="2800" b="1" dirty="0" smtClean="0">
                <a:solidFill>
                  <a:srgbClr val="CC00FF"/>
                </a:solidFill>
              </a:rPr>
            </a:br>
            <a:r>
              <a:rPr lang="ru-RU" sz="2800" b="1" dirty="0" err="1" smtClean="0">
                <a:solidFill>
                  <a:srgbClr val="CC00FF"/>
                </a:solidFill>
              </a:rPr>
              <a:t>Мишенят</a:t>
            </a:r>
            <a:r>
              <a:rPr lang="ru-RU" sz="2800" b="1" dirty="0" smtClean="0">
                <a:solidFill>
                  <a:srgbClr val="CC00FF"/>
                </a:solidFill>
              </a:rPr>
              <a:t> не </a:t>
            </a:r>
            <a:r>
              <a:rPr lang="ru-RU" sz="2800" b="1" dirty="0" err="1" smtClean="0">
                <a:solidFill>
                  <a:srgbClr val="CC00FF"/>
                </a:solidFill>
              </a:rPr>
              <a:t>пригощав</a:t>
            </a:r>
            <a:r>
              <a:rPr lang="ru-RU" sz="2800" b="1" dirty="0" smtClean="0">
                <a:solidFill>
                  <a:srgbClr val="CC00FF"/>
                </a:solidFill>
              </a:rPr>
              <a:t>,</a:t>
            </a:r>
            <a:br>
              <a:rPr lang="ru-RU" sz="2800" b="1" dirty="0" smtClean="0">
                <a:solidFill>
                  <a:srgbClr val="CC00FF"/>
                </a:solidFill>
              </a:rPr>
            </a:br>
            <a:r>
              <a:rPr lang="ru-RU" sz="2800" b="1" dirty="0" err="1" smtClean="0">
                <a:solidFill>
                  <a:srgbClr val="CC00FF"/>
                </a:solidFill>
              </a:rPr>
              <a:t>Бо</a:t>
            </a:r>
            <a:r>
              <a:rPr lang="ru-RU" sz="2800" b="1" dirty="0" smtClean="0">
                <a:solidFill>
                  <a:srgbClr val="CC00FF"/>
                </a:solidFill>
              </a:rPr>
              <a:t> </a:t>
            </a:r>
            <a:r>
              <a:rPr lang="ru-RU" sz="2800" b="1" dirty="0" err="1" smtClean="0">
                <a:solidFill>
                  <a:srgbClr val="CC00FF"/>
                </a:solidFill>
              </a:rPr>
              <a:t>жоден</a:t>
            </a:r>
            <a:r>
              <a:rPr lang="ru-RU" sz="2800" b="1" dirty="0" smtClean="0">
                <a:solidFill>
                  <a:srgbClr val="CC00FF"/>
                </a:solidFill>
              </a:rPr>
              <a:t> </a:t>
            </a:r>
            <a:r>
              <a:rPr lang="ru-RU" sz="2800" b="1" dirty="0" err="1" smtClean="0">
                <a:solidFill>
                  <a:srgbClr val="CC00FF"/>
                </a:solidFill>
              </a:rPr>
              <a:t>з</a:t>
            </a:r>
            <a:r>
              <a:rPr lang="ru-RU" sz="2800" b="1" dirty="0" smtClean="0">
                <a:solidFill>
                  <a:srgbClr val="CC00FF"/>
                </a:solidFill>
              </a:rPr>
              <a:t> них не </a:t>
            </a:r>
            <a:r>
              <a:rPr lang="ru-RU" sz="2800" b="1" dirty="0" err="1" smtClean="0">
                <a:solidFill>
                  <a:srgbClr val="CC00FF"/>
                </a:solidFill>
              </a:rPr>
              <a:t>помагав</a:t>
            </a:r>
            <a:r>
              <a:rPr lang="ru-RU" sz="2800" b="1" dirty="0" smtClean="0"/>
              <a:t>.</a:t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6" name="Picture 2" descr="Результат пошуку зображень за запитом &quot;колосок малюнок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789040"/>
            <a:ext cx="4176464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764704"/>
            <a:ext cx="489654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Я – </a:t>
            </a:r>
            <a:r>
              <a:rPr lang="ru-RU" sz="3200" b="1" dirty="0" err="1" smtClean="0">
                <a:solidFill>
                  <a:srgbClr val="00B050"/>
                </a:solidFill>
              </a:rPr>
              <a:t>бичок-третячок</a:t>
            </a:r>
            <a:r>
              <a:rPr lang="ru-RU" sz="3200" b="1" dirty="0" smtClean="0">
                <a:solidFill>
                  <a:srgbClr val="00B050"/>
                </a:solidFill>
              </a:rPr>
              <a:t>,</a:t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 smtClean="0">
                <a:solidFill>
                  <a:srgbClr val="00B050"/>
                </a:solidFill>
              </a:rPr>
              <a:t>См</a:t>
            </a:r>
            <a:r>
              <a:rPr lang="uk-UA" sz="3200" b="1" dirty="0" smtClean="0">
                <a:solidFill>
                  <a:srgbClr val="00B050"/>
                </a:solidFill>
              </a:rPr>
              <a:t>о</a:t>
            </a:r>
            <a:r>
              <a:rPr lang="ru-RU" sz="3200" b="1" dirty="0" err="1" smtClean="0">
                <a:solidFill>
                  <a:srgbClr val="00B050"/>
                </a:solidFill>
              </a:rPr>
              <a:t>ляний</a:t>
            </a:r>
            <a:r>
              <a:rPr lang="ru-RU" sz="3200" b="1" dirty="0" smtClean="0">
                <a:solidFill>
                  <a:srgbClr val="00B050"/>
                </a:solidFill>
              </a:rPr>
              <a:t> в мене бочок.</a:t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 err="1" smtClean="0">
                <a:solidFill>
                  <a:srgbClr val="00B050"/>
                </a:solidFill>
              </a:rPr>
              <a:t>Із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соломи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дід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зробив</a:t>
            </a:r>
            <a:r>
              <a:rPr lang="ru-RU" sz="3200" b="1" dirty="0" smtClean="0">
                <a:solidFill>
                  <a:srgbClr val="00B050"/>
                </a:solidFill>
              </a:rPr>
              <a:t>,</a:t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 err="1" smtClean="0">
                <a:solidFill>
                  <a:srgbClr val="00B050"/>
                </a:solidFill>
              </a:rPr>
              <a:t>Бік</a:t>
            </a:r>
            <a:r>
              <a:rPr lang="ru-RU" sz="3200" b="1" dirty="0" smtClean="0">
                <a:solidFill>
                  <a:srgbClr val="00B050"/>
                </a:solidFill>
              </a:rPr>
              <a:t> смолою засмолив.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6" descr="Результат пошуку зображень за запитом &quot;соломяний бичок малюнок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12976"/>
            <a:ext cx="3826396" cy="27850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908720"/>
            <a:ext cx="43924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0070C0"/>
                </a:solidFill>
              </a:rPr>
              <a:t>Вигнав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дід</a:t>
            </a:r>
            <a:r>
              <a:rPr lang="ru-RU" sz="2800" b="1" dirty="0" smtClean="0">
                <a:solidFill>
                  <a:srgbClr val="0070C0"/>
                </a:solidFill>
              </a:rPr>
              <a:t> козу </a:t>
            </a:r>
            <a:r>
              <a:rPr lang="ru-RU" sz="2800" b="1" dirty="0" err="1" smtClean="0">
                <a:solidFill>
                  <a:srgbClr val="0070C0"/>
                </a:solidFill>
              </a:rPr>
              <a:t>із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хати</a:t>
            </a:r>
            <a:r>
              <a:rPr lang="ru-RU" sz="2800" b="1" dirty="0" smtClean="0">
                <a:solidFill>
                  <a:srgbClr val="0070C0"/>
                </a:solidFill>
              </a:rPr>
              <a:t>,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Та </a:t>
            </a:r>
            <a:r>
              <a:rPr lang="ru-RU" sz="2800" b="1" dirty="0" err="1" smtClean="0">
                <a:solidFill>
                  <a:srgbClr val="0070C0"/>
                </a:solidFill>
              </a:rPr>
              <a:t>й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пішла</a:t>
            </a:r>
            <a:r>
              <a:rPr lang="ru-RU" sz="2800" b="1" dirty="0" smtClean="0">
                <a:solidFill>
                  <a:srgbClr val="0070C0"/>
                </a:solidFill>
              </a:rPr>
              <a:t> вона </a:t>
            </a:r>
            <a:r>
              <a:rPr lang="ru-RU" sz="2800" b="1" dirty="0" err="1" smtClean="0">
                <a:solidFill>
                  <a:srgbClr val="0070C0"/>
                </a:solidFill>
              </a:rPr>
              <a:t>блукати</a:t>
            </a:r>
            <a:r>
              <a:rPr lang="ru-RU" sz="2800" b="1" dirty="0" smtClean="0">
                <a:solidFill>
                  <a:srgbClr val="0070C0"/>
                </a:solidFill>
              </a:rPr>
              <a:t>.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В </a:t>
            </a:r>
            <a:r>
              <a:rPr lang="ru-RU" sz="2800" b="1" dirty="0" err="1" smtClean="0">
                <a:solidFill>
                  <a:srgbClr val="0070C0"/>
                </a:solidFill>
              </a:rPr>
              <a:t>зайця</a:t>
            </a:r>
            <a:r>
              <a:rPr lang="ru-RU" sz="2800" b="1" dirty="0" smtClean="0">
                <a:solidFill>
                  <a:srgbClr val="0070C0"/>
                </a:solidFill>
              </a:rPr>
              <a:t> хатку </a:t>
            </a:r>
            <a:r>
              <a:rPr lang="ru-RU" sz="2800" b="1" dirty="0" err="1" smtClean="0">
                <a:solidFill>
                  <a:srgbClr val="0070C0"/>
                </a:solidFill>
              </a:rPr>
              <a:t>відібрала</a:t>
            </a:r>
            <a:r>
              <a:rPr lang="ru-RU" sz="2800" b="1" dirty="0" smtClean="0">
                <a:solidFill>
                  <a:srgbClr val="0070C0"/>
                </a:solidFill>
              </a:rPr>
              <a:t>,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err="1" smtClean="0">
                <a:solidFill>
                  <a:srgbClr val="0070C0"/>
                </a:solidFill>
              </a:rPr>
              <a:t>Всі</a:t>
            </a:r>
            <a:r>
              <a:rPr lang="ru-RU" sz="2800" b="1" dirty="0" smtClean="0">
                <a:solidFill>
                  <a:srgbClr val="0070C0"/>
                </a:solidFill>
              </a:rPr>
              <a:t> козу ту </a:t>
            </a:r>
            <a:r>
              <a:rPr lang="ru-RU" sz="2800" b="1" dirty="0" err="1" smtClean="0">
                <a:solidFill>
                  <a:srgbClr val="0070C0"/>
                </a:solidFill>
              </a:rPr>
              <a:t>виганяли</a:t>
            </a:r>
            <a:r>
              <a:rPr lang="ru-RU" sz="2800" b="1" dirty="0" smtClean="0">
                <a:solidFill>
                  <a:srgbClr val="0070C0"/>
                </a:solidFill>
              </a:rPr>
              <a:t>.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Рак </a:t>
            </a:r>
            <a:r>
              <a:rPr lang="ru-RU" sz="2800" b="1" dirty="0" err="1" smtClean="0">
                <a:solidFill>
                  <a:srgbClr val="0070C0"/>
                </a:solidFill>
              </a:rPr>
              <a:t>козуню</a:t>
            </a:r>
            <a:r>
              <a:rPr lang="ru-RU" sz="2800" b="1" dirty="0" smtClean="0">
                <a:solidFill>
                  <a:srgbClr val="0070C0"/>
                </a:solidFill>
              </a:rPr>
              <a:t> ущипнув-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err="1" smtClean="0">
                <a:solidFill>
                  <a:srgbClr val="0070C0"/>
                </a:solidFill>
              </a:rPr>
              <a:t>Зайцю</a:t>
            </a:r>
            <a:r>
              <a:rPr lang="ru-RU" sz="2800" b="1" dirty="0" smtClean="0">
                <a:solidFill>
                  <a:srgbClr val="0070C0"/>
                </a:solidFill>
              </a:rPr>
              <a:t> хатку повернув.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6" name="Picture 4" descr="Пов’язане зображенн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638550" cy="4762500"/>
          </a:xfrm>
          <a:prstGeom prst="rect">
            <a:avLst/>
          </a:prstGeom>
          <a:noFill/>
        </p:spPr>
      </p:pic>
      <p:pic>
        <p:nvPicPr>
          <p:cNvPr id="7" name="Picture 2" descr="Результат пошуку зображень за запитом &quot;коза дереза малюно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933056"/>
            <a:ext cx="2671564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620688"/>
            <a:ext cx="576064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FF0066"/>
                </a:solidFill>
              </a:rPr>
              <a:t>Що</a:t>
            </a:r>
            <a:r>
              <a:rPr lang="ru-RU" sz="3200" b="1" dirty="0" smtClean="0">
                <a:solidFill>
                  <a:srgbClr val="FF0066"/>
                </a:solidFill>
              </a:rPr>
              <a:t> в </a:t>
            </a:r>
            <a:r>
              <a:rPr lang="ru-RU" sz="3200" b="1" dirty="0" err="1" smtClean="0">
                <a:solidFill>
                  <a:srgbClr val="FF0066"/>
                </a:solidFill>
              </a:rPr>
              <a:t>тікло</a:t>
            </a:r>
            <a:r>
              <a:rPr lang="ru-RU" sz="3200" b="1" dirty="0" smtClean="0">
                <a:solidFill>
                  <a:srgbClr val="FF0066"/>
                </a:solidFill>
              </a:rPr>
              <a:t> </a:t>
            </a:r>
            <a:r>
              <a:rPr lang="ru-RU" sz="3200" b="1" dirty="0" err="1" smtClean="0">
                <a:solidFill>
                  <a:srgbClr val="FF0066"/>
                </a:solidFill>
              </a:rPr>
              <a:t>від</a:t>
            </a:r>
            <a:r>
              <a:rPr lang="ru-RU" sz="3200" b="1" dirty="0" smtClean="0">
                <a:solidFill>
                  <a:srgbClr val="FF0066"/>
                </a:solidFill>
              </a:rPr>
              <a:t> </a:t>
            </a:r>
            <a:r>
              <a:rPr lang="ru-RU" sz="3200" b="1" dirty="0" err="1" smtClean="0">
                <a:solidFill>
                  <a:srgbClr val="FF0066"/>
                </a:solidFill>
              </a:rPr>
              <a:t>баби</a:t>
            </a:r>
            <a:r>
              <a:rPr lang="ru-RU" sz="3200" b="1" dirty="0" smtClean="0">
                <a:solidFill>
                  <a:srgbClr val="FF0066"/>
                </a:solidFill>
              </a:rPr>
              <a:t> </a:t>
            </a:r>
            <a:r>
              <a:rPr lang="ru-RU" sz="3200" b="1" dirty="0" err="1" smtClean="0">
                <a:solidFill>
                  <a:srgbClr val="FF0066"/>
                </a:solidFill>
              </a:rPr>
              <a:t>з</a:t>
            </a:r>
            <a:r>
              <a:rPr lang="ru-RU" sz="3200" b="1" dirty="0" smtClean="0">
                <a:solidFill>
                  <a:srgbClr val="FF0066"/>
                </a:solidFill>
              </a:rPr>
              <a:t> </a:t>
            </a:r>
            <a:r>
              <a:rPr lang="ru-RU" sz="3200" b="1" dirty="0" err="1" smtClean="0">
                <a:solidFill>
                  <a:srgbClr val="FF0066"/>
                </a:solidFill>
              </a:rPr>
              <a:t>дідом</a:t>
            </a:r>
            <a:r>
              <a:rPr lang="ru-RU" sz="3200" b="1" dirty="0" smtClean="0">
                <a:solidFill>
                  <a:srgbClr val="FF0066"/>
                </a:solidFill>
              </a:rPr>
              <a:t>,-</a:t>
            </a:r>
            <a:br>
              <a:rPr lang="ru-RU" sz="3200" b="1" dirty="0" smtClean="0">
                <a:solidFill>
                  <a:srgbClr val="FF0066"/>
                </a:solidFill>
              </a:rPr>
            </a:br>
            <a:r>
              <a:rPr lang="ru-RU" sz="3200" b="1" dirty="0" smtClean="0">
                <a:solidFill>
                  <a:srgbClr val="FF0066"/>
                </a:solidFill>
              </a:rPr>
              <a:t>Не </a:t>
            </a:r>
            <a:r>
              <a:rPr lang="ru-RU" sz="3200" b="1" dirty="0" err="1" smtClean="0">
                <a:solidFill>
                  <a:srgbClr val="FF0066"/>
                </a:solidFill>
              </a:rPr>
              <a:t>сиділось</a:t>
            </a:r>
            <a:r>
              <a:rPr lang="ru-RU" sz="3200" b="1" dirty="0" smtClean="0">
                <a:solidFill>
                  <a:srgbClr val="FF0066"/>
                </a:solidFill>
              </a:rPr>
              <a:t> на </a:t>
            </a:r>
            <a:r>
              <a:rPr lang="ru-RU" sz="3200" b="1" dirty="0" err="1" smtClean="0">
                <a:solidFill>
                  <a:srgbClr val="FF0066"/>
                </a:solidFill>
              </a:rPr>
              <a:t>вікні</a:t>
            </a:r>
            <a:r>
              <a:rPr lang="ru-RU" sz="3200" b="1" dirty="0" smtClean="0">
                <a:solidFill>
                  <a:srgbClr val="FF0066"/>
                </a:solidFill>
              </a:rPr>
              <a:t>.</a:t>
            </a:r>
            <a:br>
              <a:rPr lang="ru-RU" sz="3200" b="1" dirty="0" smtClean="0">
                <a:solidFill>
                  <a:srgbClr val="FF0066"/>
                </a:solidFill>
              </a:rPr>
            </a:br>
            <a:r>
              <a:rPr lang="ru-RU" sz="3200" b="1" dirty="0" smtClean="0">
                <a:solidFill>
                  <a:srgbClr val="FF0066"/>
                </a:solidFill>
              </a:rPr>
              <a:t>А </a:t>
            </a:r>
            <a:r>
              <a:rPr lang="ru-RU" sz="3200" b="1" dirty="0" err="1" smtClean="0">
                <a:solidFill>
                  <a:srgbClr val="FF0066"/>
                </a:solidFill>
              </a:rPr>
              <a:t>зустрілось</a:t>
            </a:r>
            <a:r>
              <a:rPr lang="ru-RU" sz="3200" b="1" dirty="0" smtClean="0">
                <a:solidFill>
                  <a:srgbClr val="FF0066"/>
                </a:solidFill>
              </a:rPr>
              <a:t> </a:t>
            </a:r>
            <a:r>
              <a:rPr lang="ru-RU" sz="3200" b="1" dirty="0" err="1" smtClean="0">
                <a:solidFill>
                  <a:srgbClr val="FF0066"/>
                </a:solidFill>
              </a:rPr>
              <a:t>з</a:t>
            </a:r>
            <a:r>
              <a:rPr lang="ru-RU" sz="3200" b="1" dirty="0" smtClean="0">
                <a:solidFill>
                  <a:srgbClr val="FF0066"/>
                </a:solidFill>
              </a:rPr>
              <a:t> </a:t>
            </a:r>
            <a:r>
              <a:rPr lang="ru-RU" sz="3200" b="1" dirty="0" err="1" smtClean="0">
                <a:solidFill>
                  <a:srgbClr val="FF0066"/>
                </a:solidFill>
              </a:rPr>
              <a:t>зайченятком</a:t>
            </a:r>
            <a:r>
              <a:rPr lang="ru-RU" sz="3200" b="1" dirty="0" smtClean="0">
                <a:solidFill>
                  <a:srgbClr val="FF0066"/>
                </a:solidFill>
              </a:rPr>
              <a:t> – </a:t>
            </a:r>
            <a:br>
              <a:rPr lang="ru-RU" sz="3200" b="1" dirty="0" smtClean="0">
                <a:solidFill>
                  <a:srgbClr val="FF0066"/>
                </a:solidFill>
              </a:rPr>
            </a:br>
            <a:r>
              <a:rPr lang="ru-RU" sz="3200" b="1" dirty="0" smtClean="0">
                <a:solidFill>
                  <a:srgbClr val="FF0066"/>
                </a:solidFill>
              </a:rPr>
              <a:t>Й ну </a:t>
            </a:r>
            <a:r>
              <a:rPr lang="ru-RU" sz="3200" b="1" dirty="0" err="1" smtClean="0">
                <a:solidFill>
                  <a:srgbClr val="FF0066"/>
                </a:solidFill>
              </a:rPr>
              <a:t>співать</a:t>
            </a:r>
            <a:r>
              <a:rPr lang="ru-RU" sz="3200" b="1" dirty="0" smtClean="0">
                <a:solidFill>
                  <a:srgbClr val="FF0066"/>
                </a:solidFill>
              </a:rPr>
              <a:t> </a:t>
            </a:r>
            <a:r>
              <a:rPr lang="ru-RU" sz="3200" b="1" dirty="0" err="1" smtClean="0">
                <a:solidFill>
                  <a:srgbClr val="FF0066"/>
                </a:solidFill>
              </a:rPr>
              <a:t>йому</a:t>
            </a:r>
            <a:r>
              <a:rPr lang="ru-RU" sz="3200" b="1" dirty="0" smtClean="0">
                <a:solidFill>
                  <a:srgbClr val="FF0066"/>
                </a:solidFill>
              </a:rPr>
              <a:t> </a:t>
            </a:r>
            <a:r>
              <a:rPr lang="ru-RU" sz="3200" b="1" dirty="0" err="1" smtClean="0">
                <a:solidFill>
                  <a:srgbClr val="FF0066"/>
                </a:solidFill>
              </a:rPr>
              <a:t>пісні</a:t>
            </a:r>
            <a:r>
              <a:rPr lang="ru-RU" sz="32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10" descr="Результат пошуку зображень за запитом &quot;колобок малюнок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420888"/>
            <a:ext cx="3267075" cy="3619500"/>
          </a:xfrm>
          <a:prstGeom prst="rect">
            <a:avLst/>
          </a:prstGeom>
          <a:noFill/>
        </p:spPr>
      </p:pic>
      <p:pic>
        <p:nvPicPr>
          <p:cNvPr id="7" name="Picture 12" descr="Результат пошуку зображень за запитом &quot;колобок малюно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905124"/>
            <a:ext cx="3790950" cy="3952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980728"/>
            <a:ext cx="4032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0099FF"/>
                </a:solidFill>
              </a:rPr>
              <a:t>Виріс</a:t>
            </a:r>
            <a:r>
              <a:rPr lang="ru-RU" sz="2400" b="1" dirty="0" smtClean="0">
                <a:solidFill>
                  <a:srgbClr val="0099FF"/>
                </a:solidFill>
              </a:rPr>
              <a:t> </a:t>
            </a:r>
            <a:r>
              <a:rPr lang="ru-RU" sz="2400" b="1" dirty="0" err="1" smtClean="0">
                <a:solidFill>
                  <a:srgbClr val="0099FF"/>
                </a:solidFill>
              </a:rPr>
              <a:t>цей</a:t>
            </a:r>
            <a:r>
              <a:rPr lang="ru-RU" sz="2400" b="1" dirty="0" smtClean="0">
                <a:solidFill>
                  <a:srgbClr val="0099FF"/>
                </a:solidFill>
              </a:rPr>
              <a:t> </a:t>
            </a:r>
            <a:r>
              <a:rPr lang="ru-RU" sz="2400" b="1" dirty="0" err="1" smtClean="0">
                <a:solidFill>
                  <a:srgbClr val="0099FF"/>
                </a:solidFill>
              </a:rPr>
              <a:t>хлопчина</a:t>
            </a:r>
            <a:r>
              <a:rPr lang="ru-RU" sz="2400" b="1" dirty="0" smtClean="0">
                <a:solidFill>
                  <a:srgbClr val="0099FF"/>
                </a:solidFill>
              </a:rPr>
              <a:t/>
            </a:r>
            <a:br>
              <a:rPr lang="ru-RU" sz="2400" b="1" dirty="0" smtClean="0">
                <a:solidFill>
                  <a:srgbClr val="0099FF"/>
                </a:solidFill>
              </a:rPr>
            </a:br>
            <a:r>
              <a:rPr lang="ru-RU" sz="2400" b="1" dirty="0" smtClean="0">
                <a:solidFill>
                  <a:srgbClr val="0099FF"/>
                </a:solidFill>
              </a:rPr>
              <a:t>З </a:t>
            </a:r>
            <a:r>
              <a:rPr lang="ru-RU" sz="2400" b="1" dirty="0" err="1" smtClean="0">
                <a:solidFill>
                  <a:srgbClr val="0099FF"/>
                </a:solidFill>
              </a:rPr>
              <a:t>малої</a:t>
            </a:r>
            <a:r>
              <a:rPr lang="ru-RU" sz="2400" b="1" dirty="0" smtClean="0">
                <a:solidFill>
                  <a:srgbClr val="0099FF"/>
                </a:solidFill>
              </a:rPr>
              <a:t> </a:t>
            </a:r>
            <a:r>
              <a:rPr lang="ru-RU" sz="2400" b="1" dirty="0" err="1" smtClean="0">
                <a:solidFill>
                  <a:srgbClr val="0099FF"/>
                </a:solidFill>
              </a:rPr>
              <a:t>деревини</a:t>
            </a:r>
            <a:r>
              <a:rPr lang="ru-RU" sz="2400" b="1" dirty="0" smtClean="0">
                <a:solidFill>
                  <a:srgbClr val="0099FF"/>
                </a:solidFill>
              </a:rPr>
              <a:t>.</a:t>
            </a:r>
            <a:br>
              <a:rPr lang="ru-RU" sz="2400" b="1" dirty="0" smtClean="0">
                <a:solidFill>
                  <a:srgbClr val="0099FF"/>
                </a:solidFill>
              </a:rPr>
            </a:br>
            <a:r>
              <a:rPr lang="ru-RU" sz="2400" b="1" dirty="0" smtClean="0">
                <a:solidFill>
                  <a:srgbClr val="0099FF"/>
                </a:solidFill>
              </a:rPr>
              <a:t>У </a:t>
            </a:r>
            <a:r>
              <a:rPr lang="ru-RU" sz="2400" b="1" dirty="0" err="1" smtClean="0">
                <a:solidFill>
                  <a:srgbClr val="0099FF"/>
                </a:solidFill>
              </a:rPr>
              <a:t>печі</a:t>
            </a:r>
            <a:r>
              <a:rPr lang="ru-RU" sz="2400" b="1" dirty="0" smtClean="0">
                <a:solidFill>
                  <a:srgbClr val="0099FF"/>
                </a:solidFill>
              </a:rPr>
              <a:t> </a:t>
            </a:r>
            <a:r>
              <a:rPr lang="ru-RU" sz="2400" b="1" dirty="0" err="1" smtClean="0">
                <a:solidFill>
                  <a:srgbClr val="0099FF"/>
                </a:solidFill>
              </a:rPr>
              <a:t>зміюку</a:t>
            </a:r>
            <a:r>
              <a:rPr lang="ru-RU" sz="2400" b="1" dirty="0" smtClean="0">
                <a:solidFill>
                  <a:srgbClr val="0099FF"/>
                </a:solidFill>
              </a:rPr>
              <a:t> </a:t>
            </a:r>
            <a:r>
              <a:rPr lang="ru-RU" sz="2400" b="1" dirty="0" err="1" smtClean="0">
                <a:solidFill>
                  <a:srgbClr val="0099FF"/>
                </a:solidFill>
              </a:rPr>
              <a:t>спік</a:t>
            </a:r>
            <a:r>
              <a:rPr lang="ru-RU" sz="2400" b="1" dirty="0" smtClean="0">
                <a:solidFill>
                  <a:srgbClr val="0099FF"/>
                </a:solidFill>
              </a:rPr>
              <a:t>,</a:t>
            </a:r>
            <a:br>
              <a:rPr lang="ru-RU" sz="2400" b="1" dirty="0" smtClean="0">
                <a:solidFill>
                  <a:srgbClr val="0099FF"/>
                </a:solidFill>
              </a:rPr>
            </a:br>
            <a:r>
              <a:rPr lang="ru-RU" sz="2400" b="1" dirty="0" smtClean="0">
                <a:solidFill>
                  <a:srgbClr val="0099FF"/>
                </a:solidFill>
              </a:rPr>
              <a:t>Сам на дерево </a:t>
            </a:r>
            <a:r>
              <a:rPr lang="ru-RU" sz="2400" b="1" dirty="0" err="1" smtClean="0">
                <a:solidFill>
                  <a:srgbClr val="0099FF"/>
                </a:solidFill>
              </a:rPr>
              <a:t>утік</a:t>
            </a:r>
            <a:r>
              <a:rPr lang="ru-RU" sz="2400" b="1" dirty="0" smtClean="0">
                <a:solidFill>
                  <a:srgbClr val="0099FF"/>
                </a:solidFill>
              </a:rPr>
              <a:t>.</a:t>
            </a:r>
            <a:br>
              <a:rPr lang="ru-RU" sz="2400" b="1" dirty="0" smtClean="0">
                <a:solidFill>
                  <a:srgbClr val="0099FF"/>
                </a:solidFill>
              </a:rPr>
            </a:br>
            <a:r>
              <a:rPr lang="ru-RU" sz="2400" b="1" dirty="0" err="1" smtClean="0">
                <a:solidFill>
                  <a:srgbClr val="0099FF"/>
                </a:solidFill>
              </a:rPr>
              <a:t>Його</a:t>
            </a:r>
            <a:r>
              <a:rPr lang="ru-RU" sz="2400" b="1" dirty="0" smtClean="0">
                <a:solidFill>
                  <a:srgbClr val="0099FF"/>
                </a:solidFill>
              </a:rPr>
              <a:t> </a:t>
            </a:r>
            <a:r>
              <a:rPr lang="ru-RU" sz="2400" b="1" dirty="0" err="1" smtClean="0">
                <a:solidFill>
                  <a:srgbClr val="0099FF"/>
                </a:solidFill>
              </a:rPr>
              <a:t>гусятко</a:t>
            </a:r>
            <a:r>
              <a:rPr lang="ru-RU" sz="2400" b="1" dirty="0" smtClean="0">
                <a:solidFill>
                  <a:srgbClr val="0099FF"/>
                </a:solidFill>
              </a:rPr>
              <a:t> </a:t>
            </a:r>
            <a:r>
              <a:rPr lang="ru-RU" sz="2400" b="1" dirty="0" err="1" smtClean="0">
                <a:solidFill>
                  <a:srgbClr val="0099FF"/>
                </a:solidFill>
              </a:rPr>
              <a:t>врятувало</a:t>
            </a:r>
            <a:r>
              <a:rPr lang="ru-RU" sz="2400" b="1" dirty="0" smtClean="0">
                <a:solidFill>
                  <a:srgbClr val="0099FF"/>
                </a:solidFill>
              </a:rPr>
              <a:t>-</a:t>
            </a:r>
            <a:br>
              <a:rPr lang="ru-RU" sz="2400" b="1" dirty="0" smtClean="0">
                <a:solidFill>
                  <a:srgbClr val="0099FF"/>
                </a:solidFill>
              </a:rPr>
            </a:br>
            <a:r>
              <a:rPr lang="ru-RU" sz="2400" b="1" dirty="0" smtClean="0">
                <a:solidFill>
                  <a:srgbClr val="0099FF"/>
                </a:solidFill>
              </a:rPr>
              <a:t>На </a:t>
            </a:r>
            <a:r>
              <a:rPr lang="ru-RU" sz="2400" b="1" dirty="0" err="1" smtClean="0">
                <a:solidFill>
                  <a:srgbClr val="0099FF"/>
                </a:solidFill>
              </a:rPr>
              <a:t>крилечка</a:t>
            </a:r>
            <a:r>
              <a:rPr lang="ru-RU" sz="2400" b="1" dirty="0" smtClean="0">
                <a:solidFill>
                  <a:srgbClr val="0099FF"/>
                </a:solidFill>
              </a:rPr>
              <a:t> </a:t>
            </a:r>
            <a:r>
              <a:rPr lang="ru-RU" sz="2400" b="1" dirty="0" err="1" smtClean="0">
                <a:solidFill>
                  <a:srgbClr val="0099FF"/>
                </a:solidFill>
              </a:rPr>
              <a:t>свої</a:t>
            </a:r>
            <a:r>
              <a:rPr lang="ru-RU" sz="2400" b="1" dirty="0" smtClean="0">
                <a:solidFill>
                  <a:srgbClr val="0099FF"/>
                </a:solidFill>
              </a:rPr>
              <a:t> </a:t>
            </a:r>
            <a:r>
              <a:rPr lang="ru-RU" sz="2400" b="1" dirty="0" err="1" smtClean="0">
                <a:solidFill>
                  <a:srgbClr val="0099FF"/>
                </a:solidFill>
              </a:rPr>
              <a:t>узяло</a:t>
            </a:r>
            <a:r>
              <a:rPr lang="ru-RU" sz="2400" b="1" dirty="0" smtClean="0">
                <a:solidFill>
                  <a:srgbClr val="0099FF"/>
                </a:solidFill>
              </a:rPr>
              <a:t>.</a:t>
            </a:r>
            <a:br>
              <a:rPr lang="ru-RU" sz="2400" b="1" dirty="0" smtClean="0">
                <a:solidFill>
                  <a:srgbClr val="0099FF"/>
                </a:solidFill>
              </a:rPr>
            </a:br>
            <a:r>
              <a:rPr lang="ru-RU" sz="2400" b="1" dirty="0" smtClean="0">
                <a:solidFill>
                  <a:srgbClr val="0099FF"/>
                </a:solidFill>
              </a:rPr>
              <a:t>Принесло до тата </a:t>
            </a:r>
            <a:r>
              <a:rPr lang="ru-RU" sz="2400" b="1" dirty="0" err="1" smtClean="0">
                <a:solidFill>
                  <a:srgbClr val="0099FF"/>
                </a:solidFill>
              </a:rPr>
              <a:t>і</a:t>
            </a:r>
            <a:r>
              <a:rPr lang="ru-RU" sz="2400" b="1" dirty="0" smtClean="0">
                <a:solidFill>
                  <a:srgbClr val="0099FF"/>
                </a:solidFill>
              </a:rPr>
              <a:t> </a:t>
            </a:r>
            <a:r>
              <a:rPr lang="ru-RU" sz="2400" b="1" dirty="0" err="1" smtClean="0">
                <a:solidFill>
                  <a:srgbClr val="0099FF"/>
                </a:solidFill>
              </a:rPr>
              <a:t>мами</a:t>
            </a:r>
            <a:r>
              <a:rPr lang="ru-RU" sz="2400" b="1" dirty="0" smtClean="0">
                <a:solidFill>
                  <a:srgbClr val="0099FF"/>
                </a:solidFill>
              </a:rPr>
              <a:t/>
            </a:r>
            <a:br>
              <a:rPr lang="ru-RU" sz="2400" b="1" dirty="0" smtClean="0">
                <a:solidFill>
                  <a:srgbClr val="0099FF"/>
                </a:solidFill>
              </a:rPr>
            </a:br>
            <a:r>
              <a:rPr lang="ru-RU" sz="2400" b="1" dirty="0" err="1" smtClean="0">
                <a:solidFill>
                  <a:srgbClr val="0099FF"/>
                </a:solidFill>
              </a:rPr>
              <a:t>Частуватись</a:t>
            </a:r>
            <a:r>
              <a:rPr lang="ru-RU" sz="2400" b="1" dirty="0" smtClean="0">
                <a:solidFill>
                  <a:srgbClr val="0099FF"/>
                </a:solidFill>
              </a:rPr>
              <a:t> пирогами.</a:t>
            </a:r>
            <a:br>
              <a:rPr lang="ru-RU" sz="2400" b="1" dirty="0" smtClean="0">
                <a:solidFill>
                  <a:srgbClr val="0099FF"/>
                </a:solidFill>
              </a:rPr>
            </a:br>
            <a:endParaRPr lang="ru-RU" sz="2400" b="1" dirty="0">
              <a:solidFill>
                <a:srgbClr val="0099FF"/>
              </a:solidFill>
            </a:endParaRPr>
          </a:p>
        </p:txBody>
      </p:sp>
      <p:pic>
        <p:nvPicPr>
          <p:cNvPr id="8" name="Picture 4" descr="Пов’язане зображенн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005064"/>
            <a:ext cx="4824536" cy="2600325"/>
          </a:xfrm>
          <a:prstGeom prst="rect">
            <a:avLst/>
          </a:prstGeom>
          <a:noFill/>
        </p:spPr>
      </p:pic>
      <p:pic>
        <p:nvPicPr>
          <p:cNvPr id="9" name="Picture 2" descr="Пов’язане зображенн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836712"/>
            <a:ext cx="2160240" cy="248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:\Users\Dell\Desktop\27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92696"/>
            <a:ext cx="4032448" cy="5644008"/>
          </a:xfrm>
          <a:prstGeom prst="rect">
            <a:avLst/>
          </a:prstGeom>
          <a:noFill/>
        </p:spPr>
      </p:pic>
      <p:pic>
        <p:nvPicPr>
          <p:cNvPr id="6" name="Picture 2" descr="Результат пошуку зображень за запитом &quot;волошка малюнок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32656"/>
            <a:ext cx="6096000" cy="2088232"/>
          </a:xfrm>
          <a:prstGeom prst="rect">
            <a:avLst/>
          </a:prstGeom>
          <a:noFill/>
        </p:spPr>
      </p:pic>
      <p:pic>
        <p:nvPicPr>
          <p:cNvPr id="1026" name="Picture 2" descr="C:\Users\Dell\Desktop\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2636912"/>
            <a:ext cx="4104456" cy="3384376"/>
          </a:xfrm>
          <a:prstGeom prst="rect">
            <a:avLst/>
          </a:prstGeom>
          <a:noFill/>
        </p:spPr>
      </p:pic>
      <p:pic>
        <p:nvPicPr>
          <p:cNvPr id="7" name="Наталья Антоник - Посмішка (minu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763688" y="9807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Dell\Desktop\risunok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548680"/>
            <a:ext cx="7200800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Результат пошуку зображень за запитом &quot;абетк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76672"/>
            <a:ext cx="5472608" cy="1312540"/>
          </a:xfrm>
          <a:prstGeom prst="rect">
            <a:avLst/>
          </a:prstGeom>
          <a:noFill/>
        </p:spPr>
      </p:pic>
      <p:sp>
        <p:nvSpPr>
          <p:cNvPr id="5124" name="AutoShape 4" descr="Результат пошуку зображень за запитом &quot;абетка українська в картинках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2" name="Picture 12" descr="Результат пошуку зображень за запитом &quot;абетка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988840"/>
            <a:ext cx="6984776" cy="4158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Dell\Desktop\43371512-Мальчик-шел-и-нес-высокий-и-тяжелый-стек-школьных-учебник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692696"/>
            <a:ext cx="5616624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Результат пошуку зображень за запитом &quot;єнотик малюнок казковий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052736"/>
            <a:ext cx="1981200" cy="231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7" name="Picture 1" descr="C:\Users\Dell\Desktop\школа\Книга учител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501008"/>
            <a:ext cx="2339752" cy="2697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2674"/>
          <a:stretch>
            <a:fillRect/>
          </a:stretch>
        </p:blipFill>
        <p:spPr bwMode="auto">
          <a:xfrm>
            <a:off x="4788024" y="2060848"/>
            <a:ext cx="3882094" cy="35898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0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mcy;&amp;acy;&amp;mcy;&amp;acy; &amp;tcy;&amp;icy; &amp;yicy;&amp;yicy; &amp;dcy;&amp;icy;&amp;tcy;&amp;icy;&amp;ncy;&amp;acy;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284984"/>
            <a:ext cx="345598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  <a:latin typeface="Arial Black" pitchFamily="34" charset="0"/>
              </a:rPr>
              <a:t>Найкраща в світі ти,</a:t>
            </a:r>
            <a:br>
              <a:rPr lang="uk-UA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uk-UA" dirty="0" smtClean="0">
                <a:solidFill>
                  <a:srgbClr val="FF0000"/>
                </a:solidFill>
                <a:latin typeface="Arial Black" pitchFamily="34" charset="0"/>
              </a:rPr>
              <a:t> моя матусю…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18" descr="268671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356992"/>
            <a:ext cx="328612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Dell\Desktop\день народження\11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620688"/>
            <a:ext cx="2943622" cy="2952328"/>
          </a:xfrm>
          <a:prstGeom prst="rect">
            <a:avLst/>
          </a:prstGeom>
          <a:noFill/>
        </p:spPr>
      </p:pic>
      <p:pic>
        <p:nvPicPr>
          <p:cNvPr id="1027" name="Picture 3" descr="C:\Users\Dell\Desktop\день народження\11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420888"/>
            <a:ext cx="4038600" cy="40386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274638"/>
            <a:ext cx="4752528" cy="2290266"/>
          </a:xfrm>
        </p:spPr>
        <p:txBody>
          <a:bodyPr/>
          <a:lstStyle/>
          <a:p>
            <a:r>
              <a:rPr lang="uk-UA" b="1" dirty="0" smtClean="0">
                <a:solidFill>
                  <a:srgbClr val="CC00FF"/>
                </a:solidFill>
              </a:rPr>
              <a:t>Люблячим матусям – найкращі квіти!!!</a:t>
            </a:r>
            <a:endParaRPr lang="ru-RU" b="1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Пов’язане зображенн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212976"/>
            <a:ext cx="7416824" cy="3233936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rmAutofit/>
          </a:bodyPr>
          <a:lstStyle/>
          <a:p>
            <a:r>
              <a:rPr lang="uk-UA" sz="3100" b="1" i="1" dirty="0" smtClean="0">
                <a:solidFill>
                  <a:srgbClr val="CC00FF"/>
                </a:solidFill>
              </a:rPr>
              <a:t>Сьогодні радісно і трохи сумно нині.</a:t>
            </a:r>
            <a:r>
              <a:rPr lang="ru-RU" sz="3100" i="1" dirty="0" smtClean="0">
                <a:solidFill>
                  <a:srgbClr val="CC00FF"/>
                </a:solidFill>
              </a:rPr>
              <a:t/>
            </a:r>
            <a:br>
              <a:rPr lang="ru-RU" sz="3100" i="1" dirty="0" smtClean="0">
                <a:solidFill>
                  <a:srgbClr val="CC00FF"/>
                </a:solidFill>
              </a:rPr>
            </a:br>
            <a:r>
              <a:rPr lang="uk-UA" sz="3100" b="1" i="1" dirty="0" smtClean="0">
                <a:solidFill>
                  <a:srgbClr val="CC00FF"/>
                </a:solidFill>
              </a:rPr>
              <a:t>Складаємо дяку вчительці, батькам.</a:t>
            </a:r>
            <a:r>
              <a:rPr lang="ru-RU" sz="3100" i="1" dirty="0" smtClean="0">
                <a:solidFill>
                  <a:srgbClr val="CC00FF"/>
                </a:solidFill>
              </a:rPr>
              <a:t/>
            </a:r>
            <a:br>
              <a:rPr lang="ru-RU" sz="3100" i="1" dirty="0" smtClean="0">
                <a:solidFill>
                  <a:srgbClr val="CC00FF"/>
                </a:solidFill>
              </a:rPr>
            </a:br>
            <a:r>
              <a:rPr lang="uk-UA" sz="3100" b="1" i="1" dirty="0" smtClean="0">
                <a:solidFill>
                  <a:srgbClr val="CC00FF"/>
                </a:solidFill>
              </a:rPr>
              <a:t>Ми - український цвіт,</a:t>
            </a:r>
            <a:r>
              <a:rPr lang="ru-RU" sz="3100" i="1" dirty="0" smtClean="0">
                <a:solidFill>
                  <a:srgbClr val="CC00FF"/>
                </a:solidFill>
              </a:rPr>
              <a:t/>
            </a:r>
            <a:br>
              <a:rPr lang="ru-RU" sz="3100" i="1" dirty="0" smtClean="0">
                <a:solidFill>
                  <a:srgbClr val="CC00FF"/>
                </a:solidFill>
              </a:rPr>
            </a:br>
            <a:r>
              <a:rPr lang="uk-UA" sz="3100" b="1" i="1" dirty="0" smtClean="0">
                <a:solidFill>
                  <a:srgbClr val="CC00FF"/>
                </a:solidFill>
              </a:rPr>
              <a:t>Ми діти України.</a:t>
            </a:r>
            <a:r>
              <a:rPr lang="ru-RU" sz="3100" i="1" dirty="0" smtClean="0">
                <a:solidFill>
                  <a:srgbClr val="CC00FF"/>
                </a:solidFill>
              </a:rPr>
              <a:t/>
            </a:r>
            <a:br>
              <a:rPr lang="ru-RU" sz="3100" i="1" dirty="0" smtClean="0">
                <a:solidFill>
                  <a:srgbClr val="CC00FF"/>
                </a:solidFill>
              </a:rPr>
            </a:br>
            <a:r>
              <a:rPr lang="uk-UA" sz="3100" b="1" i="1" dirty="0" smtClean="0">
                <a:solidFill>
                  <a:srgbClr val="CC00FF"/>
                </a:solidFill>
              </a:rPr>
              <a:t>Ми будемо гарно вчитись вірте нам</a:t>
            </a:r>
            <a:r>
              <a:rPr lang="uk-UA" b="1" i="1" dirty="0" smtClean="0">
                <a:solidFill>
                  <a:srgbClr val="CC00FF"/>
                </a:solidFill>
              </a:rPr>
              <a:t>.</a:t>
            </a:r>
            <a:endParaRPr lang="ru-RU" i="1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Результат пошуку зображень за запитом &quot;українська родин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844824"/>
            <a:ext cx="6438900" cy="428625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7030A0"/>
                </a:solidFill>
                <a:latin typeface="Arial Black" pitchFamily="34" charset="0"/>
              </a:rPr>
              <a:t>УКРАЇНСЬКА РОДИНА</a:t>
            </a:r>
            <a:br>
              <a:rPr lang="uk-UA" b="1" i="1" dirty="0" smtClean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b="1" i="1" dirty="0" smtClean="0">
                <a:solidFill>
                  <a:srgbClr val="7030A0"/>
                </a:solidFill>
                <a:latin typeface="Arial Black" pitchFamily="34" charset="0"/>
              </a:rPr>
              <a:t>НАРОДУ СВЯТИНЯ</a:t>
            </a:r>
            <a:endParaRPr lang="ru-RU" b="1" i="1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732" name="Picture 4" descr="Результат пошуку зображень за запитом &quot;канікули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356992"/>
            <a:ext cx="5715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4" name="Picture 6" descr="Результат пошуку зображень за запитом &quot;літні канікули малюнки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548680"/>
            <a:ext cx="615203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370" name="Picture 2" descr="Результат пошуку зображень за запитом &quot;абетк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rc_mi" descr="http://img-kiev.fotki.yandex.ru/get/5904/milkamilkina.1b5/0_9e903_50e40cc_X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60648"/>
            <a:ext cx="348615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283968" y="1570617"/>
            <a:ext cx="388843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—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, з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сни,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ндрійку,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Прийшл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нічк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-ч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родійк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нгели з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йдуть до х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ти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ндрійк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колих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ти.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—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, усім м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лят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 у ліжечк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ляг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ти.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051" name="Picture 3" descr="Пов’язане зображення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0"/>
            <a:ext cx="1847850" cy="1933576"/>
          </a:xfrm>
          <a:prstGeom prst="rect">
            <a:avLst/>
          </a:prstGeom>
          <a:noFill/>
        </p:spPr>
      </p:pic>
      <p:pic>
        <p:nvPicPr>
          <p:cNvPr id="2053" name="Picture 5" descr="Результат пошуку зображень за запитом &quot;колискова малюнок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005064"/>
            <a:ext cx="252028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 descr="Пов’язане зображенн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149080"/>
            <a:ext cx="3240360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734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irc_mi" descr="http://newsoftek.at.ua/c/BBYY/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80728"/>
            <a:ext cx="299085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499992" y="1302667"/>
            <a:ext cx="41044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уйно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 б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ерезень в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ерізки 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Розфар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ує пишні кіски.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Під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адьорить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орсука,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ілку,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усла,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ака.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ринить в струмочку,</a:t>
            </a:r>
            <a:b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Що 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іжить з гор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очка</a:t>
            </a:r>
            <a:r>
              <a:rPr kumimoji="0" lang="uk-UA" sz="1300" b="0" i="0" u="none" strike="noStrike" cap="none" normalizeH="0" baseline="0" dirty="0" smtClean="0">
                <a:ln>
                  <a:noFill/>
                </a:ln>
                <a:solidFill>
                  <a:srgbClr val="681018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AutoShape 5" descr="Результат пошуку зображень за запитом &quot;березень струмочок малюно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Результат пошуку зображень за запитом &quot;березень струмочок малюно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Пов’язане зображенн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573016"/>
            <a:ext cx="3048000" cy="2775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Результат пошуку зображень за запитом &quot;білочка малюнок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4149080"/>
            <a:ext cx="338437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348880"/>
            <a:ext cx="3672408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http://t3.gstatic.com/images?q=tbn:ANd9GcSkXK6xSYENcqW1lkvh-deM9ksNiS9MF3wAuc63xrI0_maI5rH_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08720"/>
            <a:ext cx="3456384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11960" y="1844824"/>
            <a:ext cx="4464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Arial Black" pitchFamily="34" charset="0"/>
              </a:rPr>
              <a:t>У в</a:t>
            </a:r>
            <a: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  <a:t>олошки-к</a:t>
            </a:r>
            <a:r>
              <a:rPr lang="uk-UA" sz="2400" b="1" dirty="0" smtClean="0">
                <a:solidFill>
                  <a:srgbClr val="FF0000"/>
                </a:solidFill>
                <a:latin typeface="Arial Black" pitchFamily="34" charset="0"/>
              </a:rPr>
              <a:t>в</a:t>
            </a:r>
            <a: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  <a:t>іточки</a:t>
            </a:r>
            <a:b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uk-UA" sz="2400" b="1" dirty="0" smtClean="0">
                <a:solidFill>
                  <a:srgbClr val="FF0000"/>
                </a:solidFill>
                <a:latin typeface="Arial Black" pitchFamily="34" charset="0"/>
              </a:rPr>
              <a:t>В</a:t>
            </a:r>
            <a: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  <a:t>олошко</a:t>
            </a:r>
            <a:r>
              <a:rPr lang="uk-UA" sz="2400" b="1" dirty="0" smtClean="0">
                <a:solidFill>
                  <a:srgbClr val="FF0000"/>
                </a:solidFill>
                <a:latin typeface="Arial Black" pitchFamily="34" charset="0"/>
              </a:rPr>
              <a:t>в</a:t>
            </a:r>
            <a: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  <a:t>і діточки,</a:t>
            </a:r>
            <a:b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uk-UA" sz="2400" b="1" dirty="0" smtClean="0">
                <a:solidFill>
                  <a:srgbClr val="FF0000"/>
                </a:solidFill>
                <a:latin typeface="Arial Black" pitchFamily="34" charset="0"/>
              </a:rPr>
              <a:t>В</a:t>
            </a:r>
            <a: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  <a:t>есело </a:t>
            </a:r>
            <a:r>
              <a:rPr lang="uk-UA" sz="2400" b="1" dirty="0" smtClean="0">
                <a:solidFill>
                  <a:srgbClr val="FF0000"/>
                </a:solidFill>
                <a:latin typeface="Arial Black" pitchFamily="34" charset="0"/>
              </a:rPr>
              <a:t>в</a:t>
            </a:r>
            <a: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  <a:t>сміхаються,</a:t>
            </a:r>
            <a:b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uk-UA" sz="2400" b="1" dirty="0" smtClean="0">
                <a:solidFill>
                  <a:srgbClr val="FF0000"/>
                </a:solidFill>
                <a:latin typeface="Arial Black" pitchFamily="34" charset="0"/>
              </a:rPr>
              <a:t>Вв</a:t>
            </a:r>
            <a: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  <a:t>ічливо </a:t>
            </a:r>
            <a:r>
              <a:rPr lang="uk-UA" sz="2400" b="1" dirty="0" smtClean="0">
                <a:solidFill>
                  <a:srgbClr val="FF0000"/>
                </a:solidFill>
                <a:latin typeface="Arial Black" pitchFamily="34" charset="0"/>
              </a:rPr>
              <a:t>в</a:t>
            </a:r>
            <a: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  <a:t>ітаються:</a:t>
            </a:r>
            <a:b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8434" name="AutoShape 2" descr="Результат пошуку зображень за запитом &quot;волошка малюно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Результат пошуку зображень за запитом &quot;волошка малюно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8" name="AutoShape 6" descr="Результат пошуку зображень за запитом &quot;волошка малюно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0" name="AutoShape 8" descr="Результат пошуку зображень за запитом &quot;волошка малюно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2" name="Picture 10" descr="Результат пошуку зображень за запитом &quot;волошка малюнок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1" y="4797152"/>
            <a:ext cx="1584176" cy="1440160"/>
          </a:xfrm>
          <a:prstGeom prst="rect">
            <a:avLst/>
          </a:prstGeom>
          <a:noFill/>
        </p:spPr>
      </p:pic>
      <p:pic>
        <p:nvPicPr>
          <p:cNvPr id="18444" name="Picture 12" descr="Результат пошуку зображень за запитом &quot;волошка малюнок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933056"/>
            <a:ext cx="2857500" cy="2143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122</Words>
  <Application>Microsoft Office PowerPoint</Application>
  <PresentationFormat>Экран (4:3)</PresentationFormat>
  <Paragraphs>48</Paragraphs>
  <Slides>55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Слайд 1</vt:lpstr>
      <vt:lpstr>Ми — першокласники, ми — однокласники, о, як нам весело разом до школи йти.</vt:lpstr>
      <vt:lpstr>Який чудовий  день! Який чарівний день!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 І АБЕТКА ВСЯ ТВОЯ –  ЦЕ ВІНОК ВІД А ДО Я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Найкраща в світі ти,  моя матусю…</vt:lpstr>
      <vt:lpstr>Люблячим матусям – найкращі квіти!!!</vt:lpstr>
      <vt:lpstr>Сьогодні радісно і трохи сумно нині. Складаємо дяку вчительці, батькам. Ми - український цвіт, Ми діти України. Ми будемо гарно вчитись вірте нам.</vt:lpstr>
      <vt:lpstr>УКРАЇНСЬКА РОДИНА НАРОДУ СВЯТИНЯ</vt:lpstr>
      <vt:lpstr>Слайд 55</vt:lpstr>
    </vt:vector>
  </TitlesOfParts>
  <Company>UralSOFT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Dell</cp:lastModifiedBy>
  <cp:revision>100</cp:revision>
  <dcterms:created xsi:type="dcterms:W3CDTF">2013-03-04T10:13:31Z</dcterms:created>
  <dcterms:modified xsi:type="dcterms:W3CDTF">2017-05-22T20:14:44Z</dcterms:modified>
</cp:coreProperties>
</file>