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256" r:id="rId3"/>
    <p:sldId id="257" r:id="rId4"/>
    <p:sldId id="278" r:id="rId5"/>
    <p:sldId id="259" r:id="rId6"/>
    <p:sldId id="260" r:id="rId7"/>
    <p:sldId id="279" r:id="rId8"/>
    <p:sldId id="261" r:id="rId9"/>
    <p:sldId id="262" r:id="rId10"/>
    <p:sldId id="280" r:id="rId11"/>
    <p:sldId id="263" r:id="rId12"/>
    <p:sldId id="264" r:id="rId13"/>
    <p:sldId id="281" r:id="rId14"/>
    <p:sldId id="265" r:id="rId15"/>
    <p:sldId id="266" r:id="rId16"/>
    <p:sldId id="282" r:id="rId17"/>
    <p:sldId id="267" r:id="rId18"/>
    <p:sldId id="268" r:id="rId19"/>
    <p:sldId id="283" r:id="rId20"/>
    <p:sldId id="269" r:id="rId21"/>
    <p:sldId id="270" r:id="rId22"/>
    <p:sldId id="284" r:id="rId23"/>
    <p:sldId id="271" r:id="rId24"/>
    <p:sldId id="272" r:id="rId25"/>
    <p:sldId id="285" r:id="rId26"/>
    <p:sldId id="273" r:id="rId27"/>
    <p:sldId id="274" r:id="rId28"/>
    <p:sldId id="286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9" autoAdjust="0"/>
    <p:restoredTop sz="94660"/>
  </p:normalViewPr>
  <p:slideViewPr>
    <p:cSldViewPr>
      <p:cViewPr varScale="1">
        <p:scale>
          <a:sx n="50" d="100"/>
          <a:sy n="50" d="100"/>
        </p:scale>
        <p:origin x="-137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DC8D-F0D1-44EA-B39E-0CD670726B6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C0AF-BB69-401F-AFA9-AFD50B4CD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73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C0AF-BB69-401F-AFA9-AFD50B4CD2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85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C0AF-BB69-401F-AFA9-AFD50B4CD2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26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C0AF-BB69-401F-AFA9-AFD50B4CD2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49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C0AF-BB69-401F-AFA9-AFD50B4CD2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65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1EC0-37CF-447D-A444-CF696548EAD3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EC48-A66A-4B6A-948B-FF74B2A32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3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Словенія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5852" y="4429132"/>
            <a:ext cx="6429420" cy="107157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85852" y="4500570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країною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озер?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налічують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190 000!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6643734" cy="415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3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Словенія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5852" y="4429132"/>
            <a:ext cx="6429420" cy="107157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85852" y="4500570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країною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озер?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налічують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190 000!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6643734" cy="415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Британія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Кіпр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Royal Coat of Arms of the United Kingdom (HM Government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191108" cy="426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Британія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Кіпр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Royal Coat of Arms of the United Kingdom (HM Government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191108" cy="426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Євросоюзу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ЮНЕСКО?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Картинки по запросу юнеско штаб кварт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6500858" cy="435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Євросоюзу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ЮНЕСКО?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Картинки по запросу юнеско штаб кварт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6500858" cy="435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Берлусконі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Яценюк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Меркель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Шуман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основою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Союзу?</a:t>
            </a:r>
          </a:p>
        </p:txBody>
      </p:sp>
      <p:pic>
        <p:nvPicPr>
          <p:cNvPr id="1034" name="Picture 10" descr="Картинки по запросу мерк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702" y="285728"/>
            <a:ext cx="1905000" cy="2476501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яценюк"/>
          <p:cNvPicPr>
            <a:picLocks noChangeAspect="1" noChangeArrowheads="1"/>
          </p:cNvPicPr>
          <p:nvPr/>
        </p:nvPicPr>
        <p:blipFill>
          <a:blip r:embed="rId4"/>
          <a:srcRect t="5405"/>
          <a:stretch>
            <a:fillRect/>
          </a:stretch>
        </p:blipFill>
        <p:spPr bwMode="auto">
          <a:xfrm>
            <a:off x="2500298" y="285728"/>
            <a:ext cx="1915350" cy="2500308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берлускон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1928826" cy="2555767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роберт шуман е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928670"/>
            <a:ext cx="1881116" cy="2571768"/>
          </a:xfrm>
          <a:prstGeom prst="rect">
            <a:avLst/>
          </a:prstGeom>
          <a:noFill/>
        </p:spPr>
      </p:pic>
      <p:sp>
        <p:nvSpPr>
          <p:cNvPr id="26" name="5-конечная звезда 25"/>
          <p:cNvSpPr/>
          <p:nvPr/>
        </p:nvSpPr>
        <p:spPr>
          <a:xfrm>
            <a:off x="4214810" y="2428868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357554" y="271462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072066" y="2733668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5929322" y="3143248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2500298" y="3143248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6500826" y="37861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1928794" y="37861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214818"/>
            <a:ext cx="7715304" cy="128588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якій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європейській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країні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було</a:t>
            </a:r>
            <a:r>
              <a:rPr lang="ru-RU" sz="2800" b="1" dirty="0">
                <a:solidFill>
                  <a:schemeClr val="bg1"/>
                </a:solidFill>
              </a:rPr>
              <a:t> створено </a:t>
            </a:r>
            <a:r>
              <a:rPr lang="ru-RU" sz="2800" b="1" dirty="0" err="1">
                <a:solidFill>
                  <a:schemeClr val="bg1"/>
                </a:solidFill>
              </a:rPr>
              <a:t>відому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усьому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світі</a:t>
            </a:r>
            <a:r>
              <a:rPr lang="ru-RU" sz="2800" b="1" dirty="0">
                <a:solidFill>
                  <a:schemeClr val="bg1"/>
                </a:solidFill>
              </a:rPr>
              <a:t>  статую </a:t>
            </a:r>
            <a:r>
              <a:rPr lang="ru-RU" sz="2800" b="1" dirty="0" err="1">
                <a:solidFill>
                  <a:schemeClr val="bg1"/>
                </a:solidFill>
              </a:rPr>
              <a:t>Свободи</a:t>
            </a:r>
            <a:r>
              <a:rPr lang="ru-RU" sz="2800" b="1" dirty="0">
                <a:solidFill>
                  <a:schemeClr val="bg1"/>
                </a:solidFill>
              </a:rPr>
              <a:t> - символ Нью-Йорка та США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Статуя Свободы в ноябре 2007 года"/>
          <p:cNvPicPr>
            <a:picLocks noChangeAspect="1" noChangeArrowheads="1"/>
          </p:cNvPicPr>
          <p:nvPr/>
        </p:nvPicPr>
        <p:blipFill>
          <a:blip r:embed="rId3"/>
          <a:srcRect t="3653" b="14155"/>
          <a:stretch>
            <a:fillRect/>
          </a:stretch>
        </p:blipFill>
        <p:spPr bwMode="auto">
          <a:xfrm>
            <a:off x="1357290" y="142852"/>
            <a:ext cx="637385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214818"/>
            <a:ext cx="7715304" cy="128588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143380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якій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європейській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країні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було</a:t>
            </a:r>
            <a:r>
              <a:rPr lang="ru-RU" sz="2800" b="1" dirty="0" smtClean="0">
                <a:solidFill>
                  <a:schemeClr val="bg1"/>
                </a:solidFill>
              </a:rPr>
              <a:t> створено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відому</a:t>
            </a:r>
            <a:r>
              <a:rPr lang="ru-RU" sz="2800" b="1" dirty="0" smtClean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у</a:t>
            </a:r>
            <a:r>
              <a:rPr lang="ru-RU" sz="2800" b="1" dirty="0" err="1" smtClean="0">
                <a:solidFill>
                  <a:schemeClr val="bg1"/>
                </a:solidFill>
              </a:rPr>
              <a:t>сьому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світі</a:t>
            </a:r>
            <a:r>
              <a:rPr lang="ru-RU" sz="2800" b="1" dirty="0" smtClean="0">
                <a:solidFill>
                  <a:schemeClr val="bg1"/>
                </a:solidFill>
              </a:rPr>
              <a:t>  статую </a:t>
            </a:r>
            <a:r>
              <a:rPr lang="ru-RU" sz="2800" b="1" dirty="0" err="1" smtClean="0">
                <a:solidFill>
                  <a:schemeClr val="bg1"/>
                </a:solidFill>
              </a:rPr>
              <a:t>Свободи</a:t>
            </a:r>
            <a:r>
              <a:rPr lang="ru-RU" sz="2800" b="1" dirty="0" smtClean="0">
                <a:solidFill>
                  <a:schemeClr val="bg1"/>
                </a:solidFill>
              </a:rPr>
              <a:t> - символ Нью-Йорка та США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Статуя Свободы в ноябре 2007 года"/>
          <p:cNvPicPr>
            <a:picLocks noChangeAspect="1" noChangeArrowheads="1"/>
          </p:cNvPicPr>
          <p:nvPr/>
        </p:nvPicPr>
        <p:blipFill>
          <a:blip r:embed="rId3"/>
          <a:srcRect t="3653" b="14155"/>
          <a:stretch>
            <a:fillRect/>
          </a:stretch>
        </p:blipFill>
        <p:spPr bwMode="auto">
          <a:xfrm>
            <a:off x="1357290" y="142852"/>
            <a:ext cx="637385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</a:rPr>
              <a:t>печалі</a:t>
            </a:r>
            <a:r>
              <a:rPr lang="ru-RU" sz="2400" b="1" dirty="0" smtClean="0">
                <a:solidFill>
                  <a:schemeClr val="bg1"/>
                </a:solidFill>
              </a:rPr>
              <a:t> 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78632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286676" cy="428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</a:rPr>
              <a:t>любові</a:t>
            </a:r>
            <a:r>
              <a:rPr lang="ru-RU" sz="2400" b="1" dirty="0" smtClean="0">
                <a:solidFill>
                  <a:schemeClr val="bg1"/>
                </a:solidFill>
              </a:rPr>
              <a:t> 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«Ода до </a:t>
            </a:r>
            <a:r>
              <a:rPr lang="ru-RU" sz="2400" b="1" dirty="0" err="1" smtClean="0">
                <a:solidFill>
                  <a:schemeClr val="bg1"/>
                </a:solidFill>
              </a:rPr>
              <a:t>печалі</a:t>
            </a:r>
            <a:r>
              <a:rPr lang="ru-RU" sz="2400" b="1" smtClean="0">
                <a:solidFill>
                  <a:schemeClr val="bg1"/>
                </a:solidFill>
              </a:rPr>
              <a:t> 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78632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286676" cy="428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Клод Моне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Кассат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Пікассо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вропеський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написав картину «Голуб миру» ?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Картинки по запро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43602" cy="427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Клод Моне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Кассат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Пікассо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вропеський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написав картину «Голуб миру» ?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Картинки по запросу пабло пикасс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9992" y="214314"/>
            <a:ext cx="3260768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Г.К. Андерсен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Перро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Люїс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Керрол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Грімм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4714884"/>
            <a:ext cx="842968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7158" y="461803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автором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казок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Попелюшка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чоботях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шапочка» ?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Картинки по запросу золушка и принц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4500538" cy="4500538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кот в сапогах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9" y="785794"/>
            <a:ext cx="2857481" cy="2786044"/>
          </a:xfrm>
          <a:prstGeom prst="rect">
            <a:avLst/>
          </a:prstGeom>
          <a:noFill/>
        </p:spPr>
      </p:pic>
      <p:pic>
        <p:nvPicPr>
          <p:cNvPr id="35846" name="Picture 6" descr="Картинки по запросу красная шапочка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00108"/>
            <a:ext cx="2909424" cy="354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Берлусконі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Яценюк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Меркель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Шуман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618033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основою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Союзу?</a:t>
            </a:r>
          </a:p>
        </p:txBody>
      </p:sp>
      <p:pic>
        <p:nvPicPr>
          <p:cNvPr id="1040" name="Picture 16" descr="Картинки по запросу роберт шуман 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66"/>
            <a:ext cx="3071834" cy="419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Г.К. Андерсен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Перро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Люїс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Керрол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Грімм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4714884"/>
            <a:ext cx="842968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7158" y="461803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автором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казок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Попелюшка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чоботях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шапочка» ?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Картинки по запросу шарль перро порт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3267073" cy="4204276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картинная рамка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"/>
            <a:ext cx="3715835" cy="464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485776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143380"/>
            <a:ext cx="7715304" cy="135732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143380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Бранденбурзькі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 - один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Картинки по запросу бранденбургские вор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15040" cy="3806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485776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621508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143380"/>
            <a:ext cx="7715304" cy="135732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4143380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Бранденбурзькі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 - один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Картинки по запросу бранденбургские вор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15040" cy="3806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Картинки по запросу европа png"/>
          <p:cNvPicPr>
            <a:picLocks noChangeAspect="1" noChangeArrowheads="1"/>
          </p:cNvPicPr>
          <p:nvPr/>
        </p:nvPicPr>
        <p:blipFill>
          <a:blip r:embed="rId2"/>
          <a:srcRect l="5877" r="7895"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Euro Quiz</a:t>
            </a:r>
            <a:endParaRPr lang="ru-RU" sz="9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871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Відкрий Європу для себе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4810" y="2142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57554" y="50004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72066" y="51909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929322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0298" y="928670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928794" y="1571612"/>
            <a:ext cx="714380" cy="642942"/>
          </a:xfrm>
          <a:prstGeom prst="star5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rgbClr val="FF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3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Шануймо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розмаїття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Будуючи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мости»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Приєднуйтесь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нас»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621508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5786" y="478632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слоганом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Євробачення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- 2017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и по запросу логотип евровидения 2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290"/>
            <a:ext cx="63817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декларація про створення єс"/>
          <p:cNvPicPr>
            <a:picLocks noChangeAspect="1" noChangeArrowheads="1"/>
          </p:cNvPicPr>
          <p:nvPr/>
        </p:nvPicPr>
        <p:blipFill>
          <a:blip r:embed="rId3"/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о счастливчик диб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3643338" cy="4286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5715016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286520"/>
            <a:ext cx="364333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722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572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29190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29190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564357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А: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Шануймо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розмаїття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564357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Будуючи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мости»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621508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Приєднуйтесь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нас»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621508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</a:t>
            </a:r>
            <a:r>
              <a:rPr lang="ru-RU" sz="2800" b="1" dirty="0" smtClean="0">
                <a:solidFill>
                  <a:srgbClr val="FFFF00"/>
                </a:solidFill>
              </a:rPr>
              <a:t>: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ритм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4714884"/>
            <a:ext cx="7715304" cy="78581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5786" y="478632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слоганом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Євробачення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- 2017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Eurovision Song Contest 2017.jpg"/>
          <p:cNvPicPr>
            <a:picLocks noChangeAspect="1" noChangeArrowheads="1"/>
          </p:cNvPicPr>
          <p:nvPr/>
        </p:nvPicPr>
        <p:blipFill>
          <a:blip r:embed="rId4"/>
          <a:srcRect t="13889"/>
          <a:stretch>
            <a:fillRect/>
          </a:stretch>
        </p:blipFill>
        <p:spPr bwMode="auto">
          <a:xfrm>
            <a:off x="2928926" y="214290"/>
            <a:ext cx="3357586" cy="437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635</Words>
  <Application>Microsoft Office PowerPoint</Application>
  <PresentationFormat>Экран (4:3)</PresentationFormat>
  <Paragraphs>128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Рома</cp:lastModifiedBy>
  <cp:revision>54</cp:revision>
  <dcterms:created xsi:type="dcterms:W3CDTF">2017-04-25T18:24:23Z</dcterms:created>
  <dcterms:modified xsi:type="dcterms:W3CDTF">2017-05-10T19:41:28Z</dcterms:modified>
</cp:coreProperties>
</file>