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72" r:id="rId5"/>
    <p:sldId id="259" r:id="rId6"/>
    <p:sldId id="257" r:id="rId7"/>
    <p:sldId id="260" r:id="rId8"/>
    <p:sldId id="262" r:id="rId9"/>
    <p:sldId id="263" r:id="rId10"/>
    <p:sldId id="264" r:id="rId11"/>
    <p:sldId id="265" r:id="rId12"/>
    <p:sldId id="271" r:id="rId13"/>
    <p:sldId id="273" r:id="rId14"/>
    <p:sldId id="274" r:id="rId15"/>
    <p:sldId id="269" r:id="rId16"/>
    <p:sldId id="266" r:id="rId17"/>
    <p:sldId id="279" r:id="rId18"/>
    <p:sldId id="275" r:id="rId19"/>
    <p:sldId id="277" r:id="rId20"/>
    <p:sldId id="270" r:id="rId21"/>
    <p:sldId id="276" r:id="rId22"/>
    <p:sldId id="27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9" autoAdjust="0"/>
    <p:restoredTop sz="94660"/>
  </p:normalViewPr>
  <p:slideViewPr>
    <p:cSldViewPr>
      <p:cViewPr>
        <p:scale>
          <a:sx n="74" d="100"/>
          <a:sy n="74" d="100"/>
        </p:scale>
        <p:origin x="-1170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A6F3A-9A1F-4103-BC0A-69321121D21D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85AF0-01D8-44A8-A3B9-36EAE25379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97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01CA6-9C63-4EDD-B0FD-427257750CFF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E6C94-2196-4C4F-9CBA-0448A357F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923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B6C37-EEE7-47DD-85EF-BB5EB8E8482E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FEA31-5053-45F6-8440-97B80C35A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9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A5C60-4561-4FDF-8B6C-799051C98650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5C06E-76FA-4613-AC6C-61D09A7F9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486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EDC1E-8CC8-446B-A41C-1574010092E1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31BB0-EDA0-4017-90C0-B23BFCE80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6284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237E4-AB48-4236-87EF-9C7236F42491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8CB51-609E-49D9-AFC5-7F2225D1C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360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116FF-6786-4EE2-A2BD-73C52B44BBA5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06EA4-8897-4BB5-A405-66D1C2880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5878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EC25D-1074-4409-905B-753ED70C7D12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96260-6A2D-4E72-A5CB-3F8A5F92F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612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84283-4F6C-4255-8B06-0D416AC4F44B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E648F-59AB-4969-8838-C5BEBE00E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7738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5FB15-BD8A-40A6-A5FA-8ECA71D56325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D5B21-15E2-478E-9231-C796FCEB9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391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0B7CD-755A-450C-929B-3481F4BEE853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EC6F8-A3CC-4378-9AF7-5B2761FBFE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688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74449-EC4D-46BF-A9CD-0C10E121E124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6510-E53B-480A-921C-2104121E9E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032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C0C19-BF7D-4012-8E73-9625824EAEE7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D9E2A-E02B-4E19-9148-750CB5130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9047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A1B9C-E426-402D-B880-B57C5BB24E0E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F25E08-C3C6-4E0C-B025-B15BC15C8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3519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0E34F-8177-4B59-809A-0C5A96DD786E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01DC4-6318-4ADE-84DA-08CD18580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685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40421-A64F-4B7B-9AC7-1AF1A522C77A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C0B39-955C-48DC-BD61-523F3A9D3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988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0D69A-EDB8-4EC7-8FCF-BB02A1DE2283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E2952-960D-42DD-9866-33F2B6ED4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112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47743-F4DF-4234-BEBA-F99AB4D15AA5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8EF32-0F26-40B7-ABBC-B78A21F1D4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932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0EC00-1C3E-4AE5-AC0D-3401FB8599D9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15025-D9E5-4E47-8652-9D3C159A5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916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FA3EB-0625-47FA-B142-F8AE8BB0A50E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092E0-C5B2-432C-8358-645162F49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013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6B897-71CB-4F6F-BFC5-0046D6AF5E3D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42368-EAC1-4BF9-8658-2B19A341F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67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D40EA-DFBC-401B-814F-0D43703372E8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99B77-6EF4-4994-9233-D98697E7E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176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CE29C2-C55C-4851-9190-868408F43828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2A0A67-CA73-412D-9712-D32D7D434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9F77AE-D42C-4D8F-8836-E4BA1DE49EEC}" type="datetimeFigureOut">
              <a:rPr lang="ru-RU"/>
              <a:pPr>
                <a:defRPr/>
              </a:pPr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A58E1D-82DF-4D7F-91C1-AAE816471B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F:\&#1055;&#1086;&#1076;&#1086;&#1088;&#1086;&#1078;%20&#1091;%20&#1050;&#1072;&#1088;&#1087;&#1072;&#1090;&#1080;\&#1091;&#1082;&#1088;&#1072;&#1111;&#1085;&#1089;&#1100;&#1082;&#1110;%20&#1082;&#1072;&#1088;&#1087;&#1072;&#1090;&#1080;.mp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dirty="0" smtClean="0"/>
              <a:t> 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5169542" cy="3384376"/>
          </a:xfrm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900113" y="3879850"/>
            <a:ext cx="2644775" cy="936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ялиця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379" y="3645024"/>
            <a:ext cx="4914871" cy="30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388" y="566738"/>
            <a:ext cx="4752975" cy="15795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alt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Влітку наїдається, взимку відсипається.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2250" y="2751138"/>
            <a:ext cx="4710113" cy="16573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altLang="ru-RU" sz="36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Хто цей звір рогатий, що рогами багатий.</a:t>
            </a:r>
            <a:endParaRPr lang="ru-RU" altLang="ru-RU" sz="3600" b="1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0188" y="4941888"/>
            <a:ext cx="4702175" cy="16557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uk-UA" altLang="ru-RU" sz="36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Руда, хитра, швидка, ніяк їй не сидиться, а зовуть її…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449" y="260647"/>
            <a:ext cx="3506098" cy="2160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303" y="2560693"/>
            <a:ext cx="3506243" cy="203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179" y="4640997"/>
            <a:ext cx="3432367" cy="1956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620713"/>
            <a:ext cx="8351837" cy="5903912"/>
          </a:xfrm>
        </p:spPr>
        <p:txBody>
          <a:bodyPr/>
          <a:lstStyle/>
          <a:p>
            <a:pPr>
              <a:buFont typeface="Arial" charset="0"/>
              <a:buBlip>
                <a:blip r:embed="rId3"/>
              </a:buBlip>
            </a:pPr>
            <a:r>
              <a:rPr lang="uk-UA" altLang="ru-RU" sz="4000" smtClean="0">
                <a:latin typeface="Times New Roman" pitchFamily="18" charset="0"/>
                <a:cs typeface="Times New Roman" pitchFamily="18" charset="0"/>
              </a:rPr>
              <a:t> Що таке іменник, прикметник, дієслово?</a:t>
            </a:r>
          </a:p>
          <a:p>
            <a:pPr>
              <a:buFont typeface="Arial" charset="0"/>
              <a:buBlip>
                <a:blip r:embed="rId3"/>
              </a:buBlip>
            </a:pPr>
            <a:r>
              <a:rPr lang="uk-UA" altLang="ru-RU" sz="4000" smtClean="0">
                <a:latin typeface="Times New Roman" pitchFamily="18" charset="0"/>
                <a:cs typeface="Times New Roman" pitchFamily="18" charset="0"/>
              </a:rPr>
              <a:t>Що виражає речення?</a:t>
            </a:r>
          </a:p>
          <a:p>
            <a:pPr>
              <a:buFont typeface="Arial" charset="0"/>
              <a:buBlip>
                <a:blip r:embed="rId3"/>
              </a:buBlip>
            </a:pPr>
            <a:r>
              <a:rPr lang="uk-UA" altLang="ru-RU" sz="4000" smtClean="0">
                <a:latin typeface="Times New Roman" pitchFamily="18" charset="0"/>
                <a:cs typeface="Times New Roman" pitchFamily="18" charset="0"/>
              </a:rPr>
              <a:t>Які бувають речення за метою висловлювання?</a:t>
            </a:r>
          </a:p>
          <a:p>
            <a:pPr>
              <a:buFont typeface="Arial" charset="0"/>
              <a:buBlip>
                <a:blip r:embed="rId3"/>
              </a:buBlip>
            </a:pPr>
            <a:r>
              <a:rPr lang="uk-UA" altLang="ru-RU" sz="4000" smtClean="0">
                <a:latin typeface="Times New Roman" pitchFamily="18" charset="0"/>
                <a:cs typeface="Times New Roman" pitchFamily="18" charset="0"/>
              </a:rPr>
              <a:t>А які це розповідні, питальні, спонукальні речення?</a:t>
            </a:r>
            <a:endParaRPr lang="ru-RU" altLang="ru-RU" sz="40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4"/>
          <p:cNvSpPr>
            <a:spLocks noGrp="1"/>
          </p:cNvSpPr>
          <p:nvPr>
            <p:ph sz="half" idx="2"/>
          </p:nvPr>
        </p:nvSpPr>
        <p:spPr>
          <a:xfrm>
            <a:off x="468313" y="549275"/>
            <a:ext cx="8351837" cy="5832475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uk-UA" altLang="ru-RU" sz="4400" b="1" smtClean="0">
                <a:latin typeface="Times New Roman" pitchFamily="18" charset="0"/>
                <a:cs typeface="Times New Roman" pitchFamily="18" charset="0"/>
              </a:rPr>
              <a:t>Дерева  (які?)</a:t>
            </a:r>
          </a:p>
          <a:p>
            <a:pPr marL="0" indent="0">
              <a:buFont typeface="Arial" charset="0"/>
              <a:buNone/>
            </a:pPr>
            <a:endParaRPr lang="uk-UA" altLang="ru-RU" sz="44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uk-UA" altLang="ru-RU" sz="4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Дуби (які)</a:t>
            </a:r>
            <a:endParaRPr lang="ru-RU" altLang="ru-RU" sz="44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altLang="ru-RU" sz="44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uk-UA" altLang="ru-RU" sz="4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Ялини (які?)</a:t>
            </a:r>
          </a:p>
          <a:p>
            <a:pPr marL="0" indent="0">
              <a:buFont typeface="Arial" charset="0"/>
              <a:buNone/>
            </a:pPr>
            <a:endParaRPr lang="uk-UA" altLang="ru-RU" sz="4400" b="1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uk-UA" altLang="ru-RU" sz="44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Берези (які?)</a:t>
            </a:r>
            <a:endParaRPr lang="ru-RU" altLang="ru-RU" sz="36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altLang="ru-RU" sz="4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81525" y="795338"/>
            <a:ext cx="4238625" cy="904875"/>
          </a:xfrm>
          <a:prstGeom prst="rect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високі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5738" y="2036763"/>
            <a:ext cx="3168650" cy="9604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могутні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7538" y="3716338"/>
            <a:ext cx="3889375" cy="9366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вічнозелені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13263" y="5354638"/>
            <a:ext cx="3803650" cy="954087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білокорі</a:t>
            </a:r>
            <a:endParaRPr lang="ru-RU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</a:pPr>
            <a:endParaRPr lang="ru-RU" altLang="ru-RU" smtClean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388" y="333375"/>
            <a:ext cx="8785225" cy="62642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Карпати – це…гори. У них ростуть…дуби, … ялини, … берези.  На галявинах бігають…, …  . У лісах літають… .На деревах сидять …, а у горах гніздяться …  . Пастухи виганяють… … на…полонини.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693400" y="3860800"/>
            <a:ext cx="71438" cy="206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українські карпат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754835"/>
            <a:ext cx="8358246" cy="589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2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35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98471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с двумя вырезанными противолежащими углами 3"/>
          <p:cNvSpPr/>
          <p:nvPr/>
        </p:nvSpPr>
        <p:spPr>
          <a:xfrm>
            <a:off x="0" y="325306"/>
            <a:ext cx="5220072" cy="6192688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Багато лісу – не   рубай,</a:t>
            </a:r>
          </a:p>
          <a:p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Ліс навесні веселить, літом холодить,</a:t>
            </a:r>
          </a:p>
          <a:p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Зрубав одне дерево –</a:t>
            </a: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uk-UA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Немає ліпшої краси, </a:t>
            </a:r>
          </a:p>
          <a:p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4860032" y="404263"/>
            <a:ext cx="4283968" cy="6192688"/>
          </a:xfrm>
          <a:prstGeom prst="snip2Diag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осени годує, взимку зігріває.</a:t>
            </a:r>
          </a:p>
          <a:p>
            <a:endParaRPr lang="uk-UA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мало лісу – бережи, нема лісу, посади.</a:t>
            </a:r>
          </a:p>
          <a:p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ніж гаї та ліси.</a:t>
            </a:r>
          </a:p>
          <a:p>
            <a:endParaRPr lang="uk-UA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36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uk-UA" sz="3600" dirty="0" smtClean="0">
                <a:latin typeface="Times New Roman" pitchFamily="18" charset="0"/>
                <a:cs typeface="Times New Roman" pitchFamily="18" charset="0"/>
              </a:rPr>
              <a:t>осади троє.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851920" y="1124744"/>
            <a:ext cx="1368152" cy="165618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131840" y="1124744"/>
            <a:ext cx="2088232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535996" y="4581128"/>
            <a:ext cx="900100" cy="122413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4175956" y="4869160"/>
            <a:ext cx="1044116" cy="8207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4004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>
              <a:buFont typeface="Arial" charset="0"/>
              <a:buBlip>
                <a:blip r:embed="rId2"/>
              </a:buBlip>
            </a:pPr>
            <a:r>
              <a:rPr lang="uk-UA" altLang="ru-RU" sz="3900" smtClean="0">
                <a:latin typeface="Times New Roman" pitchFamily="18" charset="0"/>
                <a:cs typeface="Times New Roman" pitchFamily="18" charset="0"/>
              </a:rPr>
              <a:t> Що це таке? ( 1слово -  іменник)</a:t>
            </a:r>
          </a:p>
          <a:p>
            <a:pPr>
              <a:buFont typeface="Arial" charset="0"/>
              <a:buBlip>
                <a:blip r:embed="rId2"/>
              </a:buBlip>
            </a:pPr>
            <a:r>
              <a:rPr lang="uk-UA" altLang="ru-RU" sz="3900" smtClean="0">
                <a:latin typeface="Times New Roman" pitchFamily="18" charset="0"/>
                <a:cs typeface="Times New Roman" pitchFamily="18" charset="0"/>
              </a:rPr>
              <a:t>Яке воно? ( 2слова- прикметника)</a:t>
            </a:r>
          </a:p>
          <a:p>
            <a:pPr>
              <a:buFont typeface="Arial" charset="0"/>
              <a:buBlip>
                <a:blip r:embed="rId2"/>
              </a:buBlip>
            </a:pPr>
            <a:r>
              <a:rPr lang="uk-UA" altLang="ru-RU" sz="3900" smtClean="0">
                <a:latin typeface="Times New Roman" pitchFamily="18" charset="0"/>
                <a:cs typeface="Times New Roman" pitchFamily="18" charset="0"/>
              </a:rPr>
              <a:t>Що воно робить? ( 3 слова-дієслова)</a:t>
            </a:r>
          </a:p>
          <a:p>
            <a:pPr>
              <a:buFont typeface="Arial" charset="0"/>
              <a:buBlip>
                <a:blip r:embed="rId2"/>
              </a:buBlip>
            </a:pPr>
            <a:r>
              <a:rPr lang="uk-UA" altLang="ru-RU" sz="3900" smtClean="0">
                <a:latin typeface="Times New Roman" pitchFamily="18" charset="0"/>
                <a:cs typeface="Times New Roman" pitchFamily="18" charset="0"/>
              </a:rPr>
              <a:t>Як ви до цього ставитесь? (речення)</a:t>
            </a:r>
          </a:p>
          <a:p>
            <a:pPr>
              <a:buFont typeface="Arial" charset="0"/>
              <a:buBlip>
                <a:blip r:embed="rId2"/>
              </a:buBlip>
            </a:pPr>
            <a:r>
              <a:rPr lang="uk-UA" altLang="ru-RU" sz="3900" smtClean="0">
                <a:latin typeface="Times New Roman" pitchFamily="18" charset="0"/>
                <a:cs typeface="Times New Roman" pitchFamily="18" charset="0"/>
              </a:rPr>
              <a:t>Як інакше можна це назвати? (одне слово)</a:t>
            </a:r>
          </a:p>
          <a:p>
            <a:pPr>
              <a:buFont typeface="Arial" charset="0"/>
              <a:buBlip>
                <a:blip r:embed="rId2"/>
              </a:buBlip>
            </a:pPr>
            <a:endParaRPr lang="ru-RU" alt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84473"/>
            <a:ext cx="8229600" cy="923330"/>
          </a:xfrm>
        </p:spPr>
        <p:txBody>
          <a:bodyPr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i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Сенкан</a:t>
            </a:r>
            <a:endParaRPr lang="ru-RU" sz="5400" b="1" i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1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975" y="188913"/>
            <a:ext cx="8585200" cy="64801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dirty="0"/>
              <a:t> </a:t>
            </a:r>
            <a:r>
              <a:rPr lang="uk-UA" sz="4400" dirty="0" smtClean="0">
                <a:latin typeface="Arial Black" pitchFamily="34" charset="0"/>
              </a:rPr>
              <a:t>АБВГ  ҐДЕЄ  ЖЗИІ   ЇЙКЛ 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endParaRPr lang="uk-UA" sz="4400" dirty="0">
              <a:latin typeface="Arial Black" pitchFamily="34" charset="0"/>
            </a:endParaRP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endParaRPr lang="uk-UA" sz="4400" dirty="0">
              <a:latin typeface="Arial Black" pitchFamily="34" charset="0"/>
            </a:endParaRP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sz="4300" dirty="0" smtClean="0">
                <a:latin typeface="Arial Black" pitchFamily="34" charset="0"/>
              </a:rPr>
              <a:t>МНОП РСТУ  ФХЦЧ  ШЩЯЬ</a:t>
            </a:r>
            <a:endParaRPr lang="ru-RU" sz="4300" dirty="0"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288" y="333375"/>
            <a:ext cx="1439862" cy="14398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1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7313" y="333375"/>
            <a:ext cx="1368425" cy="14398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2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463" y="333375"/>
            <a:ext cx="1511300" cy="14398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3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5463" y="333375"/>
            <a:ext cx="1441450" cy="14398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4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288" y="2852738"/>
            <a:ext cx="1439862" cy="13684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5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27313" y="2835275"/>
            <a:ext cx="1368425" cy="13684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6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6463" y="2852738"/>
            <a:ext cx="1511300" cy="13684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7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5463" y="2835275"/>
            <a:ext cx="1441450" cy="13684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8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07975" y="5313363"/>
            <a:ext cx="8424863" cy="12239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4165163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Гори Карпати.</a:t>
            </a:r>
          </a:p>
          <a:p>
            <a:pPr>
              <a:buBlip>
                <a:blip r:embed="rId2"/>
              </a:buBlip>
            </a:pP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Мальовничі гори Карпати.</a:t>
            </a:r>
          </a:p>
          <a:p>
            <a:pPr>
              <a:buBlip>
                <a:blip r:embed="rId2"/>
              </a:buBlip>
            </a:pP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Мальовничі гори Українські Карпати.</a:t>
            </a:r>
          </a:p>
          <a:p>
            <a:pPr>
              <a:buBlip>
                <a:blip r:embed="rId2"/>
              </a:buBlip>
            </a:pPr>
            <a:r>
              <a:rPr lang="uk-UA" sz="4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Височать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мальовничі </a:t>
            </a:r>
            <a:r>
              <a:rPr lang="uk-UA" sz="4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гори Українські </a:t>
            </a:r>
            <a:r>
              <a:rPr lang="uk-UA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Карпати.</a:t>
            </a:r>
          </a:p>
          <a:p>
            <a:pPr>
              <a:buBlip>
                <a:blip r:embed="rId2"/>
              </a:buBlip>
            </a:pP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5722" y="404664"/>
            <a:ext cx="703256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Гірський</a:t>
            </a:r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клубочок</a:t>
            </a:r>
            <a:r>
              <a:rPr lang="ru-RU" sz="60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60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19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12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2" name="Прямоугольник с двумя вырезанными противолежащими углами 1"/>
          <p:cNvSpPr/>
          <p:nvPr/>
        </p:nvSpPr>
        <p:spPr>
          <a:xfrm>
            <a:off x="2400509" y="2681536"/>
            <a:ext cx="6768752" cy="4176464"/>
          </a:xfrm>
          <a:prstGeom prst="snip2Diag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uk-UA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синії</a:t>
            </a:r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гори, </a:t>
            </a:r>
          </a:p>
          <a:p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 гори Карпати,</a:t>
            </a:r>
          </a:p>
          <a:p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Туман в полонинах пливе…</a:t>
            </a:r>
          </a:p>
          <a:p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Карпати, Карпати, </a:t>
            </a:r>
          </a:p>
          <a:p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Зелені Карпати</a:t>
            </a:r>
          </a:p>
          <a:p>
            <a:r>
              <a:rPr lang="uk-UA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Навік полонили мене…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3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4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50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8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53" dur="20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  <p:bldP spid="2" grpId="1" build="allAtOnce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ерфолента 4"/>
          <p:cNvSpPr/>
          <p:nvPr/>
        </p:nvSpPr>
        <p:spPr>
          <a:xfrm>
            <a:off x="2817813" y="2852738"/>
            <a:ext cx="3194050" cy="1800225"/>
          </a:xfrm>
          <a:prstGeom prst="flowChartPunchedTap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КАРПАТИ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 rot="1134420">
            <a:off x="796925" y="1419225"/>
            <a:ext cx="2465388" cy="1260475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гори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 rot="691039">
            <a:off x="96838" y="4275138"/>
            <a:ext cx="2819400" cy="1258887"/>
          </a:xfrm>
          <a:prstGeom prst="cloud">
            <a:avLst/>
          </a:prstGeom>
          <a:solidFill>
            <a:srgbClr val="FF7C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річки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>
          <a:xfrm rot="20660305">
            <a:off x="5905500" y="2901950"/>
            <a:ext cx="3063875" cy="1252538"/>
          </a:xfrm>
          <a:prstGeom prst="cloud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spcCol="0" rtlCol="0" fromWordArt="0" anchor="ctr" forceAA="0">
            <a:noAutofit/>
          </a:bodyPr>
          <a:lstStyle/>
          <a:p>
            <a:pPr marL="0" indent="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тварини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5364163" y="4621213"/>
            <a:ext cx="2952750" cy="1260475"/>
          </a:xfrm>
          <a:prstGeom prst="cloud">
            <a:avLst/>
          </a:prstGeom>
          <a:solidFill>
            <a:srgbClr val="99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рослини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2817813" y="4745038"/>
            <a:ext cx="2330450" cy="1260475"/>
          </a:xfrm>
          <a:prstGeom prst="cloud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озера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блако 15"/>
          <p:cNvSpPr/>
          <p:nvPr/>
        </p:nvSpPr>
        <p:spPr>
          <a:xfrm rot="1134420">
            <a:off x="122238" y="2854325"/>
            <a:ext cx="2654300" cy="1260475"/>
          </a:xfrm>
          <a:prstGeom prst="cloud">
            <a:avLst/>
          </a:prstGeom>
          <a:solidFill>
            <a:srgbClr val="00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ліси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49149" y="489446"/>
            <a:ext cx="61477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Асоціативний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кущ</a:t>
            </a:r>
          </a:p>
        </p:txBody>
      </p:sp>
      <p:sp>
        <p:nvSpPr>
          <p:cNvPr id="17" name="Объект 12"/>
          <p:cNvSpPr txBox="1">
            <a:spLocks/>
          </p:cNvSpPr>
          <p:nvPr/>
        </p:nvSpPr>
        <p:spPr>
          <a:xfrm rot="21442973">
            <a:off x="4675188" y="1655763"/>
            <a:ext cx="3944937" cy="1252537"/>
          </a:xfrm>
          <a:prstGeom prst="cloud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відпочинок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  <p:bldP spid="13" grpId="0" build="p" animBg="1"/>
      <p:bldP spid="14" grpId="0" animBg="1"/>
      <p:bldP spid="15" grpId="0" animBg="1"/>
      <p:bldP spid="16" grpId="0" animBg="1"/>
      <p:bldP spid="1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7975" y="188913"/>
            <a:ext cx="8585200" cy="64801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uk-UA" dirty="0" smtClean="0"/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dirty="0"/>
              <a:t> </a:t>
            </a:r>
            <a:r>
              <a:rPr lang="uk-UA" sz="4400" dirty="0" smtClean="0">
                <a:latin typeface="Arial Black" pitchFamily="34" charset="0"/>
              </a:rPr>
              <a:t>АБВГ  ҐДЕЄ  ЖЗИІ   ЇЙКЛ </a:t>
            </a: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endParaRPr lang="uk-UA" sz="4400" dirty="0">
              <a:latin typeface="Arial Black" pitchFamily="34" charset="0"/>
            </a:endParaRP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endParaRPr lang="uk-UA" sz="4400" dirty="0">
              <a:latin typeface="Arial Black" pitchFamily="34" charset="0"/>
            </a:endParaRPr>
          </a:p>
          <a:p>
            <a:pPr marL="0" indent="0" fontAlgn="auto">
              <a:spcAft>
                <a:spcPts val="0"/>
              </a:spcAft>
              <a:buFont typeface="Arial" charset="0"/>
              <a:buNone/>
              <a:defRPr/>
            </a:pPr>
            <a:r>
              <a:rPr lang="uk-UA" sz="4300" dirty="0" smtClean="0">
                <a:latin typeface="Arial Black" pitchFamily="34" charset="0"/>
              </a:rPr>
              <a:t>МНОП РСТУ  ФХЦЧ  ШЩЯЬ</a:t>
            </a:r>
            <a:endParaRPr lang="ru-RU" sz="4300" dirty="0">
              <a:latin typeface="Arial Black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288" y="333375"/>
            <a:ext cx="1439862" cy="14398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1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627313" y="333375"/>
            <a:ext cx="1368425" cy="14398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2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16463" y="333375"/>
            <a:ext cx="1511300" cy="14398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3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75463" y="333375"/>
            <a:ext cx="1441450" cy="14398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4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95288" y="2852738"/>
            <a:ext cx="1439862" cy="13684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5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627313" y="2835275"/>
            <a:ext cx="1368425" cy="13684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6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716463" y="2852738"/>
            <a:ext cx="1511300" cy="13684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7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75463" y="2835275"/>
            <a:ext cx="1441450" cy="1368425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7200" dirty="0">
                <a:solidFill>
                  <a:prstClr val="white"/>
                </a:solidFill>
                <a:latin typeface="Arial Black" pitchFamily="34" charset="0"/>
              </a:rPr>
              <a:t>8</a:t>
            </a:r>
            <a:endParaRPr lang="ru-RU" sz="7200" dirty="0">
              <a:solidFill>
                <a:prstClr val="white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424847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84213" y="5516563"/>
            <a:ext cx="3240087" cy="936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дуб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06668"/>
            <a:ext cx="3960226" cy="4262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5292725" y="5570538"/>
            <a:ext cx="3240088" cy="936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липа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16" y="476672"/>
            <a:ext cx="4462939" cy="4392488"/>
          </a:xfrm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62000" y="5051425"/>
            <a:ext cx="3241675" cy="14049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тис ягідний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3" y="640372"/>
            <a:ext cx="3605615" cy="4444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30825" y="5084763"/>
            <a:ext cx="3240088" cy="936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береза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332656"/>
            <a:ext cx="3888433" cy="4824536"/>
          </a:xfrm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60413" y="5373688"/>
            <a:ext cx="3240087" cy="93503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ліщина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687" y="404665"/>
            <a:ext cx="4164777" cy="4680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046663" y="5314950"/>
            <a:ext cx="3240087" cy="936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ясен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шаблон-7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311</Words>
  <Application>Microsoft Office PowerPoint</Application>
  <PresentationFormat>Экран (4:3)</PresentationFormat>
  <Paragraphs>102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шаблон-7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Сенкан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Aser</dc:creator>
  <cp:lastModifiedBy>Наталія Ткачук</cp:lastModifiedBy>
  <cp:revision>27</cp:revision>
  <dcterms:created xsi:type="dcterms:W3CDTF">2017-04-24T15:31:53Z</dcterms:created>
  <dcterms:modified xsi:type="dcterms:W3CDTF">2017-10-30T13:55:45Z</dcterms:modified>
</cp:coreProperties>
</file>